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7" r:id="rId5"/>
    <p:sldId id="259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66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  <a:srgbClr val="FCF4EF"/>
    <a:srgbClr val="FD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96360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6"/>
            <c:spPr>
              <a:solidFill>
                <a:schemeClr val="bg1"/>
              </a:solidFill>
              <a:ln w="28575">
                <a:solidFill>
                  <a:srgbClr val="896360"/>
                </a:solidFill>
              </a:ln>
              <a:effectLst>
                <a:outerShdw blurRad="177800" dist="127000" dir="5400000" algn="t" rotWithShape="0">
                  <a:prstClr val="black">
                    <a:alpha val="40000"/>
                  </a:prstClr>
                </a:outerShdw>
              </a:effectLst>
            </c:spPr>
          </c:marker>
          <c:trendline>
            <c:spPr>
              <a:ln>
                <a:solidFill>
                  <a:srgbClr val="893141"/>
                </a:solidFill>
              </a:ln>
            </c:spPr>
            <c:trendlineType val="poly"/>
            <c:order val="2"/>
            <c:dispRSqr val="0"/>
            <c:dispEq val="0"/>
          </c:trendline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4112192"/>
        <c:axId val="1484112736"/>
      </c:lineChart>
      <c:catAx>
        <c:axId val="1484112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84112736"/>
        <c:crosses val="autoZero"/>
        <c:auto val="1"/>
        <c:lblAlgn val="ctr"/>
        <c:lblOffset val="100"/>
        <c:noMultiLvlLbl val="0"/>
      </c:catAx>
      <c:valAx>
        <c:axId val="1484112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411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5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 smtClean="0">
                <a:solidFill>
                  <a:srgbClr val="896360"/>
                </a:solidFill>
              </a:rPr>
              <a:t>작은영화관</a:t>
            </a:r>
            <a:endParaRPr lang="en-US" altLang="ko-KR" sz="3200" b="1" i="1" kern="0" dirty="0" smtClean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896360"/>
                </a:solidFill>
              </a:rPr>
              <a:t>팀장</a:t>
            </a:r>
            <a:r>
              <a:rPr lang="en-US" altLang="ko-KR" sz="900" kern="0" dirty="0" smtClean="0">
                <a:solidFill>
                  <a:srgbClr val="896360"/>
                </a:solidFill>
              </a:rPr>
              <a:t>:</a:t>
            </a:r>
            <a:r>
              <a:rPr lang="ko-KR" altLang="en-US" sz="900" kern="0" dirty="0" smtClean="0">
                <a:solidFill>
                  <a:srgbClr val="896360"/>
                </a:solidFill>
              </a:rPr>
              <a:t>황태웅  팀원</a:t>
            </a:r>
            <a:r>
              <a:rPr lang="en-US" altLang="ko-KR" sz="900" kern="0" dirty="0" smtClean="0">
                <a:solidFill>
                  <a:srgbClr val="896360"/>
                </a:solidFill>
              </a:rPr>
              <a:t>:</a:t>
            </a:r>
            <a:r>
              <a:rPr lang="ko-KR" altLang="en-US" sz="900" kern="0" dirty="0" smtClean="0">
                <a:solidFill>
                  <a:srgbClr val="896360"/>
                </a:solidFill>
              </a:rPr>
              <a:t>오명진</a:t>
            </a:r>
            <a:r>
              <a:rPr lang="en-US" altLang="ko-KR" sz="900" kern="0" dirty="0" smtClean="0">
                <a:solidFill>
                  <a:srgbClr val="896360"/>
                </a:solidFill>
              </a:rPr>
              <a:t>, </a:t>
            </a:r>
            <a:r>
              <a:rPr lang="ko-KR" altLang="en-US" sz="900" kern="0" dirty="0" smtClean="0">
                <a:solidFill>
                  <a:srgbClr val="896360"/>
                </a:solidFill>
              </a:rPr>
              <a:t>최승빈</a:t>
            </a:r>
            <a:endParaRPr lang="en-US" altLang="ko-KR" sz="900" kern="0" dirty="0">
              <a:solidFill>
                <a:srgbClr val="896360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210306" y="4971829"/>
            <a:ext cx="1779844" cy="568196"/>
            <a:chOff x="5286506" y="4971829"/>
            <a:chExt cx="1779844" cy="568196"/>
          </a:xfrm>
        </p:grpSpPr>
        <p:grpSp>
          <p:nvGrpSpPr>
            <p:cNvPr id="65" name="그룹 64"/>
            <p:cNvGrpSpPr/>
            <p:nvPr/>
          </p:nvGrpSpPr>
          <p:grpSpPr>
            <a:xfrm rot="2700000">
              <a:off x="5286304" y="5139550"/>
              <a:ext cx="346008" cy="345603"/>
              <a:chOff x="6634163" y="3600450"/>
              <a:chExt cx="2714625" cy="2711450"/>
            </a:xfrm>
          </p:grpSpPr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6635750" y="3600450"/>
                <a:ext cx="2713038" cy="2711450"/>
              </a:xfrm>
              <a:custGeom>
                <a:avLst/>
                <a:gdLst>
                  <a:gd name="T0" fmla="*/ 4078 w 5127"/>
                  <a:gd name="T1" fmla="*/ 4276 h 5123"/>
                  <a:gd name="T2" fmla="*/ 3651 w 5127"/>
                  <a:gd name="T3" fmla="*/ 4613 h 5123"/>
                  <a:gd name="T4" fmla="*/ 3196 w 5127"/>
                  <a:gd name="T5" fmla="*/ 4866 h 5123"/>
                  <a:gd name="T6" fmla="*/ 2729 w 5127"/>
                  <a:gd name="T7" fmla="*/ 5035 h 5123"/>
                  <a:gd name="T8" fmla="*/ 2262 w 5127"/>
                  <a:gd name="T9" fmla="*/ 5115 h 5123"/>
                  <a:gd name="T10" fmla="*/ 1810 w 5127"/>
                  <a:gd name="T11" fmla="*/ 5107 h 5123"/>
                  <a:gd name="T12" fmla="*/ 1387 w 5127"/>
                  <a:gd name="T13" fmla="*/ 5009 h 5123"/>
                  <a:gd name="T14" fmla="*/ 1050 w 5127"/>
                  <a:gd name="T15" fmla="*/ 4846 h 5123"/>
                  <a:gd name="T16" fmla="*/ 877 w 5127"/>
                  <a:gd name="T17" fmla="*/ 4721 h 5123"/>
                  <a:gd name="T18" fmla="*/ 756 w 5127"/>
                  <a:gd name="T19" fmla="*/ 4611 h 5123"/>
                  <a:gd name="T20" fmla="*/ 643 w 5127"/>
                  <a:gd name="T21" fmla="*/ 4487 h 5123"/>
                  <a:gd name="T22" fmla="*/ 514 w 5127"/>
                  <a:gd name="T23" fmla="*/ 4305 h 5123"/>
                  <a:gd name="T24" fmla="*/ 410 w 5127"/>
                  <a:gd name="T25" fmla="*/ 4106 h 5123"/>
                  <a:gd name="T26" fmla="*/ 329 w 5127"/>
                  <a:gd name="T27" fmla="*/ 3891 h 5123"/>
                  <a:gd name="T28" fmla="*/ 276 w 5127"/>
                  <a:gd name="T29" fmla="*/ 3665 h 5123"/>
                  <a:gd name="T30" fmla="*/ 247 w 5127"/>
                  <a:gd name="T31" fmla="*/ 3427 h 5123"/>
                  <a:gd name="T32" fmla="*/ 262 w 5127"/>
                  <a:gd name="T33" fmla="*/ 2991 h 5123"/>
                  <a:gd name="T34" fmla="*/ 293 w 5127"/>
                  <a:gd name="T35" fmla="*/ 2798 h 5123"/>
                  <a:gd name="T36" fmla="*/ 370 w 5127"/>
                  <a:gd name="T37" fmla="*/ 2033 h 5123"/>
                  <a:gd name="T38" fmla="*/ 373 w 5127"/>
                  <a:gd name="T39" fmla="*/ 1496 h 5123"/>
                  <a:gd name="T40" fmla="*/ 331 w 5127"/>
                  <a:gd name="T41" fmla="*/ 1050 h 5123"/>
                  <a:gd name="T42" fmla="*/ 236 w 5127"/>
                  <a:gd name="T43" fmla="*/ 622 h 5123"/>
                  <a:gd name="T44" fmla="*/ 96 w 5127"/>
                  <a:gd name="T45" fmla="*/ 288 h 5123"/>
                  <a:gd name="T46" fmla="*/ 18 w 5127"/>
                  <a:gd name="T47" fmla="*/ 163 h 5123"/>
                  <a:gd name="T48" fmla="*/ 0 w 5127"/>
                  <a:gd name="T49" fmla="*/ 117 h 5123"/>
                  <a:gd name="T50" fmla="*/ 13 w 5127"/>
                  <a:gd name="T51" fmla="*/ 53 h 5123"/>
                  <a:gd name="T52" fmla="*/ 26 w 5127"/>
                  <a:gd name="T53" fmla="*/ 35 h 5123"/>
                  <a:gd name="T54" fmla="*/ 41 w 5127"/>
                  <a:gd name="T55" fmla="*/ 20 h 5123"/>
                  <a:gd name="T56" fmla="*/ 96 w 5127"/>
                  <a:gd name="T57" fmla="*/ 0 h 5123"/>
                  <a:gd name="T58" fmla="*/ 141 w 5127"/>
                  <a:gd name="T59" fmla="*/ 7 h 5123"/>
                  <a:gd name="T60" fmla="*/ 407 w 5127"/>
                  <a:gd name="T61" fmla="*/ 81 h 5123"/>
                  <a:gd name="T62" fmla="*/ 1024 w 5127"/>
                  <a:gd name="T63" fmla="*/ 180 h 5123"/>
                  <a:gd name="T64" fmla="*/ 1881 w 5127"/>
                  <a:gd name="T65" fmla="*/ 233 h 5123"/>
                  <a:gd name="T66" fmla="*/ 2509 w 5127"/>
                  <a:gd name="T67" fmla="*/ 229 h 5123"/>
                  <a:gd name="T68" fmla="*/ 3050 w 5127"/>
                  <a:gd name="T69" fmla="*/ 203 h 5123"/>
                  <a:gd name="T70" fmla="*/ 3328 w 5127"/>
                  <a:gd name="T71" fmla="*/ 183 h 5123"/>
                  <a:gd name="T72" fmla="*/ 3642 w 5127"/>
                  <a:gd name="T73" fmla="*/ 202 h 5123"/>
                  <a:gd name="T74" fmla="*/ 3881 w 5127"/>
                  <a:gd name="T75" fmla="*/ 243 h 5123"/>
                  <a:gd name="T76" fmla="*/ 4169 w 5127"/>
                  <a:gd name="T77" fmla="*/ 340 h 5123"/>
                  <a:gd name="T78" fmla="*/ 4418 w 5127"/>
                  <a:gd name="T79" fmla="*/ 478 h 5123"/>
                  <a:gd name="T80" fmla="*/ 4626 w 5127"/>
                  <a:gd name="T81" fmla="*/ 658 h 5123"/>
                  <a:gd name="T82" fmla="*/ 4738 w 5127"/>
                  <a:gd name="T83" fmla="*/ 794 h 5123"/>
                  <a:gd name="T84" fmla="*/ 4951 w 5127"/>
                  <a:gd name="T85" fmla="*/ 1164 h 5123"/>
                  <a:gd name="T86" fmla="*/ 5082 w 5127"/>
                  <a:gd name="T87" fmla="*/ 1581 h 5123"/>
                  <a:gd name="T88" fmla="*/ 5127 w 5127"/>
                  <a:gd name="T89" fmla="*/ 2033 h 5123"/>
                  <a:gd name="T90" fmla="*/ 5101 w 5127"/>
                  <a:gd name="T91" fmla="*/ 2391 h 5123"/>
                  <a:gd name="T92" fmla="*/ 5028 w 5127"/>
                  <a:gd name="T93" fmla="*/ 2752 h 5123"/>
                  <a:gd name="T94" fmla="*/ 4853 w 5127"/>
                  <a:gd name="T95" fmla="*/ 3223 h 5123"/>
                  <a:gd name="T96" fmla="*/ 4600 w 5127"/>
                  <a:gd name="T97" fmla="*/ 3669 h 5123"/>
                  <a:gd name="T98" fmla="*/ 4273 w 5127"/>
                  <a:gd name="T99" fmla="*/ 4083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7" h="5123">
                    <a:moveTo>
                      <a:pt x="4179" y="4178"/>
                    </a:moveTo>
                    <a:lnTo>
                      <a:pt x="4078" y="4276"/>
                    </a:lnTo>
                    <a:lnTo>
                      <a:pt x="3868" y="4456"/>
                    </a:lnTo>
                    <a:lnTo>
                      <a:pt x="3651" y="4613"/>
                    </a:lnTo>
                    <a:lnTo>
                      <a:pt x="3426" y="4751"/>
                    </a:lnTo>
                    <a:lnTo>
                      <a:pt x="3196" y="4866"/>
                    </a:lnTo>
                    <a:lnTo>
                      <a:pt x="2964" y="4961"/>
                    </a:lnTo>
                    <a:lnTo>
                      <a:pt x="2729" y="5035"/>
                    </a:lnTo>
                    <a:lnTo>
                      <a:pt x="2494" y="5087"/>
                    </a:lnTo>
                    <a:lnTo>
                      <a:pt x="2262" y="5115"/>
                    </a:lnTo>
                    <a:lnTo>
                      <a:pt x="2033" y="5123"/>
                    </a:lnTo>
                    <a:lnTo>
                      <a:pt x="1810" y="5107"/>
                    </a:lnTo>
                    <a:lnTo>
                      <a:pt x="1594" y="5069"/>
                    </a:lnTo>
                    <a:lnTo>
                      <a:pt x="1387" y="5009"/>
                    </a:lnTo>
                    <a:lnTo>
                      <a:pt x="1189" y="4925"/>
                    </a:lnTo>
                    <a:lnTo>
                      <a:pt x="1050" y="4846"/>
                    </a:lnTo>
                    <a:lnTo>
                      <a:pt x="962" y="4786"/>
                    </a:lnTo>
                    <a:lnTo>
                      <a:pt x="877" y="4721"/>
                    </a:lnTo>
                    <a:lnTo>
                      <a:pt x="795" y="4649"/>
                    </a:lnTo>
                    <a:lnTo>
                      <a:pt x="756" y="4611"/>
                    </a:lnTo>
                    <a:lnTo>
                      <a:pt x="717" y="4571"/>
                    </a:lnTo>
                    <a:lnTo>
                      <a:pt x="643" y="4487"/>
                    </a:lnTo>
                    <a:lnTo>
                      <a:pt x="576" y="4398"/>
                    </a:lnTo>
                    <a:lnTo>
                      <a:pt x="514" y="4305"/>
                    </a:lnTo>
                    <a:lnTo>
                      <a:pt x="459" y="4207"/>
                    </a:lnTo>
                    <a:lnTo>
                      <a:pt x="410" y="4106"/>
                    </a:lnTo>
                    <a:lnTo>
                      <a:pt x="367" y="4001"/>
                    </a:lnTo>
                    <a:lnTo>
                      <a:pt x="329" y="3891"/>
                    </a:lnTo>
                    <a:lnTo>
                      <a:pt x="299" y="3780"/>
                    </a:lnTo>
                    <a:lnTo>
                      <a:pt x="276" y="3665"/>
                    </a:lnTo>
                    <a:lnTo>
                      <a:pt x="259" y="3547"/>
                    </a:lnTo>
                    <a:lnTo>
                      <a:pt x="247" y="3427"/>
                    </a:lnTo>
                    <a:lnTo>
                      <a:pt x="243" y="3243"/>
                    </a:lnTo>
                    <a:lnTo>
                      <a:pt x="262" y="2991"/>
                    </a:lnTo>
                    <a:lnTo>
                      <a:pt x="282" y="2862"/>
                    </a:lnTo>
                    <a:lnTo>
                      <a:pt x="293" y="2798"/>
                    </a:lnTo>
                    <a:lnTo>
                      <a:pt x="344" y="2402"/>
                    </a:lnTo>
                    <a:lnTo>
                      <a:pt x="370" y="2033"/>
                    </a:lnTo>
                    <a:lnTo>
                      <a:pt x="377" y="1717"/>
                    </a:lnTo>
                    <a:lnTo>
                      <a:pt x="373" y="1496"/>
                    </a:lnTo>
                    <a:lnTo>
                      <a:pt x="358" y="1273"/>
                    </a:lnTo>
                    <a:lnTo>
                      <a:pt x="331" y="1050"/>
                    </a:lnTo>
                    <a:lnTo>
                      <a:pt x="292" y="831"/>
                    </a:lnTo>
                    <a:lnTo>
                      <a:pt x="236" y="622"/>
                    </a:lnTo>
                    <a:lnTo>
                      <a:pt x="164" y="425"/>
                    </a:lnTo>
                    <a:lnTo>
                      <a:pt x="96" y="288"/>
                    </a:lnTo>
                    <a:lnTo>
                      <a:pt x="46" y="203"/>
                    </a:lnTo>
                    <a:lnTo>
                      <a:pt x="18" y="163"/>
                    </a:lnTo>
                    <a:lnTo>
                      <a:pt x="10" y="148"/>
                    </a:lnTo>
                    <a:lnTo>
                      <a:pt x="0" y="117"/>
                    </a:lnTo>
                    <a:lnTo>
                      <a:pt x="1" y="84"/>
                    </a:lnTo>
                    <a:lnTo>
                      <a:pt x="13" y="53"/>
                    </a:lnTo>
                    <a:lnTo>
                      <a:pt x="21" y="3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41" y="20"/>
                    </a:lnTo>
                    <a:lnTo>
                      <a:pt x="67" y="6"/>
                    </a:lnTo>
                    <a:lnTo>
                      <a:pt x="96" y="0"/>
                    </a:lnTo>
                    <a:lnTo>
                      <a:pt x="126" y="1"/>
                    </a:lnTo>
                    <a:lnTo>
                      <a:pt x="141" y="7"/>
                    </a:lnTo>
                    <a:lnTo>
                      <a:pt x="171" y="17"/>
                    </a:lnTo>
                    <a:lnTo>
                      <a:pt x="407" y="81"/>
                    </a:lnTo>
                    <a:lnTo>
                      <a:pt x="669" y="131"/>
                    </a:lnTo>
                    <a:lnTo>
                      <a:pt x="1024" y="180"/>
                    </a:lnTo>
                    <a:lnTo>
                      <a:pt x="1474" y="217"/>
                    </a:lnTo>
                    <a:lnTo>
                      <a:pt x="1881" y="233"/>
                    </a:lnTo>
                    <a:lnTo>
                      <a:pt x="2182" y="235"/>
                    </a:lnTo>
                    <a:lnTo>
                      <a:pt x="2509" y="229"/>
                    </a:lnTo>
                    <a:lnTo>
                      <a:pt x="2861" y="215"/>
                    </a:lnTo>
                    <a:lnTo>
                      <a:pt x="3050" y="203"/>
                    </a:lnTo>
                    <a:lnTo>
                      <a:pt x="3105" y="194"/>
                    </a:lnTo>
                    <a:lnTo>
                      <a:pt x="3328" y="183"/>
                    </a:lnTo>
                    <a:lnTo>
                      <a:pt x="3528" y="189"/>
                    </a:lnTo>
                    <a:lnTo>
                      <a:pt x="3642" y="202"/>
                    </a:lnTo>
                    <a:lnTo>
                      <a:pt x="3724" y="212"/>
                    </a:lnTo>
                    <a:lnTo>
                      <a:pt x="3881" y="243"/>
                    </a:lnTo>
                    <a:lnTo>
                      <a:pt x="4029" y="287"/>
                    </a:lnTo>
                    <a:lnTo>
                      <a:pt x="4169" y="340"/>
                    </a:lnTo>
                    <a:lnTo>
                      <a:pt x="4299" y="403"/>
                    </a:lnTo>
                    <a:lnTo>
                      <a:pt x="4418" y="478"/>
                    </a:lnTo>
                    <a:lnTo>
                      <a:pt x="4528" y="563"/>
                    </a:lnTo>
                    <a:lnTo>
                      <a:pt x="4626" y="658"/>
                    </a:lnTo>
                    <a:lnTo>
                      <a:pt x="4670" y="710"/>
                    </a:lnTo>
                    <a:lnTo>
                      <a:pt x="4738" y="794"/>
                    </a:lnTo>
                    <a:lnTo>
                      <a:pt x="4855" y="972"/>
                    </a:lnTo>
                    <a:lnTo>
                      <a:pt x="4951" y="1164"/>
                    </a:lnTo>
                    <a:lnTo>
                      <a:pt x="5028" y="1368"/>
                    </a:lnTo>
                    <a:lnTo>
                      <a:pt x="5082" y="1581"/>
                    </a:lnTo>
                    <a:lnTo>
                      <a:pt x="5115" y="1803"/>
                    </a:lnTo>
                    <a:lnTo>
                      <a:pt x="5127" y="2033"/>
                    </a:lnTo>
                    <a:lnTo>
                      <a:pt x="5117" y="2270"/>
                    </a:lnTo>
                    <a:lnTo>
                      <a:pt x="5101" y="2391"/>
                    </a:lnTo>
                    <a:lnTo>
                      <a:pt x="5082" y="2512"/>
                    </a:lnTo>
                    <a:lnTo>
                      <a:pt x="5028" y="2752"/>
                    </a:lnTo>
                    <a:lnTo>
                      <a:pt x="4951" y="2990"/>
                    </a:lnTo>
                    <a:lnTo>
                      <a:pt x="4853" y="3223"/>
                    </a:lnTo>
                    <a:lnTo>
                      <a:pt x="4737" y="3451"/>
                    </a:lnTo>
                    <a:lnTo>
                      <a:pt x="4600" y="3669"/>
                    </a:lnTo>
                    <a:lnTo>
                      <a:pt x="4444" y="3881"/>
                    </a:lnTo>
                    <a:lnTo>
                      <a:pt x="4273" y="4083"/>
                    </a:lnTo>
                    <a:lnTo>
                      <a:pt x="4179" y="4178"/>
                    </a:lnTo>
                    <a:close/>
                  </a:path>
                </a:pathLst>
              </a:custGeom>
              <a:solidFill>
                <a:srgbClr val="F9A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6853238" y="5773738"/>
                <a:ext cx="349250" cy="396875"/>
              </a:xfrm>
              <a:custGeom>
                <a:avLst/>
                <a:gdLst>
                  <a:gd name="T0" fmla="*/ 661 w 661"/>
                  <a:gd name="T1" fmla="*/ 752 h 752"/>
                  <a:gd name="T2" fmla="*/ 578 w 661"/>
                  <a:gd name="T3" fmla="*/ 700 h 752"/>
                  <a:gd name="T4" fmla="*/ 419 w 661"/>
                  <a:gd name="T5" fmla="*/ 576 h 752"/>
                  <a:gd name="T6" fmla="*/ 346 w 661"/>
                  <a:gd name="T7" fmla="*/ 505 h 752"/>
                  <a:gd name="T8" fmla="*/ 293 w 661"/>
                  <a:gd name="T9" fmla="*/ 451 h 752"/>
                  <a:gd name="T10" fmla="*/ 195 w 661"/>
                  <a:gd name="T11" fmla="*/ 331 h 752"/>
                  <a:gd name="T12" fmla="*/ 108 w 661"/>
                  <a:gd name="T13" fmla="*/ 204 h 752"/>
                  <a:gd name="T14" fmla="*/ 32 w 661"/>
                  <a:gd name="T15" fmla="*/ 70 h 752"/>
                  <a:gd name="T16" fmla="*/ 0 w 661"/>
                  <a:gd name="T17" fmla="*/ 0 h 752"/>
                  <a:gd name="T18" fmla="*/ 32 w 661"/>
                  <a:gd name="T19" fmla="*/ 70 h 752"/>
                  <a:gd name="T20" fmla="*/ 108 w 661"/>
                  <a:gd name="T21" fmla="*/ 204 h 752"/>
                  <a:gd name="T22" fmla="*/ 195 w 661"/>
                  <a:gd name="T23" fmla="*/ 331 h 752"/>
                  <a:gd name="T24" fmla="*/ 293 w 661"/>
                  <a:gd name="T25" fmla="*/ 451 h 752"/>
                  <a:gd name="T26" fmla="*/ 346 w 661"/>
                  <a:gd name="T27" fmla="*/ 505 h 752"/>
                  <a:gd name="T28" fmla="*/ 419 w 661"/>
                  <a:gd name="T29" fmla="*/ 576 h 752"/>
                  <a:gd name="T30" fmla="*/ 578 w 661"/>
                  <a:gd name="T31" fmla="*/ 700 h 752"/>
                  <a:gd name="T32" fmla="*/ 661 w 661"/>
                  <a:gd name="T3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1" h="752">
                    <a:moveTo>
                      <a:pt x="661" y="752"/>
                    </a:moveTo>
                    <a:lnTo>
                      <a:pt x="578" y="700"/>
                    </a:lnTo>
                    <a:lnTo>
                      <a:pt x="419" y="576"/>
                    </a:lnTo>
                    <a:lnTo>
                      <a:pt x="346" y="505"/>
                    </a:lnTo>
                    <a:lnTo>
                      <a:pt x="293" y="451"/>
                    </a:lnTo>
                    <a:lnTo>
                      <a:pt x="195" y="331"/>
                    </a:lnTo>
                    <a:lnTo>
                      <a:pt x="108" y="204"/>
                    </a:lnTo>
                    <a:lnTo>
                      <a:pt x="32" y="70"/>
                    </a:lnTo>
                    <a:lnTo>
                      <a:pt x="0" y="0"/>
                    </a:lnTo>
                    <a:lnTo>
                      <a:pt x="32" y="70"/>
                    </a:lnTo>
                    <a:lnTo>
                      <a:pt x="108" y="204"/>
                    </a:lnTo>
                    <a:lnTo>
                      <a:pt x="195" y="331"/>
                    </a:lnTo>
                    <a:lnTo>
                      <a:pt x="293" y="451"/>
                    </a:lnTo>
                    <a:lnTo>
                      <a:pt x="346" y="505"/>
                    </a:lnTo>
                    <a:lnTo>
                      <a:pt x="419" y="576"/>
                    </a:lnTo>
                    <a:lnTo>
                      <a:pt x="578" y="700"/>
                    </a:lnTo>
                    <a:lnTo>
                      <a:pt x="661" y="752"/>
                    </a:lnTo>
                    <a:close/>
                  </a:path>
                </a:pathLst>
              </a:custGeom>
              <a:solidFill>
                <a:srgbClr val="E2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6634163" y="3600450"/>
                <a:ext cx="1311275" cy="2711450"/>
              </a:xfrm>
              <a:custGeom>
                <a:avLst/>
                <a:gdLst>
                  <a:gd name="T0" fmla="*/ 2008 w 2476"/>
                  <a:gd name="T1" fmla="*/ 5121 h 5123"/>
                  <a:gd name="T2" fmla="*/ 1740 w 2476"/>
                  <a:gd name="T3" fmla="*/ 5097 h 5123"/>
                  <a:gd name="T4" fmla="*/ 1485 w 2476"/>
                  <a:gd name="T5" fmla="*/ 5039 h 5123"/>
                  <a:gd name="T6" fmla="*/ 1243 w 2476"/>
                  <a:gd name="T7" fmla="*/ 4948 h 5123"/>
                  <a:gd name="T8" fmla="*/ 1073 w 2476"/>
                  <a:gd name="T9" fmla="*/ 4858 h 5123"/>
                  <a:gd name="T10" fmla="*/ 831 w 2476"/>
                  <a:gd name="T11" fmla="*/ 4682 h 5123"/>
                  <a:gd name="T12" fmla="*/ 705 w 2476"/>
                  <a:gd name="T13" fmla="*/ 4557 h 5123"/>
                  <a:gd name="T14" fmla="*/ 520 w 2476"/>
                  <a:gd name="T15" fmla="*/ 4310 h 5123"/>
                  <a:gd name="T16" fmla="*/ 412 w 2476"/>
                  <a:gd name="T17" fmla="*/ 4106 h 5123"/>
                  <a:gd name="T18" fmla="*/ 333 w 2476"/>
                  <a:gd name="T19" fmla="*/ 3896 h 5123"/>
                  <a:gd name="T20" fmla="*/ 267 w 2476"/>
                  <a:gd name="T21" fmla="*/ 3596 h 5123"/>
                  <a:gd name="T22" fmla="*/ 245 w 2476"/>
                  <a:gd name="T23" fmla="*/ 3278 h 5123"/>
                  <a:gd name="T24" fmla="*/ 270 w 2476"/>
                  <a:gd name="T25" fmla="*/ 2947 h 5123"/>
                  <a:gd name="T26" fmla="*/ 297 w 2476"/>
                  <a:gd name="T27" fmla="*/ 2792 h 5123"/>
                  <a:gd name="T28" fmla="*/ 370 w 2476"/>
                  <a:gd name="T29" fmla="*/ 2062 h 5123"/>
                  <a:gd name="T30" fmla="*/ 379 w 2476"/>
                  <a:gd name="T31" fmla="*/ 1734 h 5123"/>
                  <a:gd name="T32" fmla="*/ 370 w 2476"/>
                  <a:gd name="T33" fmla="*/ 1420 h 5123"/>
                  <a:gd name="T34" fmla="*/ 326 w 2476"/>
                  <a:gd name="T35" fmla="*/ 998 h 5123"/>
                  <a:gd name="T36" fmla="*/ 229 w 2476"/>
                  <a:gd name="T37" fmla="*/ 595 h 5123"/>
                  <a:gd name="T38" fmla="*/ 72 w 2476"/>
                  <a:gd name="T39" fmla="*/ 241 h 5123"/>
                  <a:gd name="T40" fmla="*/ 12 w 2476"/>
                  <a:gd name="T41" fmla="*/ 148 h 5123"/>
                  <a:gd name="T42" fmla="*/ 0 w 2476"/>
                  <a:gd name="T43" fmla="*/ 108 h 5123"/>
                  <a:gd name="T44" fmla="*/ 23 w 2476"/>
                  <a:gd name="T45" fmla="*/ 39 h 5123"/>
                  <a:gd name="T46" fmla="*/ 32 w 2476"/>
                  <a:gd name="T47" fmla="*/ 30 h 5123"/>
                  <a:gd name="T48" fmla="*/ 85 w 2476"/>
                  <a:gd name="T49" fmla="*/ 1 h 5123"/>
                  <a:gd name="T50" fmla="*/ 124 w 2476"/>
                  <a:gd name="T51" fmla="*/ 0 h 5123"/>
                  <a:gd name="T52" fmla="*/ 172 w 2476"/>
                  <a:gd name="T53" fmla="*/ 17 h 5123"/>
                  <a:gd name="T54" fmla="*/ 637 w 2476"/>
                  <a:gd name="T55" fmla="*/ 125 h 5123"/>
                  <a:gd name="T56" fmla="*/ 798 w 2476"/>
                  <a:gd name="T57" fmla="*/ 156 h 5123"/>
                  <a:gd name="T58" fmla="*/ 830 w 2476"/>
                  <a:gd name="T59" fmla="*/ 203 h 5123"/>
                  <a:gd name="T60" fmla="*/ 948 w 2476"/>
                  <a:gd name="T61" fmla="*/ 425 h 5123"/>
                  <a:gd name="T62" fmla="*/ 1076 w 2476"/>
                  <a:gd name="T63" fmla="*/ 832 h 5123"/>
                  <a:gd name="T64" fmla="*/ 1142 w 2476"/>
                  <a:gd name="T65" fmla="*/ 1273 h 5123"/>
                  <a:gd name="T66" fmla="*/ 1161 w 2476"/>
                  <a:gd name="T67" fmla="*/ 1717 h 5123"/>
                  <a:gd name="T68" fmla="*/ 1128 w 2476"/>
                  <a:gd name="T69" fmla="*/ 2402 h 5123"/>
                  <a:gd name="T70" fmla="*/ 1066 w 2476"/>
                  <a:gd name="T71" fmla="*/ 2862 h 5123"/>
                  <a:gd name="T72" fmla="*/ 1027 w 2476"/>
                  <a:gd name="T73" fmla="*/ 3243 h 5123"/>
                  <a:gd name="T74" fmla="*/ 1043 w 2476"/>
                  <a:gd name="T75" fmla="*/ 3547 h 5123"/>
                  <a:gd name="T76" fmla="*/ 1083 w 2476"/>
                  <a:gd name="T77" fmla="*/ 3780 h 5123"/>
                  <a:gd name="T78" fmla="*/ 1151 w 2476"/>
                  <a:gd name="T79" fmla="*/ 4001 h 5123"/>
                  <a:gd name="T80" fmla="*/ 1243 w 2476"/>
                  <a:gd name="T81" fmla="*/ 4207 h 5123"/>
                  <a:gd name="T82" fmla="*/ 1360 w 2476"/>
                  <a:gd name="T83" fmla="*/ 4398 h 5123"/>
                  <a:gd name="T84" fmla="*/ 1501 w 2476"/>
                  <a:gd name="T85" fmla="*/ 4571 h 5123"/>
                  <a:gd name="T86" fmla="*/ 1589 w 2476"/>
                  <a:gd name="T87" fmla="*/ 4659 h 5123"/>
                  <a:gd name="T88" fmla="*/ 1798 w 2476"/>
                  <a:gd name="T89" fmla="*/ 4823 h 5123"/>
                  <a:gd name="T90" fmla="*/ 2030 w 2476"/>
                  <a:gd name="T91" fmla="*/ 4951 h 5123"/>
                  <a:gd name="T92" fmla="*/ 2279 w 2476"/>
                  <a:gd name="T93" fmla="*/ 5043 h 5123"/>
                  <a:gd name="T94" fmla="*/ 2476 w 2476"/>
                  <a:gd name="T95" fmla="*/ 5088 h 5123"/>
                  <a:gd name="T96" fmla="*/ 2175 w 2476"/>
                  <a:gd name="T97" fmla="*/ 5121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76" h="5123">
                    <a:moveTo>
                      <a:pt x="2076" y="5123"/>
                    </a:moveTo>
                    <a:lnTo>
                      <a:pt x="2008" y="5121"/>
                    </a:lnTo>
                    <a:lnTo>
                      <a:pt x="1873" y="5112"/>
                    </a:lnTo>
                    <a:lnTo>
                      <a:pt x="1740" y="5097"/>
                    </a:lnTo>
                    <a:lnTo>
                      <a:pt x="1612" y="5072"/>
                    </a:lnTo>
                    <a:lnTo>
                      <a:pt x="1485" y="5039"/>
                    </a:lnTo>
                    <a:lnTo>
                      <a:pt x="1363" y="4999"/>
                    </a:lnTo>
                    <a:lnTo>
                      <a:pt x="1243" y="4948"/>
                    </a:lnTo>
                    <a:lnTo>
                      <a:pt x="1129" y="4891"/>
                    </a:lnTo>
                    <a:lnTo>
                      <a:pt x="1073" y="4858"/>
                    </a:lnTo>
                    <a:lnTo>
                      <a:pt x="990" y="4806"/>
                    </a:lnTo>
                    <a:lnTo>
                      <a:pt x="831" y="4682"/>
                    </a:lnTo>
                    <a:lnTo>
                      <a:pt x="758" y="4611"/>
                    </a:lnTo>
                    <a:lnTo>
                      <a:pt x="705" y="4557"/>
                    </a:lnTo>
                    <a:lnTo>
                      <a:pt x="607" y="4437"/>
                    </a:lnTo>
                    <a:lnTo>
                      <a:pt x="520" y="4310"/>
                    </a:lnTo>
                    <a:lnTo>
                      <a:pt x="444" y="4176"/>
                    </a:lnTo>
                    <a:lnTo>
                      <a:pt x="412" y="4106"/>
                    </a:lnTo>
                    <a:lnTo>
                      <a:pt x="382" y="4037"/>
                    </a:lnTo>
                    <a:lnTo>
                      <a:pt x="333" y="3896"/>
                    </a:lnTo>
                    <a:lnTo>
                      <a:pt x="294" y="3747"/>
                    </a:lnTo>
                    <a:lnTo>
                      <a:pt x="267" y="3596"/>
                    </a:lnTo>
                    <a:lnTo>
                      <a:pt x="251" y="3439"/>
                    </a:lnTo>
                    <a:lnTo>
                      <a:pt x="245" y="3278"/>
                    </a:lnTo>
                    <a:lnTo>
                      <a:pt x="252" y="3114"/>
                    </a:lnTo>
                    <a:lnTo>
                      <a:pt x="270" y="2947"/>
                    </a:lnTo>
                    <a:lnTo>
                      <a:pt x="284" y="2862"/>
                    </a:lnTo>
                    <a:lnTo>
                      <a:pt x="297" y="2792"/>
                    </a:lnTo>
                    <a:lnTo>
                      <a:pt x="350" y="2359"/>
                    </a:lnTo>
                    <a:lnTo>
                      <a:pt x="370" y="2062"/>
                    </a:lnTo>
                    <a:lnTo>
                      <a:pt x="378" y="1846"/>
                    </a:lnTo>
                    <a:lnTo>
                      <a:pt x="379" y="1734"/>
                    </a:lnTo>
                    <a:lnTo>
                      <a:pt x="378" y="1630"/>
                    </a:lnTo>
                    <a:lnTo>
                      <a:pt x="370" y="1420"/>
                    </a:lnTo>
                    <a:lnTo>
                      <a:pt x="353" y="1208"/>
                    </a:lnTo>
                    <a:lnTo>
                      <a:pt x="326" y="998"/>
                    </a:lnTo>
                    <a:lnTo>
                      <a:pt x="284" y="792"/>
                    </a:lnTo>
                    <a:lnTo>
                      <a:pt x="229" y="595"/>
                    </a:lnTo>
                    <a:lnTo>
                      <a:pt x="160" y="410"/>
                    </a:lnTo>
                    <a:lnTo>
                      <a:pt x="72" y="241"/>
                    </a:lnTo>
                    <a:lnTo>
                      <a:pt x="20" y="163"/>
                    </a:lnTo>
                    <a:lnTo>
                      <a:pt x="12" y="148"/>
                    </a:lnTo>
                    <a:lnTo>
                      <a:pt x="6" y="133"/>
                    </a:lnTo>
                    <a:lnTo>
                      <a:pt x="0" y="108"/>
                    </a:lnTo>
                    <a:lnTo>
                      <a:pt x="10" y="61"/>
                    </a:lnTo>
                    <a:lnTo>
                      <a:pt x="23" y="3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48" y="16"/>
                    </a:lnTo>
                    <a:lnTo>
                      <a:pt x="85" y="1"/>
                    </a:lnTo>
                    <a:lnTo>
                      <a:pt x="105" y="0"/>
                    </a:lnTo>
                    <a:lnTo>
                      <a:pt x="124" y="0"/>
                    </a:lnTo>
                    <a:lnTo>
                      <a:pt x="143" y="7"/>
                    </a:lnTo>
                    <a:lnTo>
                      <a:pt x="172" y="17"/>
                    </a:lnTo>
                    <a:lnTo>
                      <a:pt x="392" y="76"/>
                    </a:lnTo>
                    <a:lnTo>
                      <a:pt x="637" y="125"/>
                    </a:lnTo>
                    <a:lnTo>
                      <a:pt x="795" y="150"/>
                    </a:lnTo>
                    <a:lnTo>
                      <a:pt x="798" y="156"/>
                    </a:lnTo>
                    <a:lnTo>
                      <a:pt x="802" y="163"/>
                    </a:lnTo>
                    <a:lnTo>
                      <a:pt x="830" y="203"/>
                    </a:lnTo>
                    <a:lnTo>
                      <a:pt x="882" y="288"/>
                    </a:lnTo>
                    <a:lnTo>
                      <a:pt x="948" y="425"/>
                    </a:lnTo>
                    <a:lnTo>
                      <a:pt x="1021" y="622"/>
                    </a:lnTo>
                    <a:lnTo>
                      <a:pt x="1076" y="832"/>
                    </a:lnTo>
                    <a:lnTo>
                      <a:pt x="1115" y="1050"/>
                    </a:lnTo>
                    <a:lnTo>
                      <a:pt x="1142" y="1273"/>
                    </a:lnTo>
                    <a:lnTo>
                      <a:pt x="1157" y="1496"/>
                    </a:lnTo>
                    <a:lnTo>
                      <a:pt x="1161" y="1717"/>
                    </a:lnTo>
                    <a:lnTo>
                      <a:pt x="1155" y="2033"/>
                    </a:lnTo>
                    <a:lnTo>
                      <a:pt x="1128" y="2402"/>
                    </a:lnTo>
                    <a:lnTo>
                      <a:pt x="1078" y="2798"/>
                    </a:lnTo>
                    <a:lnTo>
                      <a:pt x="1066" y="2862"/>
                    </a:lnTo>
                    <a:lnTo>
                      <a:pt x="1046" y="2991"/>
                    </a:lnTo>
                    <a:lnTo>
                      <a:pt x="1027" y="3243"/>
                    </a:lnTo>
                    <a:lnTo>
                      <a:pt x="1031" y="3427"/>
                    </a:lnTo>
                    <a:lnTo>
                      <a:pt x="1043" y="3547"/>
                    </a:lnTo>
                    <a:lnTo>
                      <a:pt x="1060" y="3665"/>
                    </a:lnTo>
                    <a:lnTo>
                      <a:pt x="1083" y="3780"/>
                    </a:lnTo>
                    <a:lnTo>
                      <a:pt x="1115" y="3891"/>
                    </a:lnTo>
                    <a:lnTo>
                      <a:pt x="1151" y="4001"/>
                    </a:lnTo>
                    <a:lnTo>
                      <a:pt x="1194" y="4106"/>
                    </a:lnTo>
                    <a:lnTo>
                      <a:pt x="1243" y="4207"/>
                    </a:lnTo>
                    <a:lnTo>
                      <a:pt x="1298" y="4305"/>
                    </a:lnTo>
                    <a:lnTo>
                      <a:pt x="1360" y="4398"/>
                    </a:lnTo>
                    <a:lnTo>
                      <a:pt x="1428" y="4487"/>
                    </a:lnTo>
                    <a:lnTo>
                      <a:pt x="1501" y="4571"/>
                    </a:lnTo>
                    <a:lnTo>
                      <a:pt x="1540" y="4611"/>
                    </a:lnTo>
                    <a:lnTo>
                      <a:pt x="1589" y="4659"/>
                    </a:lnTo>
                    <a:lnTo>
                      <a:pt x="1691" y="4745"/>
                    </a:lnTo>
                    <a:lnTo>
                      <a:pt x="1798" y="4823"/>
                    </a:lnTo>
                    <a:lnTo>
                      <a:pt x="1911" y="4891"/>
                    </a:lnTo>
                    <a:lnTo>
                      <a:pt x="2030" y="4951"/>
                    </a:lnTo>
                    <a:lnTo>
                      <a:pt x="2152" y="5002"/>
                    </a:lnTo>
                    <a:lnTo>
                      <a:pt x="2279" y="5043"/>
                    </a:lnTo>
                    <a:lnTo>
                      <a:pt x="2410" y="5075"/>
                    </a:lnTo>
                    <a:lnTo>
                      <a:pt x="2476" y="5088"/>
                    </a:lnTo>
                    <a:lnTo>
                      <a:pt x="2375" y="5104"/>
                    </a:lnTo>
                    <a:lnTo>
                      <a:pt x="2175" y="5121"/>
                    </a:lnTo>
                    <a:lnTo>
                      <a:pt x="2076" y="5123"/>
                    </a:lnTo>
                    <a:close/>
                  </a:path>
                </a:pathLst>
              </a:custGeom>
              <a:solidFill>
                <a:srgbClr val="F09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7259638" y="4111625"/>
                <a:ext cx="1922463" cy="2006600"/>
              </a:xfrm>
              <a:custGeom>
                <a:avLst/>
                <a:gdLst>
                  <a:gd name="T0" fmla="*/ 2137 w 3633"/>
                  <a:gd name="T1" fmla="*/ 1956 h 3792"/>
                  <a:gd name="T2" fmla="*/ 2310 w 3633"/>
                  <a:gd name="T3" fmla="*/ 1508 h 3792"/>
                  <a:gd name="T4" fmla="*/ 2362 w 3633"/>
                  <a:gd name="T5" fmla="*/ 1061 h 3792"/>
                  <a:gd name="T6" fmla="*/ 2346 w 3633"/>
                  <a:gd name="T7" fmla="*/ 893 h 3792"/>
                  <a:gd name="T8" fmla="*/ 2248 w 3633"/>
                  <a:gd name="T9" fmla="*/ 776 h 3792"/>
                  <a:gd name="T10" fmla="*/ 2144 w 3633"/>
                  <a:gd name="T11" fmla="*/ 763 h 3792"/>
                  <a:gd name="T12" fmla="*/ 2049 w 3633"/>
                  <a:gd name="T13" fmla="*/ 809 h 3792"/>
                  <a:gd name="T14" fmla="*/ 1993 w 3633"/>
                  <a:gd name="T15" fmla="*/ 950 h 3792"/>
                  <a:gd name="T16" fmla="*/ 2003 w 3633"/>
                  <a:gd name="T17" fmla="*/ 1109 h 3792"/>
                  <a:gd name="T18" fmla="*/ 1933 w 3633"/>
                  <a:gd name="T19" fmla="*/ 1519 h 3792"/>
                  <a:gd name="T20" fmla="*/ 1240 w 3633"/>
                  <a:gd name="T21" fmla="*/ 1140 h 3792"/>
                  <a:gd name="T22" fmla="*/ 1336 w 3633"/>
                  <a:gd name="T23" fmla="*/ 917 h 3792"/>
                  <a:gd name="T24" fmla="*/ 1390 w 3633"/>
                  <a:gd name="T25" fmla="*/ 536 h 3792"/>
                  <a:gd name="T26" fmla="*/ 1335 w 3633"/>
                  <a:gd name="T27" fmla="*/ 145 h 3792"/>
                  <a:gd name="T28" fmla="*/ 1302 w 3633"/>
                  <a:gd name="T29" fmla="*/ 73 h 3792"/>
                  <a:gd name="T30" fmla="*/ 1152 w 3633"/>
                  <a:gd name="T31" fmla="*/ 0 h 3792"/>
                  <a:gd name="T32" fmla="*/ 1081 w 3633"/>
                  <a:gd name="T33" fmla="*/ 17 h 3792"/>
                  <a:gd name="T34" fmla="*/ 982 w 3633"/>
                  <a:gd name="T35" fmla="*/ 132 h 3792"/>
                  <a:gd name="T36" fmla="*/ 986 w 3633"/>
                  <a:gd name="T37" fmla="*/ 239 h 3792"/>
                  <a:gd name="T38" fmla="*/ 1028 w 3633"/>
                  <a:gd name="T39" fmla="*/ 487 h 3792"/>
                  <a:gd name="T40" fmla="*/ 991 w 3633"/>
                  <a:gd name="T41" fmla="*/ 814 h 3792"/>
                  <a:gd name="T42" fmla="*/ 291 w 3633"/>
                  <a:gd name="T43" fmla="*/ 193 h 3792"/>
                  <a:gd name="T44" fmla="*/ 142 w 3633"/>
                  <a:gd name="T45" fmla="*/ 155 h 3792"/>
                  <a:gd name="T46" fmla="*/ 50 w 3633"/>
                  <a:gd name="T47" fmla="*/ 206 h 3792"/>
                  <a:gd name="T48" fmla="*/ 0 w 3633"/>
                  <a:gd name="T49" fmla="*/ 299 h 3792"/>
                  <a:gd name="T50" fmla="*/ 37 w 3633"/>
                  <a:gd name="T51" fmla="*/ 448 h 3792"/>
                  <a:gd name="T52" fmla="*/ 1091 w 3633"/>
                  <a:gd name="T53" fmla="*/ 1593 h 3792"/>
                  <a:gd name="T54" fmla="*/ 700 w 3633"/>
                  <a:gd name="T55" fmla="*/ 1614 h 3792"/>
                  <a:gd name="T56" fmla="*/ 412 w 3633"/>
                  <a:gd name="T57" fmla="*/ 1561 h 3792"/>
                  <a:gd name="T58" fmla="*/ 307 w 3633"/>
                  <a:gd name="T59" fmla="*/ 1557 h 3792"/>
                  <a:gd name="T60" fmla="*/ 190 w 3633"/>
                  <a:gd name="T61" fmla="*/ 1656 h 3792"/>
                  <a:gd name="T62" fmla="*/ 173 w 3633"/>
                  <a:gd name="T63" fmla="*/ 1727 h 3792"/>
                  <a:gd name="T64" fmla="*/ 246 w 3633"/>
                  <a:gd name="T65" fmla="*/ 1876 h 3792"/>
                  <a:gd name="T66" fmla="*/ 331 w 3633"/>
                  <a:gd name="T67" fmla="*/ 1914 h 3792"/>
                  <a:gd name="T68" fmla="*/ 822 w 3633"/>
                  <a:gd name="T69" fmla="*/ 1980 h 3792"/>
                  <a:gd name="T70" fmla="*/ 1201 w 3633"/>
                  <a:gd name="T71" fmla="*/ 1937 h 3792"/>
                  <a:gd name="T72" fmla="*/ 2048 w 3633"/>
                  <a:gd name="T73" fmla="*/ 2460 h 3792"/>
                  <a:gd name="T74" fmla="*/ 1732 w 3633"/>
                  <a:gd name="T75" fmla="*/ 2592 h 3792"/>
                  <a:gd name="T76" fmla="*/ 1221 w 3633"/>
                  <a:gd name="T77" fmla="*/ 2696 h 3792"/>
                  <a:gd name="T78" fmla="*/ 733 w 3633"/>
                  <a:gd name="T79" fmla="*/ 2683 h 3792"/>
                  <a:gd name="T80" fmla="*/ 655 w 3633"/>
                  <a:gd name="T81" fmla="*/ 2674 h 3792"/>
                  <a:gd name="T82" fmla="*/ 514 w 3633"/>
                  <a:gd name="T83" fmla="*/ 2763 h 3792"/>
                  <a:gd name="T84" fmla="*/ 491 w 3633"/>
                  <a:gd name="T85" fmla="*/ 2833 h 3792"/>
                  <a:gd name="T86" fmla="*/ 538 w 3633"/>
                  <a:gd name="T87" fmla="*/ 2978 h 3792"/>
                  <a:gd name="T88" fmla="*/ 631 w 3633"/>
                  <a:gd name="T89" fmla="*/ 3030 h 3792"/>
                  <a:gd name="T90" fmla="*/ 947 w 3633"/>
                  <a:gd name="T91" fmla="*/ 3064 h 3792"/>
                  <a:gd name="T92" fmla="*/ 1227 w 3633"/>
                  <a:gd name="T93" fmla="*/ 3059 h 3792"/>
                  <a:gd name="T94" fmla="*/ 1693 w 3633"/>
                  <a:gd name="T95" fmla="*/ 2980 h 3792"/>
                  <a:gd name="T96" fmla="*/ 2222 w 3633"/>
                  <a:gd name="T97" fmla="*/ 2775 h 3792"/>
                  <a:gd name="T98" fmla="*/ 3341 w 3633"/>
                  <a:gd name="T99" fmla="*/ 3751 h 3792"/>
                  <a:gd name="T100" fmla="*/ 3455 w 3633"/>
                  <a:gd name="T101" fmla="*/ 3792 h 3792"/>
                  <a:gd name="T102" fmla="*/ 3569 w 3633"/>
                  <a:gd name="T103" fmla="*/ 3751 h 3792"/>
                  <a:gd name="T104" fmla="*/ 3615 w 3633"/>
                  <a:gd name="T105" fmla="*/ 3695 h 3792"/>
                  <a:gd name="T106" fmla="*/ 3615 w 3633"/>
                  <a:gd name="T107" fmla="*/ 3528 h 3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3" h="3792">
                    <a:moveTo>
                      <a:pt x="3583" y="3484"/>
                    </a:moveTo>
                    <a:lnTo>
                      <a:pt x="2107" y="2009"/>
                    </a:lnTo>
                    <a:lnTo>
                      <a:pt x="2137" y="1956"/>
                    </a:lnTo>
                    <a:lnTo>
                      <a:pt x="2189" y="1852"/>
                    </a:lnTo>
                    <a:lnTo>
                      <a:pt x="2252" y="1699"/>
                    </a:lnTo>
                    <a:lnTo>
                      <a:pt x="2310" y="1508"/>
                    </a:lnTo>
                    <a:lnTo>
                      <a:pt x="2343" y="1333"/>
                    </a:lnTo>
                    <a:lnTo>
                      <a:pt x="2359" y="1184"/>
                    </a:lnTo>
                    <a:lnTo>
                      <a:pt x="2362" y="1061"/>
                    </a:lnTo>
                    <a:lnTo>
                      <a:pt x="2353" y="935"/>
                    </a:lnTo>
                    <a:lnTo>
                      <a:pt x="2350" y="911"/>
                    </a:lnTo>
                    <a:lnTo>
                      <a:pt x="2346" y="893"/>
                    </a:lnTo>
                    <a:lnTo>
                      <a:pt x="2333" y="860"/>
                    </a:lnTo>
                    <a:lnTo>
                      <a:pt x="2304" y="816"/>
                    </a:lnTo>
                    <a:lnTo>
                      <a:pt x="2248" y="776"/>
                    </a:lnTo>
                    <a:lnTo>
                      <a:pt x="2198" y="763"/>
                    </a:lnTo>
                    <a:lnTo>
                      <a:pt x="2162" y="762"/>
                    </a:lnTo>
                    <a:lnTo>
                      <a:pt x="2144" y="763"/>
                    </a:lnTo>
                    <a:lnTo>
                      <a:pt x="2126" y="767"/>
                    </a:lnTo>
                    <a:lnTo>
                      <a:pt x="2092" y="780"/>
                    </a:lnTo>
                    <a:lnTo>
                      <a:pt x="2049" y="809"/>
                    </a:lnTo>
                    <a:lnTo>
                      <a:pt x="2009" y="865"/>
                    </a:lnTo>
                    <a:lnTo>
                      <a:pt x="1994" y="916"/>
                    </a:lnTo>
                    <a:lnTo>
                      <a:pt x="1993" y="950"/>
                    </a:lnTo>
                    <a:lnTo>
                      <a:pt x="1994" y="969"/>
                    </a:lnTo>
                    <a:lnTo>
                      <a:pt x="1997" y="986"/>
                    </a:lnTo>
                    <a:lnTo>
                      <a:pt x="2003" y="1109"/>
                    </a:lnTo>
                    <a:lnTo>
                      <a:pt x="1990" y="1261"/>
                    </a:lnTo>
                    <a:lnTo>
                      <a:pt x="1969" y="1384"/>
                    </a:lnTo>
                    <a:lnTo>
                      <a:pt x="1933" y="1519"/>
                    </a:lnTo>
                    <a:lnTo>
                      <a:pt x="1878" y="1666"/>
                    </a:lnTo>
                    <a:lnTo>
                      <a:pt x="1840" y="1742"/>
                    </a:lnTo>
                    <a:lnTo>
                      <a:pt x="1240" y="1140"/>
                    </a:lnTo>
                    <a:lnTo>
                      <a:pt x="1264" y="1096"/>
                    </a:lnTo>
                    <a:lnTo>
                      <a:pt x="1305" y="1007"/>
                    </a:lnTo>
                    <a:lnTo>
                      <a:pt x="1336" y="917"/>
                    </a:lnTo>
                    <a:lnTo>
                      <a:pt x="1359" y="828"/>
                    </a:lnTo>
                    <a:lnTo>
                      <a:pt x="1381" y="698"/>
                    </a:lnTo>
                    <a:lnTo>
                      <a:pt x="1390" y="536"/>
                    </a:lnTo>
                    <a:lnTo>
                      <a:pt x="1381" y="392"/>
                    </a:lnTo>
                    <a:lnTo>
                      <a:pt x="1364" y="271"/>
                    </a:lnTo>
                    <a:lnTo>
                      <a:pt x="1335" y="145"/>
                    </a:lnTo>
                    <a:lnTo>
                      <a:pt x="1326" y="122"/>
                    </a:lnTo>
                    <a:lnTo>
                      <a:pt x="1319" y="105"/>
                    </a:lnTo>
                    <a:lnTo>
                      <a:pt x="1302" y="73"/>
                    </a:lnTo>
                    <a:lnTo>
                      <a:pt x="1266" y="36"/>
                    </a:lnTo>
                    <a:lnTo>
                      <a:pt x="1204" y="6"/>
                    </a:lnTo>
                    <a:lnTo>
                      <a:pt x="1152" y="0"/>
                    </a:lnTo>
                    <a:lnTo>
                      <a:pt x="1116" y="6"/>
                    </a:lnTo>
                    <a:lnTo>
                      <a:pt x="1099" y="10"/>
                    </a:lnTo>
                    <a:lnTo>
                      <a:pt x="1081" y="17"/>
                    </a:lnTo>
                    <a:lnTo>
                      <a:pt x="1050" y="34"/>
                    </a:lnTo>
                    <a:lnTo>
                      <a:pt x="1012" y="72"/>
                    </a:lnTo>
                    <a:lnTo>
                      <a:pt x="982" y="132"/>
                    </a:lnTo>
                    <a:lnTo>
                      <a:pt x="976" y="186"/>
                    </a:lnTo>
                    <a:lnTo>
                      <a:pt x="981" y="220"/>
                    </a:lnTo>
                    <a:lnTo>
                      <a:pt x="986" y="239"/>
                    </a:lnTo>
                    <a:lnTo>
                      <a:pt x="989" y="249"/>
                    </a:lnTo>
                    <a:lnTo>
                      <a:pt x="1014" y="356"/>
                    </a:lnTo>
                    <a:lnTo>
                      <a:pt x="1028" y="487"/>
                    </a:lnTo>
                    <a:lnTo>
                      <a:pt x="1028" y="589"/>
                    </a:lnTo>
                    <a:lnTo>
                      <a:pt x="1017" y="698"/>
                    </a:lnTo>
                    <a:lnTo>
                      <a:pt x="991" y="814"/>
                    </a:lnTo>
                    <a:lnTo>
                      <a:pt x="970" y="871"/>
                    </a:lnTo>
                    <a:lnTo>
                      <a:pt x="304" y="206"/>
                    </a:lnTo>
                    <a:lnTo>
                      <a:pt x="291" y="193"/>
                    </a:lnTo>
                    <a:lnTo>
                      <a:pt x="260" y="174"/>
                    </a:lnTo>
                    <a:lnTo>
                      <a:pt x="211" y="155"/>
                    </a:lnTo>
                    <a:lnTo>
                      <a:pt x="142" y="155"/>
                    </a:lnTo>
                    <a:lnTo>
                      <a:pt x="93" y="174"/>
                    </a:lnTo>
                    <a:lnTo>
                      <a:pt x="63" y="193"/>
                    </a:lnTo>
                    <a:lnTo>
                      <a:pt x="50" y="206"/>
                    </a:lnTo>
                    <a:lnTo>
                      <a:pt x="37" y="220"/>
                    </a:lnTo>
                    <a:lnTo>
                      <a:pt x="17" y="249"/>
                    </a:lnTo>
                    <a:lnTo>
                      <a:pt x="0" y="299"/>
                    </a:lnTo>
                    <a:lnTo>
                      <a:pt x="0" y="369"/>
                    </a:lnTo>
                    <a:lnTo>
                      <a:pt x="17" y="418"/>
                    </a:lnTo>
                    <a:lnTo>
                      <a:pt x="37" y="448"/>
                    </a:lnTo>
                    <a:lnTo>
                      <a:pt x="50" y="461"/>
                    </a:lnTo>
                    <a:lnTo>
                      <a:pt x="1163" y="1574"/>
                    </a:lnTo>
                    <a:lnTo>
                      <a:pt x="1091" y="1593"/>
                    </a:lnTo>
                    <a:lnTo>
                      <a:pt x="952" y="1614"/>
                    </a:lnTo>
                    <a:lnTo>
                      <a:pt x="821" y="1620"/>
                    </a:lnTo>
                    <a:lnTo>
                      <a:pt x="700" y="1614"/>
                    </a:lnTo>
                    <a:lnTo>
                      <a:pt x="549" y="1594"/>
                    </a:lnTo>
                    <a:lnTo>
                      <a:pt x="425" y="1565"/>
                    </a:lnTo>
                    <a:lnTo>
                      <a:pt x="412" y="1561"/>
                    </a:lnTo>
                    <a:lnTo>
                      <a:pt x="393" y="1555"/>
                    </a:lnTo>
                    <a:lnTo>
                      <a:pt x="358" y="1551"/>
                    </a:lnTo>
                    <a:lnTo>
                      <a:pt x="307" y="1557"/>
                    </a:lnTo>
                    <a:lnTo>
                      <a:pt x="245" y="1587"/>
                    </a:lnTo>
                    <a:lnTo>
                      <a:pt x="207" y="1624"/>
                    </a:lnTo>
                    <a:lnTo>
                      <a:pt x="190" y="1656"/>
                    </a:lnTo>
                    <a:lnTo>
                      <a:pt x="183" y="1673"/>
                    </a:lnTo>
                    <a:lnTo>
                      <a:pt x="177" y="1691"/>
                    </a:lnTo>
                    <a:lnTo>
                      <a:pt x="173" y="1727"/>
                    </a:lnTo>
                    <a:lnTo>
                      <a:pt x="178" y="1778"/>
                    </a:lnTo>
                    <a:lnTo>
                      <a:pt x="209" y="1840"/>
                    </a:lnTo>
                    <a:lnTo>
                      <a:pt x="246" y="1876"/>
                    </a:lnTo>
                    <a:lnTo>
                      <a:pt x="278" y="1895"/>
                    </a:lnTo>
                    <a:lnTo>
                      <a:pt x="295" y="1902"/>
                    </a:lnTo>
                    <a:lnTo>
                      <a:pt x="331" y="1914"/>
                    </a:lnTo>
                    <a:lnTo>
                      <a:pt x="528" y="1957"/>
                    </a:lnTo>
                    <a:lnTo>
                      <a:pt x="714" y="1977"/>
                    </a:lnTo>
                    <a:lnTo>
                      <a:pt x="822" y="1980"/>
                    </a:lnTo>
                    <a:lnTo>
                      <a:pt x="893" y="1979"/>
                    </a:lnTo>
                    <a:lnTo>
                      <a:pt x="1044" y="1966"/>
                    </a:lnTo>
                    <a:lnTo>
                      <a:pt x="1201" y="1937"/>
                    </a:lnTo>
                    <a:lnTo>
                      <a:pt x="1362" y="1888"/>
                    </a:lnTo>
                    <a:lnTo>
                      <a:pt x="1444" y="1855"/>
                    </a:lnTo>
                    <a:lnTo>
                      <a:pt x="2048" y="2460"/>
                    </a:lnTo>
                    <a:lnTo>
                      <a:pt x="1984" y="2491"/>
                    </a:lnTo>
                    <a:lnTo>
                      <a:pt x="1856" y="2546"/>
                    </a:lnTo>
                    <a:lnTo>
                      <a:pt x="1732" y="2592"/>
                    </a:lnTo>
                    <a:lnTo>
                      <a:pt x="1610" y="2628"/>
                    </a:lnTo>
                    <a:lnTo>
                      <a:pt x="1434" y="2667"/>
                    </a:lnTo>
                    <a:lnTo>
                      <a:pt x="1221" y="2696"/>
                    </a:lnTo>
                    <a:lnTo>
                      <a:pt x="1035" y="2704"/>
                    </a:lnTo>
                    <a:lnTo>
                      <a:pt x="884" y="2699"/>
                    </a:lnTo>
                    <a:lnTo>
                      <a:pt x="733" y="2683"/>
                    </a:lnTo>
                    <a:lnTo>
                      <a:pt x="708" y="2677"/>
                    </a:lnTo>
                    <a:lnTo>
                      <a:pt x="691" y="2674"/>
                    </a:lnTo>
                    <a:lnTo>
                      <a:pt x="655" y="2674"/>
                    </a:lnTo>
                    <a:lnTo>
                      <a:pt x="603" y="2684"/>
                    </a:lnTo>
                    <a:lnTo>
                      <a:pt x="546" y="2722"/>
                    </a:lnTo>
                    <a:lnTo>
                      <a:pt x="514" y="2763"/>
                    </a:lnTo>
                    <a:lnTo>
                      <a:pt x="498" y="2797"/>
                    </a:lnTo>
                    <a:lnTo>
                      <a:pt x="494" y="2814"/>
                    </a:lnTo>
                    <a:lnTo>
                      <a:pt x="491" y="2833"/>
                    </a:lnTo>
                    <a:lnTo>
                      <a:pt x="489" y="2869"/>
                    </a:lnTo>
                    <a:lnTo>
                      <a:pt x="501" y="2919"/>
                    </a:lnTo>
                    <a:lnTo>
                      <a:pt x="538" y="2978"/>
                    </a:lnTo>
                    <a:lnTo>
                      <a:pt x="580" y="3010"/>
                    </a:lnTo>
                    <a:lnTo>
                      <a:pt x="612" y="3024"/>
                    </a:lnTo>
                    <a:lnTo>
                      <a:pt x="631" y="3030"/>
                    </a:lnTo>
                    <a:lnTo>
                      <a:pt x="659" y="3036"/>
                    </a:lnTo>
                    <a:lnTo>
                      <a:pt x="805" y="3054"/>
                    </a:lnTo>
                    <a:lnTo>
                      <a:pt x="947" y="3064"/>
                    </a:lnTo>
                    <a:lnTo>
                      <a:pt x="1032" y="3066"/>
                    </a:lnTo>
                    <a:lnTo>
                      <a:pt x="1093" y="3064"/>
                    </a:lnTo>
                    <a:lnTo>
                      <a:pt x="1227" y="3059"/>
                    </a:lnTo>
                    <a:lnTo>
                      <a:pt x="1372" y="3043"/>
                    </a:lnTo>
                    <a:lnTo>
                      <a:pt x="1529" y="3017"/>
                    </a:lnTo>
                    <a:lnTo>
                      <a:pt x="1693" y="2980"/>
                    </a:lnTo>
                    <a:lnTo>
                      <a:pt x="1865" y="2928"/>
                    </a:lnTo>
                    <a:lnTo>
                      <a:pt x="2042" y="2861"/>
                    </a:lnTo>
                    <a:lnTo>
                      <a:pt x="2222" y="2775"/>
                    </a:lnTo>
                    <a:lnTo>
                      <a:pt x="2314" y="2725"/>
                    </a:lnTo>
                    <a:lnTo>
                      <a:pt x="3328" y="3738"/>
                    </a:lnTo>
                    <a:lnTo>
                      <a:pt x="3341" y="3751"/>
                    </a:lnTo>
                    <a:lnTo>
                      <a:pt x="3371" y="3772"/>
                    </a:lnTo>
                    <a:lnTo>
                      <a:pt x="3420" y="3789"/>
                    </a:lnTo>
                    <a:lnTo>
                      <a:pt x="3455" y="3792"/>
                    </a:lnTo>
                    <a:lnTo>
                      <a:pt x="3489" y="3789"/>
                    </a:lnTo>
                    <a:lnTo>
                      <a:pt x="3538" y="3772"/>
                    </a:lnTo>
                    <a:lnTo>
                      <a:pt x="3569" y="3751"/>
                    </a:lnTo>
                    <a:lnTo>
                      <a:pt x="3583" y="3738"/>
                    </a:lnTo>
                    <a:lnTo>
                      <a:pt x="3595" y="3725"/>
                    </a:lnTo>
                    <a:lnTo>
                      <a:pt x="3615" y="3695"/>
                    </a:lnTo>
                    <a:lnTo>
                      <a:pt x="3633" y="3646"/>
                    </a:lnTo>
                    <a:lnTo>
                      <a:pt x="3633" y="3577"/>
                    </a:lnTo>
                    <a:lnTo>
                      <a:pt x="3615" y="3528"/>
                    </a:lnTo>
                    <a:lnTo>
                      <a:pt x="3595" y="3498"/>
                    </a:lnTo>
                    <a:lnTo>
                      <a:pt x="3583" y="3484"/>
                    </a:lnTo>
                    <a:close/>
                  </a:path>
                </a:pathLst>
              </a:custGeom>
              <a:solidFill>
                <a:srgbClr val="F25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638800" y="4971829"/>
              <a:ext cx="1427550" cy="568196"/>
              <a:chOff x="4982334" y="4578751"/>
              <a:chExt cx="2445966" cy="973547"/>
            </a:xfrm>
          </p:grpSpPr>
          <p:grpSp>
            <p:nvGrpSpPr>
              <p:cNvPr id="62" name="그룹 61"/>
              <p:cNvGrpSpPr/>
              <p:nvPr/>
            </p:nvGrpSpPr>
            <p:grpSpPr>
              <a:xfrm rot="2700000">
                <a:off x="4980387" y="4580698"/>
                <a:ext cx="789264" cy="785370"/>
                <a:chOff x="8909794" y="1241000"/>
                <a:chExt cx="1930400" cy="1920875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 rot="3600000">
                <a:off x="5632304" y="4773717"/>
                <a:ext cx="641377" cy="638213"/>
                <a:chOff x="8909794" y="1241000"/>
                <a:chExt cx="1930400" cy="1920875"/>
              </a:xfrm>
            </p:grpSpPr>
            <p:sp>
              <p:nvSpPr>
                <p:cNvPr id="6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4500000">
                <a:off x="6217729" y="4993954"/>
                <a:ext cx="480042" cy="477674"/>
                <a:chOff x="8909794" y="1241000"/>
                <a:chExt cx="1930400" cy="1920875"/>
              </a:xfrm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 rot="5400000">
                <a:off x="6725708" y="5144160"/>
                <a:ext cx="366626" cy="364817"/>
                <a:chOff x="8909794" y="1241000"/>
                <a:chExt cx="1930400" cy="1920875"/>
              </a:xfrm>
            </p:grpSpPr>
            <p:sp>
              <p:nvSpPr>
                <p:cNvPr id="7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6300000">
                <a:off x="7173141" y="5297139"/>
                <a:ext cx="255790" cy="254528"/>
                <a:chOff x="8909794" y="1241000"/>
                <a:chExt cx="1930400" cy="1920875"/>
              </a:xfrm>
            </p:grpSpPr>
            <p:sp>
              <p:nvSpPr>
                <p:cNvPr id="8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89" name="직사각형 88"/>
          <p:cNvSpPr/>
          <p:nvPr/>
        </p:nvSpPr>
        <p:spPr>
          <a:xfrm>
            <a:off x="5790786" y="5688367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kern="0" dirty="0" smtClean="0">
                <a:solidFill>
                  <a:prstClr val="white"/>
                </a:solidFill>
              </a:rPr>
              <a:t>황태웅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8051850" y="2943330"/>
            <a:ext cx="348645" cy="345145"/>
            <a:chOff x="2844800" y="241300"/>
            <a:chExt cx="4111625" cy="4070351"/>
          </a:xfrm>
        </p:grpSpPr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844800" y="241300"/>
              <a:ext cx="4111625" cy="4070350"/>
            </a:xfrm>
            <a:custGeom>
              <a:avLst/>
              <a:gdLst>
                <a:gd name="T0" fmla="*/ 3724 w 7771"/>
                <a:gd name="T1" fmla="*/ 7676 h 7693"/>
                <a:gd name="T2" fmla="*/ 3277 w 7771"/>
                <a:gd name="T3" fmla="*/ 7284 h 7693"/>
                <a:gd name="T4" fmla="*/ 2842 w 7771"/>
                <a:gd name="T5" fmla="*/ 6589 h 7693"/>
                <a:gd name="T6" fmla="*/ 2630 w 7771"/>
                <a:gd name="T7" fmla="*/ 6015 h 7693"/>
                <a:gd name="T8" fmla="*/ 2561 w 7771"/>
                <a:gd name="T9" fmla="*/ 5337 h 7693"/>
                <a:gd name="T10" fmla="*/ 2326 w 7771"/>
                <a:gd name="T11" fmla="*/ 5150 h 7693"/>
                <a:gd name="T12" fmla="*/ 1933 w 7771"/>
                <a:gd name="T13" fmla="*/ 5128 h 7693"/>
                <a:gd name="T14" fmla="*/ 1213 w 7771"/>
                <a:gd name="T15" fmla="*/ 4914 h 7693"/>
                <a:gd name="T16" fmla="*/ 565 w 7771"/>
                <a:gd name="T17" fmla="*/ 4554 h 7693"/>
                <a:gd name="T18" fmla="*/ 59 w 7771"/>
                <a:gd name="T19" fmla="*/ 4057 h 7693"/>
                <a:gd name="T20" fmla="*/ 0 w 7771"/>
                <a:gd name="T21" fmla="*/ 3921 h 7693"/>
                <a:gd name="T22" fmla="*/ 35 w 7771"/>
                <a:gd name="T23" fmla="*/ 3842 h 7693"/>
                <a:gd name="T24" fmla="*/ 176 w 7771"/>
                <a:gd name="T25" fmla="*/ 3790 h 7693"/>
                <a:gd name="T26" fmla="*/ 771 w 7771"/>
                <a:gd name="T27" fmla="*/ 3798 h 7693"/>
                <a:gd name="T28" fmla="*/ 1266 w 7771"/>
                <a:gd name="T29" fmla="*/ 3822 h 7693"/>
                <a:gd name="T30" fmla="*/ 801 w 7771"/>
                <a:gd name="T31" fmla="*/ 3093 h 7693"/>
                <a:gd name="T32" fmla="*/ 520 w 7771"/>
                <a:gd name="T33" fmla="*/ 2185 h 7693"/>
                <a:gd name="T34" fmla="*/ 546 w 7771"/>
                <a:gd name="T35" fmla="*/ 1787 h 7693"/>
                <a:gd name="T36" fmla="*/ 639 w 7771"/>
                <a:gd name="T37" fmla="*/ 1747 h 7693"/>
                <a:gd name="T38" fmla="*/ 974 w 7771"/>
                <a:gd name="T39" fmla="*/ 1856 h 7693"/>
                <a:gd name="T40" fmla="*/ 1747 w 7771"/>
                <a:gd name="T41" fmla="*/ 2401 h 7693"/>
                <a:gd name="T42" fmla="*/ 2198 w 7771"/>
                <a:gd name="T43" fmla="*/ 2838 h 7693"/>
                <a:gd name="T44" fmla="*/ 2270 w 7771"/>
                <a:gd name="T45" fmla="*/ 1745 h 7693"/>
                <a:gd name="T46" fmla="*/ 2559 w 7771"/>
                <a:gd name="T47" fmla="*/ 611 h 7693"/>
                <a:gd name="T48" fmla="*/ 2824 w 7771"/>
                <a:gd name="T49" fmla="*/ 99 h 7693"/>
                <a:gd name="T50" fmla="*/ 2961 w 7771"/>
                <a:gd name="T51" fmla="*/ 0 h 7693"/>
                <a:gd name="T52" fmla="*/ 3096 w 7771"/>
                <a:gd name="T53" fmla="*/ 99 h 7693"/>
                <a:gd name="T54" fmla="*/ 3361 w 7771"/>
                <a:gd name="T55" fmla="*/ 611 h 7693"/>
                <a:gd name="T56" fmla="*/ 3651 w 7771"/>
                <a:gd name="T57" fmla="*/ 1745 h 7693"/>
                <a:gd name="T58" fmla="*/ 3724 w 7771"/>
                <a:gd name="T59" fmla="*/ 2779 h 7693"/>
                <a:gd name="T60" fmla="*/ 4171 w 7771"/>
                <a:gd name="T61" fmla="*/ 2319 h 7693"/>
                <a:gd name="T62" fmla="*/ 4894 w 7771"/>
                <a:gd name="T63" fmla="*/ 1734 h 7693"/>
                <a:gd name="T64" fmla="*/ 5541 w 7771"/>
                <a:gd name="T65" fmla="*/ 1355 h 7693"/>
                <a:gd name="T66" fmla="*/ 6167 w 7771"/>
                <a:gd name="T67" fmla="*/ 1123 h 7693"/>
                <a:gd name="T68" fmla="*/ 6544 w 7771"/>
                <a:gd name="T69" fmla="*/ 1058 h 7693"/>
                <a:gd name="T70" fmla="*/ 6637 w 7771"/>
                <a:gd name="T71" fmla="*/ 1094 h 7693"/>
                <a:gd name="T72" fmla="*/ 6665 w 7771"/>
                <a:gd name="T73" fmla="*/ 1266 h 7693"/>
                <a:gd name="T74" fmla="*/ 6511 w 7771"/>
                <a:gd name="T75" fmla="*/ 1871 h 7693"/>
                <a:gd name="T76" fmla="*/ 6203 w 7771"/>
                <a:gd name="T77" fmla="*/ 2504 h 7693"/>
                <a:gd name="T78" fmla="*/ 5752 w 7771"/>
                <a:gd name="T79" fmla="*/ 3150 h 7693"/>
                <a:gd name="T80" fmla="*/ 5119 w 7771"/>
                <a:gd name="T81" fmla="*/ 3832 h 7693"/>
                <a:gd name="T82" fmla="*/ 6029 w 7771"/>
                <a:gd name="T83" fmla="*/ 4038 h 7693"/>
                <a:gd name="T84" fmla="*/ 7116 w 7771"/>
                <a:gd name="T85" fmla="*/ 4306 h 7693"/>
                <a:gd name="T86" fmla="*/ 7675 w 7771"/>
                <a:gd name="T87" fmla="*/ 4581 h 7693"/>
                <a:gd name="T88" fmla="*/ 7771 w 7771"/>
                <a:gd name="T89" fmla="*/ 4715 h 7693"/>
                <a:gd name="T90" fmla="*/ 7666 w 7771"/>
                <a:gd name="T91" fmla="*/ 4855 h 7693"/>
                <a:gd name="T92" fmla="*/ 7093 w 7771"/>
                <a:gd name="T93" fmla="*/ 5130 h 7693"/>
                <a:gd name="T94" fmla="*/ 5882 w 7771"/>
                <a:gd name="T95" fmla="*/ 5409 h 7693"/>
                <a:gd name="T96" fmla="*/ 4843 w 7771"/>
                <a:gd name="T97" fmla="*/ 5472 h 7693"/>
                <a:gd name="T98" fmla="*/ 4773 w 7771"/>
                <a:gd name="T99" fmla="*/ 5494 h 7693"/>
                <a:gd name="T100" fmla="*/ 5489 w 7771"/>
                <a:gd name="T101" fmla="*/ 6135 h 7693"/>
                <a:gd name="T102" fmla="*/ 5948 w 7771"/>
                <a:gd name="T103" fmla="*/ 6923 h 7693"/>
                <a:gd name="T104" fmla="*/ 5958 w 7771"/>
                <a:gd name="T105" fmla="*/ 7129 h 7693"/>
                <a:gd name="T106" fmla="*/ 5803 w 7771"/>
                <a:gd name="T107" fmla="*/ 7183 h 7693"/>
                <a:gd name="T108" fmla="*/ 5228 w 7771"/>
                <a:gd name="T109" fmla="*/ 7120 h 7693"/>
                <a:gd name="T110" fmla="*/ 4362 w 7771"/>
                <a:gd name="T111" fmla="*/ 6751 h 7693"/>
                <a:gd name="T112" fmla="*/ 3762 w 7771"/>
                <a:gd name="T113" fmla="*/ 6328 h 7693"/>
                <a:gd name="T114" fmla="*/ 3919 w 7771"/>
                <a:gd name="T115" fmla="*/ 6931 h 7693"/>
                <a:gd name="T116" fmla="*/ 3922 w 7771"/>
                <a:gd name="T117" fmla="*/ 7530 h 7693"/>
                <a:gd name="T118" fmla="*/ 3873 w 7771"/>
                <a:gd name="T119" fmla="*/ 7659 h 7693"/>
                <a:gd name="T120" fmla="*/ 3786 w 7771"/>
                <a:gd name="T121" fmla="*/ 7693 h 7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71" h="7693">
                  <a:moveTo>
                    <a:pt x="3786" y="7693"/>
                  </a:moveTo>
                  <a:lnTo>
                    <a:pt x="3771" y="7692"/>
                  </a:lnTo>
                  <a:lnTo>
                    <a:pt x="3739" y="7683"/>
                  </a:lnTo>
                  <a:lnTo>
                    <a:pt x="3724" y="7676"/>
                  </a:lnTo>
                  <a:lnTo>
                    <a:pt x="3658" y="7635"/>
                  </a:lnTo>
                  <a:lnTo>
                    <a:pt x="3529" y="7538"/>
                  </a:lnTo>
                  <a:lnTo>
                    <a:pt x="3400" y="7419"/>
                  </a:lnTo>
                  <a:lnTo>
                    <a:pt x="3277" y="7284"/>
                  </a:lnTo>
                  <a:lnTo>
                    <a:pt x="3158" y="7133"/>
                  </a:lnTo>
                  <a:lnTo>
                    <a:pt x="3046" y="6964"/>
                  </a:lnTo>
                  <a:lnTo>
                    <a:pt x="2939" y="6783"/>
                  </a:lnTo>
                  <a:lnTo>
                    <a:pt x="2842" y="6589"/>
                  </a:lnTo>
                  <a:lnTo>
                    <a:pt x="2795" y="6488"/>
                  </a:lnTo>
                  <a:lnTo>
                    <a:pt x="2755" y="6390"/>
                  </a:lnTo>
                  <a:lnTo>
                    <a:pt x="2685" y="6200"/>
                  </a:lnTo>
                  <a:lnTo>
                    <a:pt x="2630" y="6015"/>
                  </a:lnTo>
                  <a:lnTo>
                    <a:pt x="2590" y="5837"/>
                  </a:lnTo>
                  <a:lnTo>
                    <a:pt x="2565" y="5664"/>
                  </a:lnTo>
                  <a:lnTo>
                    <a:pt x="2555" y="5498"/>
                  </a:lnTo>
                  <a:lnTo>
                    <a:pt x="2561" y="5337"/>
                  </a:lnTo>
                  <a:lnTo>
                    <a:pt x="2581" y="5184"/>
                  </a:lnTo>
                  <a:lnTo>
                    <a:pt x="2597" y="5110"/>
                  </a:lnTo>
                  <a:lnTo>
                    <a:pt x="2510" y="5130"/>
                  </a:lnTo>
                  <a:lnTo>
                    <a:pt x="2326" y="5150"/>
                  </a:lnTo>
                  <a:lnTo>
                    <a:pt x="2231" y="5151"/>
                  </a:lnTo>
                  <a:lnTo>
                    <a:pt x="2173" y="5151"/>
                  </a:lnTo>
                  <a:lnTo>
                    <a:pt x="2055" y="5144"/>
                  </a:lnTo>
                  <a:lnTo>
                    <a:pt x="1933" y="5128"/>
                  </a:lnTo>
                  <a:lnTo>
                    <a:pt x="1809" y="5107"/>
                  </a:lnTo>
                  <a:lnTo>
                    <a:pt x="1616" y="5059"/>
                  </a:lnTo>
                  <a:lnTo>
                    <a:pt x="1349" y="4970"/>
                  </a:lnTo>
                  <a:lnTo>
                    <a:pt x="1213" y="4914"/>
                  </a:lnTo>
                  <a:lnTo>
                    <a:pt x="1110" y="4868"/>
                  </a:lnTo>
                  <a:lnTo>
                    <a:pt x="915" y="4771"/>
                  </a:lnTo>
                  <a:lnTo>
                    <a:pt x="732" y="4666"/>
                  </a:lnTo>
                  <a:lnTo>
                    <a:pt x="565" y="4554"/>
                  </a:lnTo>
                  <a:lnTo>
                    <a:pt x="412" y="4436"/>
                  </a:lnTo>
                  <a:lnTo>
                    <a:pt x="275" y="4313"/>
                  </a:lnTo>
                  <a:lnTo>
                    <a:pt x="157" y="4186"/>
                  </a:lnTo>
                  <a:lnTo>
                    <a:pt x="59" y="4057"/>
                  </a:lnTo>
                  <a:lnTo>
                    <a:pt x="17" y="3992"/>
                  </a:lnTo>
                  <a:lnTo>
                    <a:pt x="10" y="3979"/>
                  </a:lnTo>
                  <a:lnTo>
                    <a:pt x="1" y="3952"/>
                  </a:lnTo>
                  <a:lnTo>
                    <a:pt x="0" y="3921"/>
                  </a:lnTo>
                  <a:lnTo>
                    <a:pt x="4" y="3893"/>
                  </a:lnTo>
                  <a:lnTo>
                    <a:pt x="10" y="3880"/>
                  </a:lnTo>
                  <a:lnTo>
                    <a:pt x="16" y="3865"/>
                  </a:lnTo>
                  <a:lnTo>
                    <a:pt x="35" y="3842"/>
                  </a:lnTo>
                  <a:lnTo>
                    <a:pt x="56" y="3824"/>
                  </a:lnTo>
                  <a:lnTo>
                    <a:pt x="82" y="3811"/>
                  </a:lnTo>
                  <a:lnTo>
                    <a:pt x="96" y="3808"/>
                  </a:lnTo>
                  <a:lnTo>
                    <a:pt x="176" y="3790"/>
                  </a:lnTo>
                  <a:lnTo>
                    <a:pt x="347" y="3773"/>
                  </a:lnTo>
                  <a:lnTo>
                    <a:pt x="439" y="3772"/>
                  </a:lnTo>
                  <a:lnTo>
                    <a:pt x="546" y="3775"/>
                  </a:lnTo>
                  <a:lnTo>
                    <a:pt x="771" y="3798"/>
                  </a:lnTo>
                  <a:lnTo>
                    <a:pt x="1005" y="3842"/>
                  </a:lnTo>
                  <a:lnTo>
                    <a:pt x="1249" y="3910"/>
                  </a:lnTo>
                  <a:lnTo>
                    <a:pt x="1371" y="3952"/>
                  </a:lnTo>
                  <a:lnTo>
                    <a:pt x="1266" y="3822"/>
                  </a:lnTo>
                  <a:lnTo>
                    <a:pt x="1171" y="3692"/>
                  </a:lnTo>
                  <a:lnTo>
                    <a:pt x="1083" y="3571"/>
                  </a:lnTo>
                  <a:lnTo>
                    <a:pt x="930" y="3330"/>
                  </a:lnTo>
                  <a:lnTo>
                    <a:pt x="801" y="3093"/>
                  </a:lnTo>
                  <a:lnTo>
                    <a:pt x="694" y="2860"/>
                  </a:lnTo>
                  <a:lnTo>
                    <a:pt x="612" y="2630"/>
                  </a:lnTo>
                  <a:lnTo>
                    <a:pt x="554" y="2405"/>
                  </a:lnTo>
                  <a:lnTo>
                    <a:pt x="520" y="2185"/>
                  </a:lnTo>
                  <a:lnTo>
                    <a:pt x="510" y="1969"/>
                  </a:lnTo>
                  <a:lnTo>
                    <a:pt x="516" y="1862"/>
                  </a:lnTo>
                  <a:lnTo>
                    <a:pt x="520" y="1835"/>
                  </a:lnTo>
                  <a:lnTo>
                    <a:pt x="546" y="1787"/>
                  </a:lnTo>
                  <a:lnTo>
                    <a:pt x="566" y="1770"/>
                  </a:lnTo>
                  <a:lnTo>
                    <a:pt x="583" y="1760"/>
                  </a:lnTo>
                  <a:lnTo>
                    <a:pt x="619" y="1747"/>
                  </a:lnTo>
                  <a:lnTo>
                    <a:pt x="639" y="1747"/>
                  </a:lnTo>
                  <a:lnTo>
                    <a:pt x="655" y="1747"/>
                  </a:lnTo>
                  <a:lnTo>
                    <a:pt x="671" y="1750"/>
                  </a:lnTo>
                  <a:lnTo>
                    <a:pt x="772" y="1779"/>
                  </a:lnTo>
                  <a:lnTo>
                    <a:pt x="974" y="1856"/>
                  </a:lnTo>
                  <a:lnTo>
                    <a:pt x="1172" y="1957"/>
                  </a:lnTo>
                  <a:lnTo>
                    <a:pt x="1367" y="2081"/>
                  </a:lnTo>
                  <a:lnTo>
                    <a:pt x="1558" y="2229"/>
                  </a:lnTo>
                  <a:lnTo>
                    <a:pt x="1747" y="2401"/>
                  </a:lnTo>
                  <a:lnTo>
                    <a:pt x="1931" y="2597"/>
                  </a:lnTo>
                  <a:lnTo>
                    <a:pt x="2111" y="2814"/>
                  </a:lnTo>
                  <a:lnTo>
                    <a:pt x="2199" y="2934"/>
                  </a:lnTo>
                  <a:lnTo>
                    <a:pt x="2198" y="2838"/>
                  </a:lnTo>
                  <a:lnTo>
                    <a:pt x="2196" y="2752"/>
                  </a:lnTo>
                  <a:lnTo>
                    <a:pt x="2199" y="2548"/>
                  </a:lnTo>
                  <a:lnTo>
                    <a:pt x="2224" y="2141"/>
                  </a:lnTo>
                  <a:lnTo>
                    <a:pt x="2270" y="1745"/>
                  </a:lnTo>
                  <a:lnTo>
                    <a:pt x="2337" y="1367"/>
                  </a:lnTo>
                  <a:lnTo>
                    <a:pt x="2425" y="1011"/>
                  </a:lnTo>
                  <a:lnTo>
                    <a:pt x="2503" y="765"/>
                  </a:lnTo>
                  <a:lnTo>
                    <a:pt x="2559" y="611"/>
                  </a:lnTo>
                  <a:lnTo>
                    <a:pt x="2621" y="467"/>
                  </a:lnTo>
                  <a:lnTo>
                    <a:pt x="2685" y="333"/>
                  </a:lnTo>
                  <a:lnTo>
                    <a:pt x="2754" y="210"/>
                  </a:lnTo>
                  <a:lnTo>
                    <a:pt x="2824" y="99"/>
                  </a:lnTo>
                  <a:lnTo>
                    <a:pt x="2862" y="49"/>
                  </a:lnTo>
                  <a:lnTo>
                    <a:pt x="2880" y="27"/>
                  </a:lnTo>
                  <a:lnTo>
                    <a:pt x="2932" y="3"/>
                  </a:lnTo>
                  <a:lnTo>
                    <a:pt x="2961" y="0"/>
                  </a:lnTo>
                  <a:lnTo>
                    <a:pt x="2990" y="3"/>
                  </a:lnTo>
                  <a:lnTo>
                    <a:pt x="3040" y="27"/>
                  </a:lnTo>
                  <a:lnTo>
                    <a:pt x="3059" y="49"/>
                  </a:lnTo>
                  <a:lnTo>
                    <a:pt x="3096" y="99"/>
                  </a:lnTo>
                  <a:lnTo>
                    <a:pt x="3168" y="210"/>
                  </a:lnTo>
                  <a:lnTo>
                    <a:pt x="3236" y="333"/>
                  </a:lnTo>
                  <a:lnTo>
                    <a:pt x="3301" y="467"/>
                  </a:lnTo>
                  <a:lnTo>
                    <a:pt x="3361" y="611"/>
                  </a:lnTo>
                  <a:lnTo>
                    <a:pt x="3418" y="765"/>
                  </a:lnTo>
                  <a:lnTo>
                    <a:pt x="3495" y="1011"/>
                  </a:lnTo>
                  <a:lnTo>
                    <a:pt x="3583" y="1367"/>
                  </a:lnTo>
                  <a:lnTo>
                    <a:pt x="3651" y="1745"/>
                  </a:lnTo>
                  <a:lnTo>
                    <a:pt x="3698" y="2141"/>
                  </a:lnTo>
                  <a:lnTo>
                    <a:pt x="3723" y="2548"/>
                  </a:lnTo>
                  <a:lnTo>
                    <a:pt x="3724" y="2752"/>
                  </a:lnTo>
                  <a:lnTo>
                    <a:pt x="3724" y="2779"/>
                  </a:lnTo>
                  <a:lnTo>
                    <a:pt x="3794" y="2702"/>
                  </a:lnTo>
                  <a:lnTo>
                    <a:pt x="3939" y="2548"/>
                  </a:lnTo>
                  <a:lnTo>
                    <a:pt x="4014" y="2473"/>
                  </a:lnTo>
                  <a:lnTo>
                    <a:pt x="4171" y="2319"/>
                  </a:lnTo>
                  <a:lnTo>
                    <a:pt x="4410" y="2107"/>
                  </a:lnTo>
                  <a:lnTo>
                    <a:pt x="4571" y="1974"/>
                  </a:lnTo>
                  <a:lnTo>
                    <a:pt x="4733" y="1851"/>
                  </a:lnTo>
                  <a:lnTo>
                    <a:pt x="4894" y="1734"/>
                  </a:lnTo>
                  <a:lnTo>
                    <a:pt x="5057" y="1626"/>
                  </a:lnTo>
                  <a:lnTo>
                    <a:pt x="5219" y="1527"/>
                  </a:lnTo>
                  <a:lnTo>
                    <a:pt x="5381" y="1436"/>
                  </a:lnTo>
                  <a:lnTo>
                    <a:pt x="5541" y="1355"/>
                  </a:lnTo>
                  <a:lnTo>
                    <a:pt x="5700" y="1283"/>
                  </a:lnTo>
                  <a:lnTo>
                    <a:pt x="5857" y="1220"/>
                  </a:lnTo>
                  <a:lnTo>
                    <a:pt x="6014" y="1166"/>
                  </a:lnTo>
                  <a:lnTo>
                    <a:pt x="6167" y="1123"/>
                  </a:lnTo>
                  <a:lnTo>
                    <a:pt x="6318" y="1090"/>
                  </a:lnTo>
                  <a:lnTo>
                    <a:pt x="6465" y="1066"/>
                  </a:lnTo>
                  <a:lnTo>
                    <a:pt x="6539" y="1058"/>
                  </a:lnTo>
                  <a:lnTo>
                    <a:pt x="6544" y="1058"/>
                  </a:lnTo>
                  <a:lnTo>
                    <a:pt x="6549" y="1058"/>
                  </a:lnTo>
                  <a:lnTo>
                    <a:pt x="6573" y="1060"/>
                  </a:lnTo>
                  <a:lnTo>
                    <a:pt x="6619" y="1079"/>
                  </a:lnTo>
                  <a:lnTo>
                    <a:pt x="6637" y="1094"/>
                  </a:lnTo>
                  <a:lnTo>
                    <a:pt x="6655" y="1116"/>
                  </a:lnTo>
                  <a:lnTo>
                    <a:pt x="6674" y="1166"/>
                  </a:lnTo>
                  <a:lnTo>
                    <a:pt x="6673" y="1194"/>
                  </a:lnTo>
                  <a:lnTo>
                    <a:pt x="6665" y="1266"/>
                  </a:lnTo>
                  <a:lnTo>
                    <a:pt x="6642" y="1413"/>
                  </a:lnTo>
                  <a:lnTo>
                    <a:pt x="6608" y="1563"/>
                  </a:lnTo>
                  <a:lnTo>
                    <a:pt x="6565" y="1715"/>
                  </a:lnTo>
                  <a:lnTo>
                    <a:pt x="6511" y="1871"/>
                  </a:lnTo>
                  <a:lnTo>
                    <a:pt x="6448" y="2026"/>
                  </a:lnTo>
                  <a:lnTo>
                    <a:pt x="6376" y="2185"/>
                  </a:lnTo>
                  <a:lnTo>
                    <a:pt x="6294" y="2345"/>
                  </a:lnTo>
                  <a:lnTo>
                    <a:pt x="6203" y="2504"/>
                  </a:lnTo>
                  <a:lnTo>
                    <a:pt x="6102" y="2666"/>
                  </a:lnTo>
                  <a:lnTo>
                    <a:pt x="5994" y="2827"/>
                  </a:lnTo>
                  <a:lnTo>
                    <a:pt x="5878" y="2988"/>
                  </a:lnTo>
                  <a:lnTo>
                    <a:pt x="5752" y="3150"/>
                  </a:lnTo>
                  <a:lnTo>
                    <a:pt x="5618" y="3309"/>
                  </a:lnTo>
                  <a:lnTo>
                    <a:pt x="5405" y="3547"/>
                  </a:lnTo>
                  <a:lnTo>
                    <a:pt x="5251" y="3703"/>
                  </a:lnTo>
                  <a:lnTo>
                    <a:pt x="5119" y="3832"/>
                  </a:lnTo>
                  <a:lnTo>
                    <a:pt x="4983" y="3956"/>
                  </a:lnTo>
                  <a:lnTo>
                    <a:pt x="5191" y="3959"/>
                  </a:lnTo>
                  <a:lnTo>
                    <a:pt x="5611" y="3988"/>
                  </a:lnTo>
                  <a:lnTo>
                    <a:pt x="6029" y="4038"/>
                  </a:lnTo>
                  <a:lnTo>
                    <a:pt x="6433" y="4113"/>
                  </a:lnTo>
                  <a:lnTo>
                    <a:pt x="6626" y="4159"/>
                  </a:lnTo>
                  <a:lnTo>
                    <a:pt x="6801" y="4204"/>
                  </a:lnTo>
                  <a:lnTo>
                    <a:pt x="7116" y="4306"/>
                  </a:lnTo>
                  <a:lnTo>
                    <a:pt x="7326" y="4391"/>
                  </a:lnTo>
                  <a:lnTo>
                    <a:pt x="7453" y="4451"/>
                  </a:lnTo>
                  <a:lnTo>
                    <a:pt x="7570" y="4515"/>
                  </a:lnTo>
                  <a:lnTo>
                    <a:pt x="7675" y="4581"/>
                  </a:lnTo>
                  <a:lnTo>
                    <a:pt x="7721" y="4614"/>
                  </a:lnTo>
                  <a:lnTo>
                    <a:pt x="7744" y="4634"/>
                  </a:lnTo>
                  <a:lnTo>
                    <a:pt x="7770" y="4685"/>
                  </a:lnTo>
                  <a:lnTo>
                    <a:pt x="7771" y="4715"/>
                  </a:lnTo>
                  <a:lnTo>
                    <a:pt x="7770" y="4744"/>
                  </a:lnTo>
                  <a:lnTo>
                    <a:pt x="7744" y="4796"/>
                  </a:lnTo>
                  <a:lnTo>
                    <a:pt x="7721" y="4814"/>
                  </a:lnTo>
                  <a:lnTo>
                    <a:pt x="7666" y="4855"/>
                  </a:lnTo>
                  <a:lnTo>
                    <a:pt x="7541" y="4931"/>
                  </a:lnTo>
                  <a:lnTo>
                    <a:pt x="7404" y="5003"/>
                  </a:lnTo>
                  <a:lnTo>
                    <a:pt x="7253" y="5069"/>
                  </a:lnTo>
                  <a:lnTo>
                    <a:pt x="7093" y="5130"/>
                  </a:lnTo>
                  <a:lnTo>
                    <a:pt x="6922" y="5187"/>
                  </a:lnTo>
                  <a:lnTo>
                    <a:pt x="6652" y="5264"/>
                  </a:lnTo>
                  <a:lnTo>
                    <a:pt x="6274" y="5346"/>
                  </a:lnTo>
                  <a:lnTo>
                    <a:pt x="5882" y="5409"/>
                  </a:lnTo>
                  <a:lnTo>
                    <a:pt x="5492" y="5451"/>
                  </a:lnTo>
                  <a:lnTo>
                    <a:pt x="5114" y="5472"/>
                  </a:lnTo>
                  <a:lnTo>
                    <a:pt x="4934" y="5474"/>
                  </a:lnTo>
                  <a:lnTo>
                    <a:pt x="4843" y="5472"/>
                  </a:lnTo>
                  <a:lnTo>
                    <a:pt x="4738" y="5470"/>
                  </a:lnTo>
                  <a:lnTo>
                    <a:pt x="4756" y="5483"/>
                  </a:lnTo>
                  <a:lnTo>
                    <a:pt x="4764" y="5488"/>
                  </a:lnTo>
                  <a:lnTo>
                    <a:pt x="4773" y="5494"/>
                  </a:lnTo>
                  <a:lnTo>
                    <a:pt x="4894" y="5583"/>
                  </a:lnTo>
                  <a:lnTo>
                    <a:pt x="5116" y="5763"/>
                  </a:lnTo>
                  <a:lnTo>
                    <a:pt x="5314" y="5948"/>
                  </a:lnTo>
                  <a:lnTo>
                    <a:pt x="5489" y="6135"/>
                  </a:lnTo>
                  <a:lnTo>
                    <a:pt x="5640" y="6326"/>
                  </a:lnTo>
                  <a:lnTo>
                    <a:pt x="5767" y="6522"/>
                  </a:lnTo>
                  <a:lnTo>
                    <a:pt x="5870" y="6721"/>
                  </a:lnTo>
                  <a:lnTo>
                    <a:pt x="5948" y="6923"/>
                  </a:lnTo>
                  <a:lnTo>
                    <a:pt x="5977" y="7023"/>
                  </a:lnTo>
                  <a:lnTo>
                    <a:pt x="5983" y="7051"/>
                  </a:lnTo>
                  <a:lnTo>
                    <a:pt x="5973" y="7104"/>
                  </a:lnTo>
                  <a:lnTo>
                    <a:pt x="5958" y="7129"/>
                  </a:lnTo>
                  <a:lnTo>
                    <a:pt x="5939" y="7149"/>
                  </a:lnTo>
                  <a:lnTo>
                    <a:pt x="5892" y="7176"/>
                  </a:lnTo>
                  <a:lnTo>
                    <a:pt x="5865" y="7179"/>
                  </a:lnTo>
                  <a:lnTo>
                    <a:pt x="5803" y="7183"/>
                  </a:lnTo>
                  <a:lnTo>
                    <a:pt x="5739" y="7183"/>
                  </a:lnTo>
                  <a:lnTo>
                    <a:pt x="5640" y="7182"/>
                  </a:lnTo>
                  <a:lnTo>
                    <a:pt x="5437" y="7162"/>
                  </a:lnTo>
                  <a:lnTo>
                    <a:pt x="5228" y="7120"/>
                  </a:lnTo>
                  <a:lnTo>
                    <a:pt x="5018" y="7058"/>
                  </a:lnTo>
                  <a:lnTo>
                    <a:pt x="4802" y="6976"/>
                  </a:lnTo>
                  <a:lnTo>
                    <a:pt x="4583" y="6874"/>
                  </a:lnTo>
                  <a:lnTo>
                    <a:pt x="4362" y="6751"/>
                  </a:lnTo>
                  <a:lnTo>
                    <a:pt x="4136" y="6609"/>
                  </a:lnTo>
                  <a:lnTo>
                    <a:pt x="4024" y="6529"/>
                  </a:lnTo>
                  <a:lnTo>
                    <a:pt x="3893" y="6433"/>
                  </a:lnTo>
                  <a:lnTo>
                    <a:pt x="3762" y="6328"/>
                  </a:lnTo>
                  <a:lnTo>
                    <a:pt x="3794" y="6417"/>
                  </a:lnTo>
                  <a:lnTo>
                    <a:pt x="3847" y="6593"/>
                  </a:lnTo>
                  <a:lnTo>
                    <a:pt x="3889" y="6764"/>
                  </a:lnTo>
                  <a:lnTo>
                    <a:pt x="3919" y="6931"/>
                  </a:lnTo>
                  <a:lnTo>
                    <a:pt x="3938" y="7091"/>
                  </a:lnTo>
                  <a:lnTo>
                    <a:pt x="3943" y="7247"/>
                  </a:lnTo>
                  <a:lnTo>
                    <a:pt x="3939" y="7394"/>
                  </a:lnTo>
                  <a:lnTo>
                    <a:pt x="3922" y="7530"/>
                  </a:lnTo>
                  <a:lnTo>
                    <a:pt x="3909" y="7597"/>
                  </a:lnTo>
                  <a:lnTo>
                    <a:pt x="3904" y="7611"/>
                  </a:lnTo>
                  <a:lnTo>
                    <a:pt x="3891" y="7637"/>
                  </a:lnTo>
                  <a:lnTo>
                    <a:pt x="3873" y="7659"/>
                  </a:lnTo>
                  <a:lnTo>
                    <a:pt x="3850" y="7676"/>
                  </a:lnTo>
                  <a:lnTo>
                    <a:pt x="3837" y="7683"/>
                  </a:lnTo>
                  <a:lnTo>
                    <a:pt x="3812" y="7692"/>
                  </a:lnTo>
                  <a:lnTo>
                    <a:pt x="3786" y="7693"/>
                  </a:lnTo>
                  <a:close/>
                </a:path>
              </a:pathLst>
            </a:custGeom>
            <a:solidFill>
              <a:srgbClr val="F5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710113" y="4170363"/>
              <a:ext cx="217488" cy="141288"/>
            </a:xfrm>
            <a:custGeom>
              <a:avLst/>
              <a:gdLst>
                <a:gd name="T0" fmla="*/ 264 w 411"/>
                <a:gd name="T1" fmla="*/ 268 h 268"/>
                <a:gd name="T2" fmla="*/ 247 w 411"/>
                <a:gd name="T3" fmla="*/ 267 h 268"/>
                <a:gd name="T4" fmla="*/ 215 w 411"/>
                <a:gd name="T5" fmla="*/ 258 h 268"/>
                <a:gd name="T6" fmla="*/ 200 w 411"/>
                <a:gd name="T7" fmla="*/ 251 h 268"/>
                <a:gd name="T8" fmla="*/ 150 w 411"/>
                <a:gd name="T9" fmla="*/ 221 h 268"/>
                <a:gd name="T10" fmla="*/ 49 w 411"/>
                <a:gd name="T11" fmla="*/ 149 h 268"/>
                <a:gd name="T12" fmla="*/ 0 w 411"/>
                <a:gd name="T13" fmla="*/ 108 h 268"/>
                <a:gd name="T14" fmla="*/ 49 w 411"/>
                <a:gd name="T15" fmla="*/ 149 h 268"/>
                <a:gd name="T16" fmla="*/ 150 w 411"/>
                <a:gd name="T17" fmla="*/ 221 h 268"/>
                <a:gd name="T18" fmla="*/ 200 w 411"/>
                <a:gd name="T19" fmla="*/ 251 h 268"/>
                <a:gd name="T20" fmla="*/ 215 w 411"/>
                <a:gd name="T21" fmla="*/ 258 h 268"/>
                <a:gd name="T22" fmla="*/ 247 w 411"/>
                <a:gd name="T23" fmla="*/ 267 h 268"/>
                <a:gd name="T24" fmla="*/ 262 w 411"/>
                <a:gd name="T25" fmla="*/ 268 h 268"/>
                <a:gd name="T26" fmla="*/ 288 w 411"/>
                <a:gd name="T27" fmla="*/ 267 h 268"/>
                <a:gd name="T28" fmla="*/ 313 w 411"/>
                <a:gd name="T29" fmla="*/ 258 h 268"/>
                <a:gd name="T30" fmla="*/ 326 w 411"/>
                <a:gd name="T31" fmla="*/ 251 h 268"/>
                <a:gd name="T32" fmla="*/ 349 w 411"/>
                <a:gd name="T33" fmla="*/ 234 h 268"/>
                <a:gd name="T34" fmla="*/ 367 w 411"/>
                <a:gd name="T35" fmla="*/ 212 h 268"/>
                <a:gd name="T36" fmla="*/ 380 w 411"/>
                <a:gd name="T37" fmla="*/ 186 h 268"/>
                <a:gd name="T38" fmla="*/ 385 w 411"/>
                <a:gd name="T39" fmla="*/ 172 h 268"/>
                <a:gd name="T40" fmla="*/ 401 w 411"/>
                <a:gd name="T41" fmla="*/ 88 h 268"/>
                <a:gd name="T42" fmla="*/ 411 w 411"/>
                <a:gd name="T43" fmla="*/ 0 h 268"/>
                <a:gd name="T44" fmla="*/ 401 w 411"/>
                <a:gd name="T45" fmla="*/ 88 h 268"/>
                <a:gd name="T46" fmla="*/ 385 w 411"/>
                <a:gd name="T47" fmla="*/ 172 h 268"/>
                <a:gd name="T48" fmla="*/ 380 w 411"/>
                <a:gd name="T49" fmla="*/ 186 h 268"/>
                <a:gd name="T50" fmla="*/ 367 w 411"/>
                <a:gd name="T51" fmla="*/ 212 h 268"/>
                <a:gd name="T52" fmla="*/ 349 w 411"/>
                <a:gd name="T53" fmla="*/ 234 h 268"/>
                <a:gd name="T54" fmla="*/ 326 w 411"/>
                <a:gd name="T55" fmla="*/ 251 h 268"/>
                <a:gd name="T56" fmla="*/ 313 w 411"/>
                <a:gd name="T57" fmla="*/ 258 h 268"/>
                <a:gd name="T58" fmla="*/ 288 w 411"/>
                <a:gd name="T59" fmla="*/ 267 h 268"/>
                <a:gd name="T60" fmla="*/ 264 w 411"/>
                <a:gd name="T61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268">
                  <a:moveTo>
                    <a:pt x="264" y="268"/>
                  </a:moveTo>
                  <a:lnTo>
                    <a:pt x="247" y="267"/>
                  </a:lnTo>
                  <a:lnTo>
                    <a:pt x="215" y="258"/>
                  </a:lnTo>
                  <a:lnTo>
                    <a:pt x="200" y="251"/>
                  </a:lnTo>
                  <a:lnTo>
                    <a:pt x="150" y="221"/>
                  </a:lnTo>
                  <a:lnTo>
                    <a:pt x="49" y="149"/>
                  </a:lnTo>
                  <a:lnTo>
                    <a:pt x="0" y="108"/>
                  </a:lnTo>
                  <a:lnTo>
                    <a:pt x="49" y="149"/>
                  </a:lnTo>
                  <a:lnTo>
                    <a:pt x="150" y="221"/>
                  </a:lnTo>
                  <a:lnTo>
                    <a:pt x="200" y="251"/>
                  </a:lnTo>
                  <a:lnTo>
                    <a:pt x="215" y="258"/>
                  </a:lnTo>
                  <a:lnTo>
                    <a:pt x="247" y="267"/>
                  </a:lnTo>
                  <a:lnTo>
                    <a:pt x="262" y="268"/>
                  </a:lnTo>
                  <a:lnTo>
                    <a:pt x="288" y="267"/>
                  </a:lnTo>
                  <a:lnTo>
                    <a:pt x="313" y="258"/>
                  </a:lnTo>
                  <a:lnTo>
                    <a:pt x="326" y="251"/>
                  </a:lnTo>
                  <a:lnTo>
                    <a:pt x="349" y="234"/>
                  </a:lnTo>
                  <a:lnTo>
                    <a:pt x="367" y="212"/>
                  </a:lnTo>
                  <a:lnTo>
                    <a:pt x="380" y="186"/>
                  </a:lnTo>
                  <a:lnTo>
                    <a:pt x="385" y="172"/>
                  </a:lnTo>
                  <a:lnTo>
                    <a:pt x="401" y="88"/>
                  </a:lnTo>
                  <a:lnTo>
                    <a:pt x="411" y="0"/>
                  </a:lnTo>
                  <a:lnTo>
                    <a:pt x="401" y="88"/>
                  </a:lnTo>
                  <a:lnTo>
                    <a:pt x="385" y="172"/>
                  </a:lnTo>
                  <a:lnTo>
                    <a:pt x="380" y="186"/>
                  </a:lnTo>
                  <a:lnTo>
                    <a:pt x="367" y="212"/>
                  </a:lnTo>
                  <a:lnTo>
                    <a:pt x="349" y="234"/>
                  </a:lnTo>
                  <a:lnTo>
                    <a:pt x="326" y="251"/>
                  </a:lnTo>
                  <a:lnTo>
                    <a:pt x="313" y="258"/>
                  </a:lnTo>
                  <a:lnTo>
                    <a:pt x="288" y="267"/>
                  </a:lnTo>
                  <a:lnTo>
                    <a:pt x="264" y="268"/>
                  </a:lnTo>
                  <a:close/>
                </a:path>
              </a:pathLst>
            </a:custGeom>
            <a:solidFill>
              <a:srgbClr val="E2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3041650" y="2570163"/>
              <a:ext cx="1177925" cy="396875"/>
            </a:xfrm>
            <a:custGeom>
              <a:avLst/>
              <a:gdLst>
                <a:gd name="T0" fmla="*/ 1858 w 2224"/>
                <a:gd name="T1" fmla="*/ 749 h 749"/>
                <a:gd name="T2" fmla="*/ 1800 w 2224"/>
                <a:gd name="T3" fmla="*/ 749 h 749"/>
                <a:gd name="T4" fmla="*/ 1682 w 2224"/>
                <a:gd name="T5" fmla="*/ 742 h 749"/>
                <a:gd name="T6" fmla="*/ 1560 w 2224"/>
                <a:gd name="T7" fmla="*/ 726 h 749"/>
                <a:gd name="T8" fmla="*/ 1436 w 2224"/>
                <a:gd name="T9" fmla="*/ 705 h 749"/>
                <a:gd name="T10" fmla="*/ 1243 w 2224"/>
                <a:gd name="T11" fmla="*/ 657 h 749"/>
                <a:gd name="T12" fmla="*/ 976 w 2224"/>
                <a:gd name="T13" fmla="*/ 568 h 749"/>
                <a:gd name="T14" fmla="*/ 840 w 2224"/>
                <a:gd name="T15" fmla="*/ 512 h 749"/>
                <a:gd name="T16" fmla="*/ 717 w 2224"/>
                <a:gd name="T17" fmla="*/ 457 h 749"/>
                <a:gd name="T18" fmla="*/ 487 w 2224"/>
                <a:gd name="T19" fmla="*/ 339 h 749"/>
                <a:gd name="T20" fmla="*/ 277 w 2224"/>
                <a:gd name="T21" fmla="*/ 211 h 749"/>
                <a:gd name="T22" fmla="*/ 85 w 2224"/>
                <a:gd name="T23" fmla="*/ 72 h 749"/>
                <a:gd name="T24" fmla="*/ 0 w 2224"/>
                <a:gd name="T25" fmla="*/ 0 h 749"/>
                <a:gd name="T26" fmla="*/ 85 w 2224"/>
                <a:gd name="T27" fmla="*/ 72 h 749"/>
                <a:gd name="T28" fmla="*/ 277 w 2224"/>
                <a:gd name="T29" fmla="*/ 211 h 749"/>
                <a:gd name="T30" fmla="*/ 487 w 2224"/>
                <a:gd name="T31" fmla="*/ 339 h 749"/>
                <a:gd name="T32" fmla="*/ 717 w 2224"/>
                <a:gd name="T33" fmla="*/ 457 h 749"/>
                <a:gd name="T34" fmla="*/ 840 w 2224"/>
                <a:gd name="T35" fmla="*/ 512 h 749"/>
                <a:gd name="T36" fmla="*/ 976 w 2224"/>
                <a:gd name="T37" fmla="*/ 568 h 749"/>
                <a:gd name="T38" fmla="*/ 1243 w 2224"/>
                <a:gd name="T39" fmla="*/ 657 h 749"/>
                <a:gd name="T40" fmla="*/ 1436 w 2224"/>
                <a:gd name="T41" fmla="*/ 705 h 749"/>
                <a:gd name="T42" fmla="*/ 1560 w 2224"/>
                <a:gd name="T43" fmla="*/ 726 h 749"/>
                <a:gd name="T44" fmla="*/ 1682 w 2224"/>
                <a:gd name="T45" fmla="*/ 742 h 749"/>
                <a:gd name="T46" fmla="*/ 1800 w 2224"/>
                <a:gd name="T47" fmla="*/ 749 h 749"/>
                <a:gd name="T48" fmla="*/ 1858 w 2224"/>
                <a:gd name="T49" fmla="*/ 749 h 749"/>
                <a:gd name="T50" fmla="*/ 1953 w 2224"/>
                <a:gd name="T51" fmla="*/ 748 h 749"/>
                <a:gd name="T52" fmla="*/ 2137 w 2224"/>
                <a:gd name="T53" fmla="*/ 728 h 749"/>
                <a:gd name="T54" fmla="*/ 2224 w 2224"/>
                <a:gd name="T55" fmla="*/ 708 h 749"/>
                <a:gd name="T56" fmla="*/ 2224 w 2224"/>
                <a:gd name="T57" fmla="*/ 708 h 749"/>
                <a:gd name="T58" fmla="*/ 2137 w 2224"/>
                <a:gd name="T59" fmla="*/ 728 h 749"/>
                <a:gd name="T60" fmla="*/ 1953 w 2224"/>
                <a:gd name="T61" fmla="*/ 748 h 749"/>
                <a:gd name="T62" fmla="*/ 1858 w 2224"/>
                <a:gd name="T63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4" h="749">
                  <a:moveTo>
                    <a:pt x="1858" y="749"/>
                  </a:moveTo>
                  <a:lnTo>
                    <a:pt x="1800" y="749"/>
                  </a:lnTo>
                  <a:lnTo>
                    <a:pt x="1682" y="742"/>
                  </a:lnTo>
                  <a:lnTo>
                    <a:pt x="1560" y="726"/>
                  </a:lnTo>
                  <a:lnTo>
                    <a:pt x="1436" y="705"/>
                  </a:lnTo>
                  <a:lnTo>
                    <a:pt x="1243" y="657"/>
                  </a:lnTo>
                  <a:lnTo>
                    <a:pt x="976" y="568"/>
                  </a:lnTo>
                  <a:lnTo>
                    <a:pt x="840" y="512"/>
                  </a:lnTo>
                  <a:lnTo>
                    <a:pt x="717" y="457"/>
                  </a:lnTo>
                  <a:lnTo>
                    <a:pt x="487" y="339"/>
                  </a:lnTo>
                  <a:lnTo>
                    <a:pt x="277" y="211"/>
                  </a:lnTo>
                  <a:lnTo>
                    <a:pt x="85" y="72"/>
                  </a:lnTo>
                  <a:lnTo>
                    <a:pt x="0" y="0"/>
                  </a:lnTo>
                  <a:lnTo>
                    <a:pt x="85" y="72"/>
                  </a:lnTo>
                  <a:lnTo>
                    <a:pt x="277" y="211"/>
                  </a:lnTo>
                  <a:lnTo>
                    <a:pt x="487" y="339"/>
                  </a:lnTo>
                  <a:lnTo>
                    <a:pt x="717" y="457"/>
                  </a:lnTo>
                  <a:lnTo>
                    <a:pt x="840" y="512"/>
                  </a:lnTo>
                  <a:lnTo>
                    <a:pt x="976" y="568"/>
                  </a:lnTo>
                  <a:lnTo>
                    <a:pt x="1243" y="657"/>
                  </a:lnTo>
                  <a:lnTo>
                    <a:pt x="1436" y="705"/>
                  </a:lnTo>
                  <a:lnTo>
                    <a:pt x="1560" y="726"/>
                  </a:lnTo>
                  <a:lnTo>
                    <a:pt x="1682" y="742"/>
                  </a:lnTo>
                  <a:lnTo>
                    <a:pt x="1800" y="749"/>
                  </a:lnTo>
                  <a:lnTo>
                    <a:pt x="1858" y="749"/>
                  </a:lnTo>
                  <a:lnTo>
                    <a:pt x="1953" y="748"/>
                  </a:lnTo>
                  <a:lnTo>
                    <a:pt x="2137" y="728"/>
                  </a:lnTo>
                  <a:lnTo>
                    <a:pt x="2224" y="708"/>
                  </a:lnTo>
                  <a:lnTo>
                    <a:pt x="2224" y="708"/>
                  </a:lnTo>
                  <a:lnTo>
                    <a:pt x="2137" y="728"/>
                  </a:lnTo>
                  <a:lnTo>
                    <a:pt x="1953" y="748"/>
                  </a:lnTo>
                  <a:lnTo>
                    <a:pt x="1858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844800" y="2236788"/>
              <a:ext cx="2085975" cy="2074863"/>
            </a:xfrm>
            <a:custGeom>
              <a:avLst/>
              <a:gdLst>
                <a:gd name="T0" fmla="*/ 3771 w 3943"/>
                <a:gd name="T1" fmla="*/ 3920 h 3921"/>
                <a:gd name="T2" fmla="*/ 3724 w 3943"/>
                <a:gd name="T3" fmla="*/ 3904 h 3921"/>
                <a:gd name="T4" fmla="*/ 3573 w 3943"/>
                <a:gd name="T5" fmla="*/ 3802 h 3921"/>
                <a:gd name="T6" fmla="*/ 3472 w 3943"/>
                <a:gd name="T7" fmla="*/ 3715 h 3921"/>
                <a:gd name="T8" fmla="*/ 3271 w 3943"/>
                <a:gd name="T9" fmla="*/ 3505 h 3921"/>
                <a:gd name="T10" fmla="*/ 3082 w 3943"/>
                <a:gd name="T11" fmla="*/ 3250 h 3921"/>
                <a:gd name="T12" fmla="*/ 2911 w 3943"/>
                <a:gd name="T13" fmla="*/ 2956 h 3921"/>
                <a:gd name="T14" fmla="*/ 2795 w 3943"/>
                <a:gd name="T15" fmla="*/ 2716 h 3921"/>
                <a:gd name="T16" fmla="*/ 2685 w 3943"/>
                <a:gd name="T17" fmla="*/ 2428 h 3921"/>
                <a:gd name="T18" fmla="*/ 2590 w 3943"/>
                <a:gd name="T19" fmla="*/ 2065 h 3921"/>
                <a:gd name="T20" fmla="*/ 2555 w 3943"/>
                <a:gd name="T21" fmla="*/ 1726 h 3921"/>
                <a:gd name="T22" fmla="*/ 2581 w 3943"/>
                <a:gd name="T23" fmla="*/ 1412 h 3921"/>
                <a:gd name="T24" fmla="*/ 2597 w 3943"/>
                <a:gd name="T25" fmla="*/ 1338 h 3921"/>
                <a:gd name="T26" fmla="*/ 2510 w 3943"/>
                <a:gd name="T27" fmla="*/ 1358 h 3921"/>
                <a:gd name="T28" fmla="*/ 2231 w 3943"/>
                <a:gd name="T29" fmla="*/ 1379 h 3921"/>
                <a:gd name="T30" fmla="*/ 2055 w 3943"/>
                <a:gd name="T31" fmla="*/ 1372 h 3921"/>
                <a:gd name="T32" fmla="*/ 1809 w 3943"/>
                <a:gd name="T33" fmla="*/ 1335 h 3921"/>
                <a:gd name="T34" fmla="*/ 1349 w 3943"/>
                <a:gd name="T35" fmla="*/ 1198 h 3921"/>
                <a:gd name="T36" fmla="*/ 1090 w 3943"/>
                <a:gd name="T37" fmla="*/ 1087 h 3921"/>
                <a:gd name="T38" fmla="*/ 650 w 3943"/>
                <a:gd name="T39" fmla="*/ 841 h 3921"/>
                <a:gd name="T40" fmla="*/ 373 w 3943"/>
                <a:gd name="T41" fmla="*/ 630 h 3921"/>
                <a:gd name="T42" fmla="*/ 216 w 3943"/>
                <a:gd name="T43" fmla="*/ 481 h 3921"/>
                <a:gd name="T44" fmla="*/ 50 w 3943"/>
                <a:gd name="T45" fmla="*/ 273 h 3921"/>
                <a:gd name="T46" fmla="*/ 10 w 3943"/>
                <a:gd name="T47" fmla="*/ 207 h 3921"/>
                <a:gd name="T48" fmla="*/ 0 w 3943"/>
                <a:gd name="T49" fmla="*/ 149 h 3921"/>
                <a:gd name="T50" fmla="*/ 10 w 3943"/>
                <a:gd name="T51" fmla="*/ 108 h 3921"/>
                <a:gd name="T52" fmla="*/ 35 w 3943"/>
                <a:gd name="T53" fmla="*/ 70 h 3921"/>
                <a:gd name="T54" fmla="*/ 82 w 3943"/>
                <a:gd name="T55" fmla="*/ 39 h 3921"/>
                <a:gd name="T56" fmla="*/ 176 w 3943"/>
                <a:gd name="T57" fmla="*/ 20 h 3921"/>
                <a:gd name="T58" fmla="*/ 439 w 3943"/>
                <a:gd name="T59" fmla="*/ 0 h 3921"/>
                <a:gd name="T60" fmla="*/ 691 w 3943"/>
                <a:gd name="T61" fmla="*/ 16 h 3921"/>
                <a:gd name="T62" fmla="*/ 824 w 3943"/>
                <a:gd name="T63" fmla="*/ 70 h 3921"/>
                <a:gd name="T64" fmla="*/ 1077 w 3943"/>
                <a:gd name="T65" fmla="*/ 278 h 3921"/>
                <a:gd name="T66" fmla="*/ 1578 w 3943"/>
                <a:gd name="T67" fmla="*/ 569 h 3921"/>
                <a:gd name="T68" fmla="*/ 1856 w 3943"/>
                <a:gd name="T69" fmla="*/ 688 h 3921"/>
                <a:gd name="T70" fmla="*/ 2316 w 3943"/>
                <a:gd name="T71" fmla="*/ 825 h 3921"/>
                <a:gd name="T72" fmla="*/ 2562 w 3943"/>
                <a:gd name="T73" fmla="*/ 862 h 3921"/>
                <a:gd name="T74" fmla="*/ 2738 w 3943"/>
                <a:gd name="T75" fmla="*/ 871 h 3921"/>
                <a:gd name="T76" fmla="*/ 3017 w 3943"/>
                <a:gd name="T77" fmla="*/ 848 h 3921"/>
                <a:gd name="T78" fmla="*/ 3088 w 3943"/>
                <a:gd name="T79" fmla="*/ 903 h 3921"/>
                <a:gd name="T80" fmla="*/ 3062 w 3943"/>
                <a:gd name="T81" fmla="*/ 1217 h 3921"/>
                <a:gd name="T82" fmla="*/ 3096 w 3943"/>
                <a:gd name="T83" fmla="*/ 1555 h 3921"/>
                <a:gd name="T84" fmla="*/ 3192 w 3943"/>
                <a:gd name="T85" fmla="*/ 1918 h 3921"/>
                <a:gd name="T86" fmla="*/ 3302 w 3943"/>
                <a:gd name="T87" fmla="*/ 2206 h 3921"/>
                <a:gd name="T88" fmla="*/ 3507 w 3943"/>
                <a:gd name="T89" fmla="*/ 2611 h 3921"/>
                <a:gd name="T90" fmla="*/ 3786 w 3943"/>
                <a:gd name="T91" fmla="*/ 3005 h 3921"/>
                <a:gd name="T92" fmla="*/ 3916 w 3943"/>
                <a:gd name="T93" fmla="*/ 3145 h 3921"/>
                <a:gd name="T94" fmla="*/ 3939 w 3943"/>
                <a:gd name="T95" fmla="*/ 3345 h 3921"/>
                <a:gd name="T96" fmla="*/ 3940 w 3943"/>
                <a:gd name="T97" fmla="*/ 3596 h 3921"/>
                <a:gd name="T98" fmla="*/ 3925 w 3943"/>
                <a:gd name="T99" fmla="*/ 3741 h 3921"/>
                <a:gd name="T100" fmla="*/ 3904 w 3943"/>
                <a:gd name="T101" fmla="*/ 3839 h 3921"/>
                <a:gd name="T102" fmla="*/ 3873 w 3943"/>
                <a:gd name="T103" fmla="*/ 3887 h 3921"/>
                <a:gd name="T104" fmla="*/ 3837 w 3943"/>
                <a:gd name="T105" fmla="*/ 3911 h 3921"/>
                <a:gd name="T106" fmla="*/ 3786 w 3943"/>
                <a:gd name="T107" fmla="*/ 3921 h 3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43" h="3921">
                  <a:moveTo>
                    <a:pt x="3786" y="3921"/>
                  </a:moveTo>
                  <a:lnTo>
                    <a:pt x="3771" y="3920"/>
                  </a:lnTo>
                  <a:lnTo>
                    <a:pt x="3739" y="3911"/>
                  </a:lnTo>
                  <a:lnTo>
                    <a:pt x="3724" y="3904"/>
                  </a:lnTo>
                  <a:lnTo>
                    <a:pt x="3674" y="3874"/>
                  </a:lnTo>
                  <a:lnTo>
                    <a:pt x="3573" y="3802"/>
                  </a:lnTo>
                  <a:lnTo>
                    <a:pt x="3524" y="3761"/>
                  </a:lnTo>
                  <a:lnTo>
                    <a:pt x="3472" y="3715"/>
                  </a:lnTo>
                  <a:lnTo>
                    <a:pt x="3370" y="3616"/>
                  </a:lnTo>
                  <a:lnTo>
                    <a:pt x="3271" y="3505"/>
                  </a:lnTo>
                  <a:lnTo>
                    <a:pt x="3174" y="3382"/>
                  </a:lnTo>
                  <a:lnTo>
                    <a:pt x="3082" y="3250"/>
                  </a:lnTo>
                  <a:lnTo>
                    <a:pt x="2994" y="3107"/>
                  </a:lnTo>
                  <a:lnTo>
                    <a:pt x="2911" y="2956"/>
                  </a:lnTo>
                  <a:lnTo>
                    <a:pt x="2833" y="2798"/>
                  </a:lnTo>
                  <a:lnTo>
                    <a:pt x="2795" y="2716"/>
                  </a:lnTo>
                  <a:lnTo>
                    <a:pt x="2755" y="2618"/>
                  </a:lnTo>
                  <a:lnTo>
                    <a:pt x="2685" y="2428"/>
                  </a:lnTo>
                  <a:lnTo>
                    <a:pt x="2630" y="2243"/>
                  </a:lnTo>
                  <a:lnTo>
                    <a:pt x="2590" y="2065"/>
                  </a:lnTo>
                  <a:lnTo>
                    <a:pt x="2565" y="1892"/>
                  </a:lnTo>
                  <a:lnTo>
                    <a:pt x="2555" y="1726"/>
                  </a:lnTo>
                  <a:lnTo>
                    <a:pt x="2561" y="1565"/>
                  </a:lnTo>
                  <a:lnTo>
                    <a:pt x="2581" y="1412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10" y="1358"/>
                  </a:lnTo>
                  <a:lnTo>
                    <a:pt x="2326" y="1378"/>
                  </a:lnTo>
                  <a:lnTo>
                    <a:pt x="2231" y="1379"/>
                  </a:lnTo>
                  <a:lnTo>
                    <a:pt x="2173" y="1379"/>
                  </a:lnTo>
                  <a:lnTo>
                    <a:pt x="2055" y="1372"/>
                  </a:lnTo>
                  <a:lnTo>
                    <a:pt x="1933" y="1356"/>
                  </a:lnTo>
                  <a:lnTo>
                    <a:pt x="1809" y="1335"/>
                  </a:lnTo>
                  <a:lnTo>
                    <a:pt x="1616" y="1287"/>
                  </a:lnTo>
                  <a:lnTo>
                    <a:pt x="1349" y="1198"/>
                  </a:lnTo>
                  <a:lnTo>
                    <a:pt x="1213" y="1142"/>
                  </a:lnTo>
                  <a:lnTo>
                    <a:pt x="1090" y="1087"/>
                  </a:lnTo>
                  <a:lnTo>
                    <a:pt x="860" y="969"/>
                  </a:lnTo>
                  <a:lnTo>
                    <a:pt x="650" y="841"/>
                  </a:lnTo>
                  <a:lnTo>
                    <a:pt x="458" y="702"/>
                  </a:lnTo>
                  <a:lnTo>
                    <a:pt x="373" y="630"/>
                  </a:lnTo>
                  <a:lnTo>
                    <a:pt x="317" y="581"/>
                  </a:lnTo>
                  <a:lnTo>
                    <a:pt x="216" y="481"/>
                  </a:lnTo>
                  <a:lnTo>
                    <a:pt x="127" y="377"/>
                  </a:lnTo>
                  <a:lnTo>
                    <a:pt x="50" y="273"/>
                  </a:lnTo>
                  <a:lnTo>
                    <a:pt x="17" y="220"/>
                  </a:lnTo>
                  <a:lnTo>
                    <a:pt x="10" y="207"/>
                  </a:lnTo>
                  <a:lnTo>
                    <a:pt x="1" y="180"/>
                  </a:lnTo>
                  <a:lnTo>
                    <a:pt x="0" y="149"/>
                  </a:lnTo>
                  <a:lnTo>
                    <a:pt x="4" y="121"/>
                  </a:lnTo>
                  <a:lnTo>
                    <a:pt x="10" y="108"/>
                  </a:lnTo>
                  <a:lnTo>
                    <a:pt x="16" y="93"/>
                  </a:lnTo>
                  <a:lnTo>
                    <a:pt x="35" y="70"/>
                  </a:lnTo>
                  <a:lnTo>
                    <a:pt x="56" y="52"/>
                  </a:lnTo>
                  <a:lnTo>
                    <a:pt x="82" y="39"/>
                  </a:lnTo>
                  <a:lnTo>
                    <a:pt x="96" y="36"/>
                  </a:lnTo>
                  <a:lnTo>
                    <a:pt x="176" y="20"/>
                  </a:lnTo>
                  <a:lnTo>
                    <a:pt x="347" y="1"/>
                  </a:lnTo>
                  <a:lnTo>
                    <a:pt x="439" y="0"/>
                  </a:lnTo>
                  <a:lnTo>
                    <a:pt x="520" y="1"/>
                  </a:lnTo>
                  <a:lnTo>
                    <a:pt x="691" y="16"/>
                  </a:lnTo>
                  <a:lnTo>
                    <a:pt x="779" y="27"/>
                  </a:lnTo>
                  <a:lnTo>
                    <a:pt x="824" y="70"/>
                  </a:lnTo>
                  <a:lnTo>
                    <a:pt x="919" y="155"/>
                  </a:lnTo>
                  <a:lnTo>
                    <a:pt x="1077" y="278"/>
                  </a:lnTo>
                  <a:lnTo>
                    <a:pt x="1315" y="430"/>
                  </a:lnTo>
                  <a:lnTo>
                    <a:pt x="1578" y="569"/>
                  </a:lnTo>
                  <a:lnTo>
                    <a:pt x="1720" y="632"/>
                  </a:lnTo>
                  <a:lnTo>
                    <a:pt x="1856" y="688"/>
                  </a:lnTo>
                  <a:lnTo>
                    <a:pt x="2124" y="779"/>
                  </a:lnTo>
                  <a:lnTo>
                    <a:pt x="2316" y="825"/>
                  </a:lnTo>
                  <a:lnTo>
                    <a:pt x="2440" y="848"/>
                  </a:lnTo>
                  <a:lnTo>
                    <a:pt x="2562" y="862"/>
                  </a:lnTo>
                  <a:lnTo>
                    <a:pt x="2680" y="869"/>
                  </a:lnTo>
                  <a:lnTo>
                    <a:pt x="2738" y="871"/>
                  </a:lnTo>
                  <a:lnTo>
                    <a:pt x="2833" y="868"/>
                  </a:lnTo>
                  <a:lnTo>
                    <a:pt x="3017" y="848"/>
                  </a:lnTo>
                  <a:lnTo>
                    <a:pt x="3105" y="829"/>
                  </a:lnTo>
                  <a:lnTo>
                    <a:pt x="3088" y="903"/>
                  </a:lnTo>
                  <a:lnTo>
                    <a:pt x="3068" y="1057"/>
                  </a:lnTo>
                  <a:lnTo>
                    <a:pt x="3062" y="1217"/>
                  </a:lnTo>
                  <a:lnTo>
                    <a:pt x="3072" y="1382"/>
                  </a:lnTo>
                  <a:lnTo>
                    <a:pt x="3096" y="1555"/>
                  </a:lnTo>
                  <a:lnTo>
                    <a:pt x="3137" y="1734"/>
                  </a:lnTo>
                  <a:lnTo>
                    <a:pt x="3192" y="1918"/>
                  </a:lnTo>
                  <a:lnTo>
                    <a:pt x="3262" y="2108"/>
                  </a:lnTo>
                  <a:lnTo>
                    <a:pt x="3302" y="2206"/>
                  </a:lnTo>
                  <a:lnTo>
                    <a:pt x="3366" y="2347"/>
                  </a:lnTo>
                  <a:lnTo>
                    <a:pt x="3507" y="2611"/>
                  </a:lnTo>
                  <a:lnTo>
                    <a:pt x="3662" y="2848"/>
                  </a:lnTo>
                  <a:lnTo>
                    <a:pt x="3786" y="3005"/>
                  </a:lnTo>
                  <a:lnTo>
                    <a:pt x="3873" y="3102"/>
                  </a:lnTo>
                  <a:lnTo>
                    <a:pt x="3916" y="3145"/>
                  </a:lnTo>
                  <a:lnTo>
                    <a:pt x="3926" y="3214"/>
                  </a:lnTo>
                  <a:lnTo>
                    <a:pt x="3939" y="3345"/>
                  </a:lnTo>
                  <a:lnTo>
                    <a:pt x="3943" y="3473"/>
                  </a:lnTo>
                  <a:lnTo>
                    <a:pt x="3940" y="3596"/>
                  </a:lnTo>
                  <a:lnTo>
                    <a:pt x="3935" y="3653"/>
                  </a:lnTo>
                  <a:lnTo>
                    <a:pt x="3925" y="3741"/>
                  </a:lnTo>
                  <a:lnTo>
                    <a:pt x="3909" y="3825"/>
                  </a:lnTo>
                  <a:lnTo>
                    <a:pt x="3904" y="3839"/>
                  </a:lnTo>
                  <a:lnTo>
                    <a:pt x="3891" y="3865"/>
                  </a:lnTo>
                  <a:lnTo>
                    <a:pt x="3873" y="3887"/>
                  </a:lnTo>
                  <a:lnTo>
                    <a:pt x="3850" y="3904"/>
                  </a:lnTo>
                  <a:lnTo>
                    <a:pt x="3837" y="3911"/>
                  </a:lnTo>
                  <a:lnTo>
                    <a:pt x="3812" y="3920"/>
                  </a:lnTo>
                  <a:lnTo>
                    <a:pt x="3786" y="3921"/>
                  </a:lnTo>
                  <a:close/>
                </a:path>
              </a:pathLst>
            </a:custGeom>
            <a:solidFill>
              <a:srgbClr val="F36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3540125" y="1323975"/>
              <a:ext cx="2230438" cy="2298700"/>
            </a:xfrm>
            <a:custGeom>
              <a:avLst/>
              <a:gdLst>
                <a:gd name="T0" fmla="*/ 4213 w 4216"/>
                <a:gd name="T1" fmla="*/ 2627 h 4344"/>
                <a:gd name="T2" fmla="*/ 4179 w 4216"/>
                <a:gd name="T3" fmla="*/ 2547 h 4344"/>
                <a:gd name="T4" fmla="*/ 4078 w 4216"/>
                <a:gd name="T5" fmla="*/ 2482 h 4344"/>
                <a:gd name="T6" fmla="*/ 4023 w 4216"/>
                <a:gd name="T7" fmla="*/ 2479 h 4344"/>
                <a:gd name="T8" fmla="*/ 3994 w 4216"/>
                <a:gd name="T9" fmla="*/ 624 h 4344"/>
                <a:gd name="T10" fmla="*/ 4027 w 4216"/>
                <a:gd name="T11" fmla="*/ 581 h 4344"/>
                <a:gd name="T12" fmla="*/ 4046 w 4216"/>
                <a:gd name="T13" fmla="*/ 463 h 4344"/>
                <a:gd name="T14" fmla="*/ 4009 w 4216"/>
                <a:gd name="T15" fmla="*/ 383 h 4344"/>
                <a:gd name="T16" fmla="*/ 3983 w 4216"/>
                <a:gd name="T17" fmla="*/ 356 h 4344"/>
                <a:gd name="T18" fmla="*/ 3903 w 4216"/>
                <a:gd name="T19" fmla="*/ 319 h 4344"/>
                <a:gd name="T20" fmla="*/ 3784 w 4216"/>
                <a:gd name="T21" fmla="*/ 336 h 4344"/>
                <a:gd name="T22" fmla="*/ 3741 w 4216"/>
                <a:gd name="T23" fmla="*/ 369 h 4344"/>
                <a:gd name="T24" fmla="*/ 1785 w 4216"/>
                <a:gd name="T25" fmla="*/ 185 h 4344"/>
                <a:gd name="T26" fmla="*/ 1778 w 4216"/>
                <a:gd name="T27" fmla="*/ 131 h 4344"/>
                <a:gd name="T28" fmla="*/ 1710 w 4216"/>
                <a:gd name="T29" fmla="*/ 32 h 4344"/>
                <a:gd name="T30" fmla="*/ 1629 w 4216"/>
                <a:gd name="T31" fmla="*/ 0 h 4344"/>
                <a:gd name="T32" fmla="*/ 1592 w 4216"/>
                <a:gd name="T33" fmla="*/ 0 h 4344"/>
                <a:gd name="T34" fmla="*/ 1508 w 4216"/>
                <a:gd name="T35" fmla="*/ 26 h 4344"/>
                <a:gd name="T36" fmla="*/ 1434 w 4216"/>
                <a:gd name="T37" fmla="*/ 120 h 4344"/>
                <a:gd name="T38" fmla="*/ 1425 w 4216"/>
                <a:gd name="T39" fmla="*/ 173 h 4344"/>
                <a:gd name="T40" fmla="*/ 670 w 4216"/>
                <a:gd name="T41" fmla="*/ 1369 h 4344"/>
                <a:gd name="T42" fmla="*/ 636 w 4216"/>
                <a:gd name="T43" fmla="*/ 1328 h 4344"/>
                <a:gd name="T44" fmla="*/ 523 w 4216"/>
                <a:gd name="T45" fmla="*/ 1284 h 4344"/>
                <a:gd name="T46" fmla="*/ 438 w 4216"/>
                <a:gd name="T47" fmla="*/ 1304 h 4344"/>
                <a:gd name="T48" fmla="*/ 407 w 4216"/>
                <a:gd name="T49" fmla="*/ 1324 h 4344"/>
                <a:gd name="T50" fmla="*/ 353 w 4216"/>
                <a:gd name="T51" fmla="*/ 1393 h 4344"/>
                <a:gd name="T52" fmla="*/ 345 w 4216"/>
                <a:gd name="T53" fmla="*/ 1513 h 4344"/>
                <a:gd name="T54" fmla="*/ 366 w 4216"/>
                <a:gd name="T55" fmla="*/ 1561 h 4344"/>
                <a:gd name="T56" fmla="*/ 51 w 4216"/>
                <a:gd name="T57" fmla="*/ 4036 h 4344"/>
                <a:gd name="T58" fmla="*/ 19 w 4216"/>
                <a:gd name="T59" fmla="*/ 4079 h 4344"/>
                <a:gd name="T60" fmla="*/ 0 w 4216"/>
                <a:gd name="T61" fmla="*/ 4198 h 4344"/>
                <a:gd name="T62" fmla="*/ 38 w 4216"/>
                <a:gd name="T63" fmla="*/ 4278 h 4344"/>
                <a:gd name="T64" fmla="*/ 64 w 4216"/>
                <a:gd name="T65" fmla="*/ 4303 h 4344"/>
                <a:gd name="T66" fmla="*/ 143 w 4216"/>
                <a:gd name="T67" fmla="*/ 4341 h 4344"/>
                <a:gd name="T68" fmla="*/ 212 w 4216"/>
                <a:gd name="T69" fmla="*/ 4341 h 4344"/>
                <a:gd name="T70" fmla="*/ 291 w 4216"/>
                <a:gd name="T71" fmla="*/ 4303 h 4344"/>
                <a:gd name="T72" fmla="*/ 1462 w 4216"/>
                <a:gd name="T73" fmla="*/ 3141 h 4344"/>
                <a:gd name="T74" fmla="*/ 2969 w 4216"/>
                <a:gd name="T75" fmla="*/ 4098 h 4344"/>
                <a:gd name="T76" fmla="*/ 3042 w 4216"/>
                <a:gd name="T77" fmla="*/ 4113 h 4344"/>
                <a:gd name="T78" fmla="*/ 3108 w 4216"/>
                <a:gd name="T79" fmla="*/ 4100 h 4344"/>
                <a:gd name="T80" fmla="*/ 3181 w 4216"/>
                <a:gd name="T81" fmla="*/ 4049 h 4344"/>
                <a:gd name="T82" fmla="*/ 3204 w 4216"/>
                <a:gd name="T83" fmla="*/ 4014 h 4344"/>
                <a:gd name="T84" fmla="*/ 3224 w 4216"/>
                <a:gd name="T85" fmla="*/ 3928 h 4344"/>
                <a:gd name="T86" fmla="*/ 3181 w 4216"/>
                <a:gd name="T87" fmla="*/ 3817 h 4344"/>
                <a:gd name="T88" fmla="*/ 3139 w 4216"/>
                <a:gd name="T89" fmla="*/ 3781 h 4344"/>
                <a:gd name="T90" fmla="*/ 4048 w 4216"/>
                <a:gd name="T91" fmla="*/ 2837 h 4344"/>
                <a:gd name="T92" fmla="*/ 4101 w 4216"/>
                <a:gd name="T93" fmla="*/ 2826 h 4344"/>
                <a:gd name="T94" fmla="*/ 4193 w 4216"/>
                <a:gd name="T95" fmla="*/ 2748 h 4344"/>
                <a:gd name="T96" fmla="*/ 4216 w 4216"/>
                <a:gd name="T97" fmla="*/ 2665 h 4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6" h="4344">
                  <a:moveTo>
                    <a:pt x="4216" y="2646"/>
                  </a:moveTo>
                  <a:lnTo>
                    <a:pt x="4213" y="2627"/>
                  </a:lnTo>
                  <a:lnTo>
                    <a:pt x="4205" y="2593"/>
                  </a:lnTo>
                  <a:lnTo>
                    <a:pt x="4179" y="2547"/>
                  </a:lnTo>
                  <a:lnTo>
                    <a:pt x="4127" y="2500"/>
                  </a:lnTo>
                  <a:lnTo>
                    <a:pt x="4078" y="2482"/>
                  </a:lnTo>
                  <a:lnTo>
                    <a:pt x="4042" y="2477"/>
                  </a:lnTo>
                  <a:lnTo>
                    <a:pt x="4023" y="2479"/>
                  </a:lnTo>
                  <a:lnTo>
                    <a:pt x="1989" y="2617"/>
                  </a:lnTo>
                  <a:lnTo>
                    <a:pt x="3994" y="624"/>
                  </a:lnTo>
                  <a:lnTo>
                    <a:pt x="4007" y="611"/>
                  </a:lnTo>
                  <a:lnTo>
                    <a:pt x="4027" y="581"/>
                  </a:lnTo>
                  <a:lnTo>
                    <a:pt x="4046" y="532"/>
                  </a:lnTo>
                  <a:lnTo>
                    <a:pt x="4046" y="463"/>
                  </a:lnTo>
                  <a:lnTo>
                    <a:pt x="4027" y="412"/>
                  </a:lnTo>
                  <a:lnTo>
                    <a:pt x="4009" y="383"/>
                  </a:lnTo>
                  <a:lnTo>
                    <a:pt x="3996" y="369"/>
                  </a:lnTo>
                  <a:lnTo>
                    <a:pt x="3983" y="356"/>
                  </a:lnTo>
                  <a:lnTo>
                    <a:pt x="3952" y="337"/>
                  </a:lnTo>
                  <a:lnTo>
                    <a:pt x="3903" y="319"/>
                  </a:lnTo>
                  <a:lnTo>
                    <a:pt x="3834" y="319"/>
                  </a:lnTo>
                  <a:lnTo>
                    <a:pt x="3784" y="336"/>
                  </a:lnTo>
                  <a:lnTo>
                    <a:pt x="3755" y="356"/>
                  </a:lnTo>
                  <a:lnTo>
                    <a:pt x="3741" y="369"/>
                  </a:lnTo>
                  <a:lnTo>
                    <a:pt x="1714" y="2384"/>
                  </a:lnTo>
                  <a:lnTo>
                    <a:pt x="1785" y="185"/>
                  </a:lnTo>
                  <a:lnTo>
                    <a:pt x="1785" y="167"/>
                  </a:lnTo>
                  <a:lnTo>
                    <a:pt x="1778" y="131"/>
                  </a:lnTo>
                  <a:lnTo>
                    <a:pt x="1758" y="82"/>
                  </a:lnTo>
                  <a:lnTo>
                    <a:pt x="1710" y="32"/>
                  </a:lnTo>
                  <a:lnTo>
                    <a:pt x="1664" y="9"/>
                  </a:lnTo>
                  <a:lnTo>
                    <a:pt x="1629" y="0"/>
                  </a:lnTo>
                  <a:lnTo>
                    <a:pt x="1611" y="0"/>
                  </a:lnTo>
                  <a:lnTo>
                    <a:pt x="1592" y="0"/>
                  </a:lnTo>
                  <a:lnTo>
                    <a:pt x="1556" y="6"/>
                  </a:lnTo>
                  <a:lnTo>
                    <a:pt x="1508" y="26"/>
                  </a:lnTo>
                  <a:lnTo>
                    <a:pt x="1458" y="74"/>
                  </a:lnTo>
                  <a:lnTo>
                    <a:pt x="1434" y="120"/>
                  </a:lnTo>
                  <a:lnTo>
                    <a:pt x="1426" y="156"/>
                  </a:lnTo>
                  <a:lnTo>
                    <a:pt x="1425" y="173"/>
                  </a:lnTo>
                  <a:lnTo>
                    <a:pt x="1351" y="2443"/>
                  </a:lnTo>
                  <a:lnTo>
                    <a:pt x="670" y="1369"/>
                  </a:lnTo>
                  <a:lnTo>
                    <a:pt x="660" y="1354"/>
                  </a:lnTo>
                  <a:lnTo>
                    <a:pt x="636" y="1328"/>
                  </a:lnTo>
                  <a:lnTo>
                    <a:pt x="591" y="1299"/>
                  </a:lnTo>
                  <a:lnTo>
                    <a:pt x="523" y="1284"/>
                  </a:lnTo>
                  <a:lnTo>
                    <a:pt x="471" y="1291"/>
                  </a:lnTo>
                  <a:lnTo>
                    <a:pt x="438" y="1304"/>
                  </a:lnTo>
                  <a:lnTo>
                    <a:pt x="422" y="1314"/>
                  </a:lnTo>
                  <a:lnTo>
                    <a:pt x="407" y="1324"/>
                  </a:lnTo>
                  <a:lnTo>
                    <a:pt x="381" y="1348"/>
                  </a:lnTo>
                  <a:lnTo>
                    <a:pt x="353" y="1393"/>
                  </a:lnTo>
                  <a:lnTo>
                    <a:pt x="337" y="1461"/>
                  </a:lnTo>
                  <a:lnTo>
                    <a:pt x="345" y="1513"/>
                  </a:lnTo>
                  <a:lnTo>
                    <a:pt x="358" y="1546"/>
                  </a:lnTo>
                  <a:lnTo>
                    <a:pt x="366" y="1561"/>
                  </a:lnTo>
                  <a:lnTo>
                    <a:pt x="1207" y="2886"/>
                  </a:lnTo>
                  <a:lnTo>
                    <a:pt x="51" y="4036"/>
                  </a:lnTo>
                  <a:lnTo>
                    <a:pt x="39" y="4050"/>
                  </a:lnTo>
                  <a:lnTo>
                    <a:pt x="19" y="4079"/>
                  </a:lnTo>
                  <a:lnTo>
                    <a:pt x="0" y="4129"/>
                  </a:lnTo>
                  <a:lnTo>
                    <a:pt x="0" y="4198"/>
                  </a:lnTo>
                  <a:lnTo>
                    <a:pt x="18" y="4247"/>
                  </a:lnTo>
                  <a:lnTo>
                    <a:pt x="38" y="4278"/>
                  </a:lnTo>
                  <a:lnTo>
                    <a:pt x="51" y="4291"/>
                  </a:lnTo>
                  <a:lnTo>
                    <a:pt x="64" y="4303"/>
                  </a:lnTo>
                  <a:lnTo>
                    <a:pt x="94" y="4324"/>
                  </a:lnTo>
                  <a:lnTo>
                    <a:pt x="143" y="4341"/>
                  </a:lnTo>
                  <a:lnTo>
                    <a:pt x="179" y="4344"/>
                  </a:lnTo>
                  <a:lnTo>
                    <a:pt x="212" y="4341"/>
                  </a:lnTo>
                  <a:lnTo>
                    <a:pt x="263" y="4324"/>
                  </a:lnTo>
                  <a:lnTo>
                    <a:pt x="291" y="4303"/>
                  </a:lnTo>
                  <a:lnTo>
                    <a:pt x="306" y="4292"/>
                  </a:lnTo>
                  <a:lnTo>
                    <a:pt x="1462" y="3141"/>
                  </a:lnTo>
                  <a:lnTo>
                    <a:pt x="2946" y="4085"/>
                  </a:lnTo>
                  <a:lnTo>
                    <a:pt x="2969" y="4098"/>
                  </a:lnTo>
                  <a:lnTo>
                    <a:pt x="3018" y="4112"/>
                  </a:lnTo>
                  <a:lnTo>
                    <a:pt x="3042" y="4113"/>
                  </a:lnTo>
                  <a:lnTo>
                    <a:pt x="3065" y="4112"/>
                  </a:lnTo>
                  <a:lnTo>
                    <a:pt x="3108" y="4100"/>
                  </a:lnTo>
                  <a:lnTo>
                    <a:pt x="3147" y="4080"/>
                  </a:lnTo>
                  <a:lnTo>
                    <a:pt x="3181" y="4049"/>
                  </a:lnTo>
                  <a:lnTo>
                    <a:pt x="3195" y="4030"/>
                  </a:lnTo>
                  <a:lnTo>
                    <a:pt x="3204" y="4014"/>
                  </a:lnTo>
                  <a:lnTo>
                    <a:pt x="3217" y="3979"/>
                  </a:lnTo>
                  <a:lnTo>
                    <a:pt x="3224" y="3928"/>
                  </a:lnTo>
                  <a:lnTo>
                    <a:pt x="3209" y="3860"/>
                  </a:lnTo>
                  <a:lnTo>
                    <a:pt x="3181" y="3817"/>
                  </a:lnTo>
                  <a:lnTo>
                    <a:pt x="3155" y="3791"/>
                  </a:lnTo>
                  <a:lnTo>
                    <a:pt x="3139" y="3781"/>
                  </a:lnTo>
                  <a:lnTo>
                    <a:pt x="1887" y="2986"/>
                  </a:lnTo>
                  <a:lnTo>
                    <a:pt x="4048" y="2837"/>
                  </a:lnTo>
                  <a:lnTo>
                    <a:pt x="4066" y="2836"/>
                  </a:lnTo>
                  <a:lnTo>
                    <a:pt x="4101" y="2826"/>
                  </a:lnTo>
                  <a:lnTo>
                    <a:pt x="4147" y="2801"/>
                  </a:lnTo>
                  <a:lnTo>
                    <a:pt x="4193" y="2748"/>
                  </a:lnTo>
                  <a:lnTo>
                    <a:pt x="4212" y="2699"/>
                  </a:lnTo>
                  <a:lnTo>
                    <a:pt x="4216" y="2665"/>
                  </a:lnTo>
                  <a:lnTo>
                    <a:pt x="4216" y="2646"/>
                  </a:lnTo>
                  <a:close/>
                </a:path>
              </a:pathLst>
            </a:custGeom>
            <a:solidFill>
              <a:srgbClr val="B7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7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로그인 </a:t>
            </a:r>
            <a:r>
              <a:rPr lang="en-US" altLang="ko-KR" sz="2800" b="1" i="1" kern="0" dirty="0" smtClean="0">
                <a:solidFill>
                  <a:srgbClr val="896360"/>
                </a:solidFill>
              </a:rPr>
              <a:t>/ </a:t>
            </a:r>
            <a:r>
              <a:rPr lang="ko-KR" altLang="en-US" sz="2800" b="1" i="1" kern="0" dirty="0" smtClean="0">
                <a:solidFill>
                  <a:srgbClr val="896360"/>
                </a:solidFill>
              </a:rPr>
              <a:t>회원가입</a:t>
            </a:r>
            <a:endParaRPr lang="en-US" altLang="ko-KR" sz="2800" b="1" i="1" kern="0" dirty="0" smtClean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 b="929"/>
          <a:stretch/>
        </p:blipFill>
        <p:spPr>
          <a:xfrm>
            <a:off x="1169437" y="1548881"/>
            <a:ext cx="4480294" cy="22153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1403" y="4948447"/>
            <a:ext cx="2872942" cy="421560"/>
          </a:xfrm>
          <a:prstGeom prst="rect">
            <a:avLst/>
          </a:prstGeom>
          <a:noFill/>
          <a:ln w="317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2" y="3454517"/>
            <a:ext cx="4368326" cy="149393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596742" y="1558424"/>
            <a:ext cx="4368326" cy="1427076"/>
            <a:chOff x="6596742" y="1558424"/>
            <a:chExt cx="4368326" cy="14270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6742" y="1558424"/>
              <a:ext cx="4368326" cy="142707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361577" y="1577063"/>
              <a:ext cx="1340249" cy="216326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59688" y="2307963"/>
              <a:ext cx="1107644" cy="216326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920724" y="3755779"/>
            <a:ext cx="4145384" cy="903653"/>
          </a:xfrm>
          <a:prstGeom prst="rect">
            <a:avLst/>
          </a:prstGeom>
          <a:noFill/>
          <a:ln w="317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U자형 화살표 11"/>
          <p:cNvSpPr/>
          <p:nvPr/>
        </p:nvSpPr>
        <p:spPr>
          <a:xfrm rot="5400000">
            <a:off x="10444076" y="2640607"/>
            <a:ext cx="1039462" cy="463074"/>
          </a:xfrm>
          <a:prstGeom prst="utur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로그인 </a:t>
            </a:r>
            <a:r>
              <a:rPr lang="en-US" altLang="ko-KR" sz="2800" b="1" i="1" kern="0" dirty="0" smtClean="0">
                <a:solidFill>
                  <a:srgbClr val="896360"/>
                </a:solidFill>
              </a:rPr>
              <a:t>/ </a:t>
            </a:r>
            <a:r>
              <a:rPr lang="ko-KR" altLang="en-US" sz="2800" b="1" i="1" kern="0" dirty="0" smtClean="0">
                <a:solidFill>
                  <a:srgbClr val="896360"/>
                </a:solidFill>
              </a:rPr>
              <a:t>회원가입</a:t>
            </a:r>
            <a:endParaRPr lang="en-US" altLang="ko-KR" sz="2800" b="1" i="1" kern="0" dirty="0" smtClean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 b="929"/>
          <a:stretch/>
        </p:blipFill>
        <p:spPr>
          <a:xfrm>
            <a:off x="1169436" y="1632857"/>
            <a:ext cx="4849657" cy="23979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1403" y="4948447"/>
            <a:ext cx="2872942" cy="421560"/>
          </a:xfrm>
          <a:prstGeom prst="rect">
            <a:avLst/>
          </a:prstGeom>
          <a:noFill/>
          <a:ln w="317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로그인 </a:t>
            </a:r>
            <a:r>
              <a:rPr lang="en-US" altLang="ko-KR" sz="2800" b="1" i="1" kern="0" dirty="0" smtClean="0">
                <a:solidFill>
                  <a:srgbClr val="896360"/>
                </a:solidFill>
              </a:rPr>
              <a:t>/ </a:t>
            </a:r>
            <a:r>
              <a:rPr lang="ko-KR" altLang="en-US" sz="2800" b="1" i="1" kern="0" dirty="0" smtClean="0">
                <a:solidFill>
                  <a:srgbClr val="896360"/>
                </a:solidFill>
              </a:rPr>
              <a:t>회원가입</a:t>
            </a:r>
            <a:endParaRPr lang="en-US" altLang="ko-KR" sz="2800" b="1" i="1" kern="0" dirty="0" smtClean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5857" r="3210" b="9686"/>
          <a:stretch/>
        </p:blipFill>
        <p:spPr>
          <a:xfrm>
            <a:off x="1095632" y="1228983"/>
            <a:ext cx="2653458" cy="21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896360"/>
                </a:solidFill>
              </a:rPr>
              <a:t>Enjoy your stylish business and campus life with BIZCAM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45603011-3DC6-431A-8267-C82A42C9AA15}"/>
              </a:ext>
            </a:extLst>
          </p:cNvPr>
          <p:cNvGrpSpPr/>
          <p:nvPr/>
        </p:nvGrpSpPr>
        <p:grpSpPr>
          <a:xfrm>
            <a:off x="1790700" y="2048398"/>
            <a:ext cx="8458200" cy="3378200"/>
            <a:chOff x="1790700" y="1943894"/>
            <a:chExt cx="8458200" cy="3378200"/>
          </a:xfrm>
        </p:grpSpPr>
        <p:sp>
          <p:nvSpPr>
            <p:cNvPr id="38" name="원호 37">
              <a:extLst>
                <a:ext uri="{FF2B5EF4-FFF2-40B4-BE49-F238E27FC236}">
                  <a16:creationId xmlns="" xmlns:a16="http://schemas.microsoft.com/office/drawing/2014/main" id="{96145CD9-4A42-41A2-9B89-819B1006C691}"/>
                </a:ext>
              </a:extLst>
            </p:cNvPr>
            <p:cNvSpPr/>
            <p:nvPr/>
          </p:nvSpPr>
          <p:spPr>
            <a:xfrm>
              <a:off x="1790700" y="1943894"/>
              <a:ext cx="3378200" cy="3378200"/>
            </a:xfrm>
            <a:prstGeom prst="arc">
              <a:avLst>
                <a:gd name="adj1" fmla="val 3042636"/>
                <a:gd name="adj2" fmla="val 18796970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="" xmlns:a16="http://schemas.microsoft.com/office/drawing/2014/main" id="{2FAC9D6F-3EA3-43CB-8C57-F06CC2C816E6}"/>
                </a:ext>
              </a:extLst>
            </p:cNvPr>
            <p:cNvSpPr/>
            <p:nvPr/>
          </p:nvSpPr>
          <p:spPr>
            <a:xfrm flipH="1">
              <a:off x="6870700" y="1943894"/>
              <a:ext cx="3378200" cy="3378200"/>
            </a:xfrm>
            <a:prstGeom prst="arc">
              <a:avLst>
                <a:gd name="adj1" fmla="val 3042636"/>
                <a:gd name="adj2" fmla="val 19203817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62F9DFB6-20E7-41D2-8953-73B9BF0DD5BA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4637847" y="2403366"/>
              <a:ext cx="2852351" cy="2536919"/>
            </a:xfrm>
            <a:prstGeom prst="line">
              <a:avLst/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712C6366-663B-4753-B5AB-0A0FBF8284F4}"/>
              </a:ext>
            </a:extLst>
          </p:cNvPr>
          <p:cNvGrpSpPr/>
          <p:nvPr/>
        </p:nvGrpSpPr>
        <p:grpSpPr>
          <a:xfrm>
            <a:off x="6971934" y="2149630"/>
            <a:ext cx="3175731" cy="3175731"/>
            <a:chOff x="1891934" y="2045128"/>
            <a:chExt cx="3175731" cy="3175731"/>
          </a:xfrm>
        </p:grpSpPr>
        <p:sp>
          <p:nvSpPr>
            <p:cNvPr id="42" name="현 41">
              <a:extLst>
                <a:ext uri="{FF2B5EF4-FFF2-40B4-BE49-F238E27FC236}">
                  <a16:creationId xmlns="" xmlns:a16="http://schemas.microsoft.com/office/drawing/2014/main" id="{6369257D-7442-4CB3-92DA-CC4D4D302BCD}"/>
                </a:ext>
              </a:extLst>
            </p:cNvPr>
            <p:cNvSpPr/>
            <p:nvPr/>
          </p:nvSpPr>
          <p:spPr>
            <a:xfrm>
              <a:off x="1891934" y="2045128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E99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DF709A63-7D66-4749-A754-C338049B108D}"/>
                </a:ext>
              </a:extLst>
            </p:cNvPr>
            <p:cNvSpPr txBox="1"/>
            <p:nvPr/>
          </p:nvSpPr>
          <p:spPr>
            <a:xfrm>
              <a:off x="2804159" y="4710649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B278C504-B0BE-48D7-81E7-78DFA292B54F}"/>
              </a:ext>
            </a:extLst>
          </p:cNvPr>
          <p:cNvGrpSpPr/>
          <p:nvPr/>
        </p:nvGrpSpPr>
        <p:grpSpPr>
          <a:xfrm>
            <a:off x="1891934" y="2149629"/>
            <a:ext cx="3175731" cy="3175731"/>
            <a:chOff x="6971934" y="2045127"/>
            <a:chExt cx="3175731" cy="3175731"/>
          </a:xfrm>
        </p:grpSpPr>
        <p:sp>
          <p:nvSpPr>
            <p:cNvPr id="45" name="현 44">
              <a:extLst>
                <a:ext uri="{FF2B5EF4-FFF2-40B4-BE49-F238E27FC236}">
                  <a16:creationId xmlns="" xmlns:a16="http://schemas.microsoft.com/office/drawing/2014/main" id="{D16E2B0F-1D7B-44B8-822B-FB044F514ECD}"/>
                </a:ext>
              </a:extLst>
            </p:cNvPr>
            <p:cNvSpPr/>
            <p:nvPr/>
          </p:nvSpPr>
          <p:spPr>
            <a:xfrm flipV="1">
              <a:off x="6971934" y="2045127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07D3DE8E-0169-467F-9810-CAE9AE72BCFC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5FFDC0F2-BC1A-4E37-9AEC-67746F495217}"/>
              </a:ext>
            </a:extLst>
          </p:cNvPr>
          <p:cNvSpPr/>
          <p:nvPr/>
        </p:nvSpPr>
        <p:spPr>
          <a:xfrm>
            <a:off x="4495703" y="4734921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070D30C4-6022-4913-961C-BDCA20E14DBE}"/>
              </a:ext>
            </a:extLst>
          </p:cNvPr>
          <p:cNvSpPr/>
          <p:nvPr/>
        </p:nvSpPr>
        <p:spPr>
          <a:xfrm>
            <a:off x="6971934" y="2601185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A98F9416-62C7-403B-BC77-DAEE33B73CD3}"/>
              </a:ext>
            </a:extLst>
          </p:cNvPr>
          <p:cNvSpPr/>
          <p:nvPr/>
        </p:nvSpPr>
        <p:spPr>
          <a:xfrm>
            <a:off x="2054074" y="3167957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73973EA-80AE-4D78-8999-69AE2F831158}"/>
              </a:ext>
            </a:extLst>
          </p:cNvPr>
          <p:cNvSpPr/>
          <p:nvPr/>
        </p:nvSpPr>
        <p:spPr>
          <a:xfrm>
            <a:off x="7134074" y="3041924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420296" y="4621296"/>
            <a:ext cx="562900" cy="562900"/>
            <a:chOff x="1528305" y="1818517"/>
            <a:chExt cx="1019465" cy="1019465"/>
          </a:xfrm>
        </p:grpSpPr>
        <p:sp>
          <p:nvSpPr>
            <p:cNvPr id="52" name="타원 51"/>
            <p:cNvSpPr/>
            <p:nvPr/>
          </p:nvSpPr>
          <p:spPr>
            <a:xfrm>
              <a:off x="1528305" y="1818517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293" y="2071523"/>
              <a:ext cx="566550" cy="56655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6863649" y="2542614"/>
            <a:ext cx="562900" cy="562900"/>
            <a:chOff x="8850900" y="1849450"/>
            <a:chExt cx="1019465" cy="1019465"/>
          </a:xfrm>
        </p:grpSpPr>
        <p:sp>
          <p:nvSpPr>
            <p:cNvPr id="55" name="타원 54"/>
            <p:cNvSpPr/>
            <p:nvPr/>
          </p:nvSpPr>
          <p:spPr>
            <a:xfrm>
              <a:off x="8850900" y="1849450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119" y="2098668"/>
              <a:ext cx="521026" cy="521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896360"/>
                </a:solidFill>
              </a:rPr>
              <a:t>Enjoy your stylish business and campus life with BIZCAM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55945" y="2023777"/>
            <a:ext cx="3009900" cy="2429470"/>
            <a:chOff x="1088897" y="2023777"/>
            <a:chExt cx="3009900" cy="2429470"/>
          </a:xfrm>
        </p:grpSpPr>
        <p:sp>
          <p:nvSpPr>
            <p:cNvPr id="25" name="직사각형 24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055944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01514" y="369453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01514" y="357274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01514" y="345095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01514" y="332916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01514" y="320737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1514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01514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201514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01514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1514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05410" y="4266026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64" name="이등변 삼각형 63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677812" y="2023777"/>
            <a:ext cx="3009900" cy="2429470"/>
            <a:chOff x="1088897" y="2023777"/>
            <a:chExt cx="3009900" cy="2429470"/>
          </a:xfrm>
        </p:grpSpPr>
        <p:sp>
          <p:nvSpPr>
            <p:cNvPr id="111" name="직사각형 110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13" name="자유형 112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자유형 113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자유형 114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자유형 115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자유형 116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8" name="직사각형 117"/>
          <p:cNvSpPr/>
          <p:nvPr/>
        </p:nvSpPr>
        <p:spPr>
          <a:xfrm>
            <a:off x="4677811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5823381" y="369453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23381" y="357274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823381" y="345095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823381" y="332916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823381" y="320737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823381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823381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823381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823381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823381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5527277" y="4266026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130" name="이등변 삼각형 129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8299679" y="2023777"/>
            <a:ext cx="3009900" cy="2429470"/>
            <a:chOff x="1088897" y="2023777"/>
            <a:chExt cx="3009900" cy="2429470"/>
          </a:xfrm>
        </p:grpSpPr>
        <p:sp>
          <p:nvSpPr>
            <p:cNvPr id="133" name="직사각형 132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35" name="자유형 134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자유형 135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자유형 136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자유형 137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자유형 138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299678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9445248" y="369453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445248" y="357274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445248" y="345095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9445248" y="332916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445248" y="320737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445248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445248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45248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45248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45248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9149144" y="4266026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152" name="이등변 삼각형 151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6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896360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70" name="차트 69"/>
          <p:cNvGraphicFramePr/>
          <p:nvPr>
            <p:extLst/>
          </p:nvPr>
        </p:nvGraphicFramePr>
        <p:xfrm>
          <a:off x="1265608" y="1376378"/>
          <a:ext cx="9723770" cy="361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1" name="타원 70"/>
          <p:cNvSpPr/>
          <p:nvPr/>
        </p:nvSpPr>
        <p:spPr>
          <a:xfrm>
            <a:off x="4078215" y="229287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922401" y="4857445"/>
            <a:ext cx="7771167" cy="1285202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32623" y="5716704"/>
            <a:ext cx="324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76227" y="5427130"/>
            <a:ext cx="296079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236387" y="510881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8963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228487" y="250556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547240" y="5712798"/>
            <a:ext cx="324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90844" y="5423224"/>
            <a:ext cx="296079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451004" y="5104907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22430" y="3732626"/>
            <a:ext cx="1391073" cy="429399"/>
            <a:chOff x="2063603" y="2988629"/>
            <a:chExt cx="1391073" cy="429399"/>
          </a:xfrm>
          <a:solidFill>
            <a:srgbClr val="893141"/>
          </a:solidFill>
        </p:grpSpPr>
        <p:sp>
          <p:nvSpPr>
            <p:cNvPr id="84" name="이등변 삼각형 83"/>
            <p:cNvSpPr/>
            <p:nvPr/>
          </p:nvSpPr>
          <p:spPr>
            <a:xfrm rot="8100000">
              <a:off x="3191868" y="3198158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다항식 추세선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2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896360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159915" y="1718709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/>
                <a:gridCol w="3367719"/>
                <a:gridCol w="1263650"/>
                <a:gridCol w="1263650"/>
                <a:gridCol w="1263650"/>
                <a:gridCol w="1263650"/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963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963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5627479" y="5636030"/>
            <a:ext cx="347521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766664" y="5100199"/>
            <a:ext cx="1352974" cy="468025"/>
            <a:chOff x="2063603" y="2892874"/>
            <a:chExt cx="1352974" cy="468025"/>
          </a:xfrm>
          <a:solidFill>
            <a:srgbClr val="896360"/>
          </a:solidFill>
        </p:grpSpPr>
        <p:sp>
          <p:nvSpPr>
            <p:cNvPr id="29" name="이등변 삼각형 28"/>
            <p:cNvSpPr/>
            <p:nvPr/>
          </p:nvSpPr>
          <p:spPr>
            <a:xfrm rot="1800000">
              <a:off x="3153769" y="2892874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7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92162"/>
            <a:ext cx="2476464" cy="2476464"/>
          </a:xfrm>
          <a:prstGeom prst="ellipse">
            <a:avLst/>
          </a:prstGeom>
          <a:solidFill>
            <a:srgbClr val="FDF4E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239</a:t>
            </a:r>
          </a:p>
        </p:txBody>
      </p:sp>
      <p:sp>
        <p:nvSpPr>
          <p:cNvPr id="8" name="타원 7"/>
          <p:cNvSpPr/>
          <p:nvPr/>
        </p:nvSpPr>
        <p:spPr>
          <a:xfrm>
            <a:off x="1723671" y="2092162"/>
            <a:ext cx="2476464" cy="2476464"/>
          </a:xfrm>
          <a:prstGeom prst="ellipse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137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99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96</a:t>
            </a:r>
          </a:p>
        </p:txBody>
      </p:sp>
      <p:sp>
        <p:nvSpPr>
          <p:cNvPr id="7" name="타원 6"/>
          <p:cNvSpPr/>
          <p:nvPr/>
        </p:nvSpPr>
        <p:spPr>
          <a:xfrm>
            <a:off x="7876577" y="2092162"/>
            <a:ext cx="2476464" cy="2476464"/>
          </a:xfrm>
          <a:prstGeom prst="ellipse">
            <a:avLst/>
          </a:prstGeom>
          <a:solidFill>
            <a:srgbClr val="E99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233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159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96</a:t>
            </a:r>
          </a:p>
        </p:txBody>
      </p:sp>
    </p:spTree>
    <p:extLst>
      <p:ext uri="{BB962C8B-B14F-4D97-AF65-F5344CB8AC3E}">
        <p14:creationId xmlns:p14="http://schemas.microsoft.com/office/powerpoint/2010/main" val="6337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2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프로젝트 개요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32586" y="2652044"/>
            <a:ext cx="1691990" cy="1392735"/>
            <a:chOff x="8887482" y="1489791"/>
            <a:chExt cx="2123418" cy="2021639"/>
          </a:xfrm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B624E0E9-7025-4F61-AA1B-D5CFE851BB4F}"/>
                </a:ext>
              </a:extLst>
            </p:cNvPr>
            <p:cNvGrpSpPr/>
            <p:nvPr/>
          </p:nvGrpSpPr>
          <p:grpSpPr>
            <a:xfrm>
              <a:off x="8887482" y="1489791"/>
              <a:ext cx="2123418" cy="2021639"/>
              <a:chOff x="4182131" y="2724366"/>
              <a:chExt cx="2942249" cy="2801223"/>
            </a:xfrm>
            <a:solidFill>
              <a:srgbClr val="E99F60"/>
            </a:solidFill>
          </p:grpSpPr>
          <p:sp>
            <p:nvSpPr>
              <p:cNvPr id="23" name="자유형: 도형 33">
                <a:extLst>
                  <a:ext uri="{FF2B5EF4-FFF2-40B4-BE49-F238E27FC236}">
                    <a16:creationId xmlns="" xmlns:a16="http://schemas.microsoft.com/office/drawing/2014/main" id="{04BF7144-758F-40C4-865E-76355C831E55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="" xmlns:a16="http://schemas.microsoft.com/office/drawing/2014/main" id="{D9DAD7B6-2EBA-46A4-8901-E43D35D29EDE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원형: 비어 있음 35">
                <a:extLst>
                  <a:ext uri="{FF2B5EF4-FFF2-40B4-BE49-F238E27FC236}">
                    <a16:creationId xmlns="" xmlns:a16="http://schemas.microsoft.com/office/drawing/2014/main" id="{D31A0031-6547-413F-AC48-F7ECF7760949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BF5B1ED1-8C40-43C6-A31B-4BCF114FD72D}"/>
                </a:ext>
              </a:extLst>
            </p:cNvPr>
            <p:cNvSpPr txBox="1"/>
            <p:nvPr/>
          </p:nvSpPr>
          <p:spPr>
            <a:xfrm>
              <a:off x="9327892" y="2220828"/>
              <a:ext cx="1426133" cy="607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 smtClean="0">
                  <a:solidFill>
                    <a:prstClr val="white">
                      <a:lumMod val="50000"/>
                    </a:prstClr>
                  </a:solidFill>
                </a:rPr>
                <a:t>홈페이지</a:t>
              </a:r>
              <a:endParaRPr lang="en-US" altLang="ko-KR" sz="14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976790" y="1940205"/>
            <a:ext cx="1041707" cy="926742"/>
            <a:chOff x="6460934" y="1489792"/>
            <a:chExt cx="2123418" cy="2021639"/>
          </a:xfrm>
        </p:grpSpPr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133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이등변 삼각형 133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739700" y="2130802"/>
              <a:ext cx="1793425" cy="878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로그인</a:t>
              </a:r>
              <a:endParaRPr lang="en-US" altLang="ko-KR" sz="14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2976790" y="2905613"/>
            <a:ext cx="1041707" cy="926742"/>
            <a:chOff x="6460934" y="1489792"/>
            <a:chExt cx="2123418" cy="2021639"/>
          </a:xfrm>
        </p:grpSpPr>
        <p:grpSp>
          <p:nvGrpSpPr>
            <p:cNvPr id="137" name="그룹 136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139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이등변 삼각형 139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688640" y="1804389"/>
              <a:ext cx="1640732" cy="162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회원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가입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542942" y="2637277"/>
            <a:ext cx="1691990" cy="1392735"/>
            <a:chOff x="8887482" y="1489791"/>
            <a:chExt cx="2123418" cy="2021639"/>
          </a:xfrm>
        </p:grpSpPr>
        <p:grpSp>
          <p:nvGrpSpPr>
            <p:cNvPr id="161" name="그룹 160">
              <a:extLst>
                <a:ext uri="{FF2B5EF4-FFF2-40B4-BE49-F238E27FC236}">
                  <a16:creationId xmlns="" xmlns:a16="http://schemas.microsoft.com/office/drawing/2014/main" id="{B624E0E9-7025-4F61-AA1B-D5CFE851BB4F}"/>
                </a:ext>
              </a:extLst>
            </p:cNvPr>
            <p:cNvGrpSpPr/>
            <p:nvPr/>
          </p:nvGrpSpPr>
          <p:grpSpPr>
            <a:xfrm>
              <a:off x="8887482" y="1489791"/>
              <a:ext cx="2123418" cy="2021639"/>
              <a:chOff x="4182131" y="2724366"/>
              <a:chExt cx="2942249" cy="2801223"/>
            </a:xfrm>
            <a:solidFill>
              <a:srgbClr val="E99F60"/>
            </a:solidFill>
          </p:grpSpPr>
          <p:sp>
            <p:nvSpPr>
              <p:cNvPr id="163" name="자유형: 도형 33">
                <a:extLst>
                  <a:ext uri="{FF2B5EF4-FFF2-40B4-BE49-F238E27FC236}">
                    <a16:creationId xmlns="" xmlns:a16="http://schemas.microsoft.com/office/drawing/2014/main" id="{04BF7144-758F-40C4-865E-76355C831E55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이등변 삼각형 163">
                <a:extLst>
                  <a:ext uri="{FF2B5EF4-FFF2-40B4-BE49-F238E27FC236}">
                    <a16:creationId xmlns="" xmlns:a16="http://schemas.microsoft.com/office/drawing/2014/main" id="{D9DAD7B6-2EBA-46A4-8901-E43D35D29EDE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원형: 비어 있음 35">
                <a:extLst>
                  <a:ext uri="{FF2B5EF4-FFF2-40B4-BE49-F238E27FC236}">
                    <a16:creationId xmlns="" xmlns:a16="http://schemas.microsoft.com/office/drawing/2014/main" id="{D31A0031-6547-413F-AC48-F7ECF7760949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="" xmlns:a16="http://schemas.microsoft.com/office/drawing/2014/main" id="{BF5B1ED1-8C40-43C6-A31B-4BCF114FD72D}"/>
                </a:ext>
              </a:extLst>
            </p:cNvPr>
            <p:cNvSpPr txBox="1"/>
            <p:nvPr/>
          </p:nvSpPr>
          <p:spPr>
            <a:xfrm>
              <a:off x="9327892" y="2220828"/>
              <a:ext cx="1426132" cy="727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 smtClean="0">
                  <a:solidFill>
                    <a:prstClr val="white">
                      <a:lumMod val="50000"/>
                    </a:prstClr>
                  </a:solidFill>
                </a:rPr>
                <a:t>영화예매</a:t>
              </a:r>
              <a:endParaRPr lang="en-US" altLang="ko-KR" sz="14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6298513" y="2906730"/>
            <a:ext cx="1041708" cy="926742"/>
            <a:chOff x="6460934" y="1489792"/>
            <a:chExt cx="2123418" cy="2021639"/>
          </a:xfrm>
        </p:grpSpPr>
        <p:grpSp>
          <p:nvGrpSpPr>
            <p:cNvPr id="173" name="그룹 172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175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이등변 삼각형 175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788102" y="1819221"/>
              <a:ext cx="1640732" cy="16070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좌석 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선택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6285285" y="1914855"/>
            <a:ext cx="1041708" cy="926742"/>
            <a:chOff x="6460934" y="1489792"/>
            <a:chExt cx="2123418" cy="2021639"/>
          </a:xfrm>
        </p:grpSpPr>
        <p:grpSp>
          <p:nvGrpSpPr>
            <p:cNvPr id="179" name="그룹 178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181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이등변 삼각형 181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788102" y="1873133"/>
              <a:ext cx="1640732" cy="1409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영화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상세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6321538" y="3899478"/>
            <a:ext cx="1041708" cy="926742"/>
            <a:chOff x="6460934" y="1489792"/>
            <a:chExt cx="2123418" cy="2021639"/>
          </a:xfrm>
        </p:grpSpPr>
        <p:grpSp>
          <p:nvGrpSpPr>
            <p:cNvPr id="185" name="그룹 184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187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788102" y="1837192"/>
              <a:ext cx="1640732" cy="16070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예매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완료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7832424" y="3825418"/>
            <a:ext cx="1691990" cy="1392735"/>
            <a:chOff x="8887482" y="1489791"/>
            <a:chExt cx="2123418" cy="2021639"/>
          </a:xfrm>
        </p:grpSpPr>
        <p:grpSp>
          <p:nvGrpSpPr>
            <p:cNvPr id="191" name="그룹 190">
              <a:extLst>
                <a:ext uri="{FF2B5EF4-FFF2-40B4-BE49-F238E27FC236}">
                  <a16:creationId xmlns="" xmlns:a16="http://schemas.microsoft.com/office/drawing/2014/main" id="{B624E0E9-7025-4F61-AA1B-D5CFE851BB4F}"/>
                </a:ext>
              </a:extLst>
            </p:cNvPr>
            <p:cNvGrpSpPr/>
            <p:nvPr/>
          </p:nvGrpSpPr>
          <p:grpSpPr>
            <a:xfrm>
              <a:off x="8887482" y="1489791"/>
              <a:ext cx="2123418" cy="2021639"/>
              <a:chOff x="4182131" y="2724366"/>
              <a:chExt cx="2942249" cy="2801223"/>
            </a:xfrm>
            <a:solidFill>
              <a:srgbClr val="E99F60"/>
            </a:solidFill>
          </p:grpSpPr>
          <p:sp>
            <p:nvSpPr>
              <p:cNvPr id="193" name="자유형: 도형 33">
                <a:extLst>
                  <a:ext uri="{FF2B5EF4-FFF2-40B4-BE49-F238E27FC236}">
                    <a16:creationId xmlns="" xmlns:a16="http://schemas.microsoft.com/office/drawing/2014/main" id="{04BF7144-758F-40C4-865E-76355C831E55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이등변 삼각형 193">
                <a:extLst>
                  <a:ext uri="{FF2B5EF4-FFF2-40B4-BE49-F238E27FC236}">
                    <a16:creationId xmlns="" xmlns:a16="http://schemas.microsoft.com/office/drawing/2014/main" id="{D9DAD7B6-2EBA-46A4-8901-E43D35D29EDE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원형: 비어 있음 35">
                <a:extLst>
                  <a:ext uri="{FF2B5EF4-FFF2-40B4-BE49-F238E27FC236}">
                    <a16:creationId xmlns="" xmlns:a16="http://schemas.microsoft.com/office/drawing/2014/main" id="{D31A0031-6547-413F-AC48-F7ECF7760949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="" xmlns:a16="http://schemas.microsoft.com/office/drawing/2014/main" id="{BF5B1ED1-8C40-43C6-A31B-4BCF114FD72D}"/>
                </a:ext>
              </a:extLst>
            </p:cNvPr>
            <p:cNvSpPr txBox="1"/>
            <p:nvPr/>
          </p:nvSpPr>
          <p:spPr>
            <a:xfrm>
              <a:off x="9327892" y="2220828"/>
              <a:ext cx="1426132" cy="727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 smtClean="0">
                  <a:solidFill>
                    <a:prstClr val="white">
                      <a:lumMod val="50000"/>
                    </a:prstClr>
                  </a:solidFill>
                </a:rPr>
                <a:t>게시판</a:t>
              </a:r>
              <a:endParaRPr lang="en-US" altLang="ko-KR" sz="14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9634270" y="3576409"/>
            <a:ext cx="1041707" cy="936439"/>
            <a:chOff x="6460934" y="1489792"/>
            <a:chExt cx="2123418" cy="2042792"/>
          </a:xfrm>
        </p:grpSpPr>
        <p:grpSp>
          <p:nvGrpSpPr>
            <p:cNvPr id="197" name="그룹 196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199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이등변 삼각형 199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667279" y="1831559"/>
              <a:ext cx="1793425" cy="1701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리뷰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게시판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9668522" y="4605121"/>
            <a:ext cx="1041707" cy="928719"/>
            <a:chOff x="6460934" y="1489792"/>
            <a:chExt cx="2123418" cy="2025952"/>
          </a:xfrm>
        </p:grpSpPr>
        <p:grpSp>
          <p:nvGrpSpPr>
            <p:cNvPr id="203" name="그룹 202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205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이등변 삼각형 205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07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704101" y="1814719"/>
              <a:ext cx="1640732" cy="1701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공지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게시판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7833984" y="1625865"/>
            <a:ext cx="1691990" cy="1392735"/>
            <a:chOff x="8887482" y="1489791"/>
            <a:chExt cx="2123418" cy="2021639"/>
          </a:xfrm>
        </p:grpSpPr>
        <p:grpSp>
          <p:nvGrpSpPr>
            <p:cNvPr id="209" name="그룹 208">
              <a:extLst>
                <a:ext uri="{FF2B5EF4-FFF2-40B4-BE49-F238E27FC236}">
                  <a16:creationId xmlns="" xmlns:a16="http://schemas.microsoft.com/office/drawing/2014/main" id="{B624E0E9-7025-4F61-AA1B-D5CFE851BB4F}"/>
                </a:ext>
              </a:extLst>
            </p:cNvPr>
            <p:cNvGrpSpPr/>
            <p:nvPr/>
          </p:nvGrpSpPr>
          <p:grpSpPr>
            <a:xfrm>
              <a:off x="8887482" y="1489791"/>
              <a:ext cx="2123418" cy="2021639"/>
              <a:chOff x="4182131" y="2724366"/>
              <a:chExt cx="2942249" cy="2801223"/>
            </a:xfrm>
            <a:solidFill>
              <a:srgbClr val="E99F60"/>
            </a:solidFill>
          </p:grpSpPr>
          <p:sp>
            <p:nvSpPr>
              <p:cNvPr id="211" name="자유형: 도형 33">
                <a:extLst>
                  <a:ext uri="{FF2B5EF4-FFF2-40B4-BE49-F238E27FC236}">
                    <a16:creationId xmlns="" xmlns:a16="http://schemas.microsoft.com/office/drawing/2014/main" id="{04BF7144-758F-40C4-865E-76355C831E55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이등변 삼각형 211">
                <a:extLst>
                  <a:ext uri="{FF2B5EF4-FFF2-40B4-BE49-F238E27FC236}">
                    <a16:creationId xmlns="" xmlns:a16="http://schemas.microsoft.com/office/drawing/2014/main" id="{D9DAD7B6-2EBA-46A4-8901-E43D35D29EDE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원형: 비어 있음 35">
                <a:extLst>
                  <a:ext uri="{FF2B5EF4-FFF2-40B4-BE49-F238E27FC236}">
                    <a16:creationId xmlns="" xmlns:a16="http://schemas.microsoft.com/office/drawing/2014/main" id="{D31A0031-6547-413F-AC48-F7ECF7760949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="" xmlns:a16="http://schemas.microsoft.com/office/drawing/2014/main" id="{BF5B1ED1-8C40-43C6-A31B-4BCF114FD72D}"/>
                </a:ext>
              </a:extLst>
            </p:cNvPr>
            <p:cNvSpPr txBox="1"/>
            <p:nvPr/>
          </p:nvSpPr>
          <p:spPr>
            <a:xfrm>
              <a:off x="9327892" y="2220828"/>
              <a:ext cx="1426132" cy="727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 smtClean="0">
                  <a:solidFill>
                    <a:prstClr val="white">
                      <a:lumMod val="50000"/>
                    </a:prstClr>
                  </a:solidFill>
                </a:rPr>
                <a:t>예매확인</a:t>
              </a:r>
              <a:endParaRPr lang="en-US" altLang="ko-KR" sz="14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9601578" y="1330629"/>
            <a:ext cx="1041707" cy="926742"/>
            <a:chOff x="6460934" y="1489792"/>
            <a:chExt cx="2123418" cy="2021639"/>
          </a:xfrm>
        </p:grpSpPr>
        <p:grpSp>
          <p:nvGrpSpPr>
            <p:cNvPr id="215" name="그룹 214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217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이등변 삼각형 217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658661" y="1808720"/>
              <a:ext cx="1793425" cy="1701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예매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내역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9619354" y="2351103"/>
            <a:ext cx="1041707" cy="955185"/>
            <a:chOff x="6460934" y="1489792"/>
            <a:chExt cx="2123418" cy="2083686"/>
          </a:xfrm>
        </p:grpSpPr>
        <p:grpSp>
          <p:nvGrpSpPr>
            <p:cNvPr id="221" name="그룹 220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223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이등변 삼각형 223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742588" y="1872453"/>
              <a:ext cx="1640732" cy="1701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이용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안내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2971245" y="3900284"/>
            <a:ext cx="1041707" cy="926742"/>
            <a:chOff x="6460934" y="1489792"/>
            <a:chExt cx="2123418" cy="2021639"/>
          </a:xfrm>
        </p:grpSpPr>
        <p:grpSp>
          <p:nvGrpSpPr>
            <p:cNvPr id="227" name="그룹 226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460934" y="1489792"/>
              <a:ext cx="2123418" cy="2021639"/>
              <a:chOff x="4182131" y="2724366"/>
              <a:chExt cx="2942249" cy="2801223"/>
            </a:xfrm>
            <a:solidFill>
              <a:srgbClr val="896360"/>
            </a:solidFill>
          </p:grpSpPr>
          <p:sp>
            <p:nvSpPr>
              <p:cNvPr id="229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이등변 삼각형 229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681689" y="1824646"/>
              <a:ext cx="1793425" cy="16070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마이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페이지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5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896360"/>
                </a:solidFill>
              </a:rPr>
              <a:t>DB ER-Diagram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6" y="1094059"/>
            <a:ext cx="9885405" cy="52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홈페이지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r="1149" b="6197"/>
          <a:stretch/>
        </p:blipFill>
        <p:spPr>
          <a:xfrm>
            <a:off x="709128" y="1314254"/>
            <a:ext cx="6830008" cy="18317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72" y="1314254"/>
            <a:ext cx="2772162" cy="18862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54010" b="10898"/>
          <a:stretch/>
        </p:blipFill>
        <p:spPr>
          <a:xfrm>
            <a:off x="709128" y="3541691"/>
            <a:ext cx="5782740" cy="25885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029" y="3657600"/>
            <a:ext cx="2898497" cy="14742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9978"/>
          <a:stretch/>
        </p:blipFill>
        <p:spPr>
          <a:xfrm>
            <a:off x="7781730" y="5431202"/>
            <a:ext cx="3429346" cy="68329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635342" y="3760954"/>
            <a:ext cx="1615029" cy="926742"/>
            <a:chOff x="6273107" y="1914855"/>
            <a:chExt cx="1053886" cy="926742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285285" y="1914855"/>
              <a:ext cx="104170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16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273107" y="2081528"/>
              <a:ext cx="965182" cy="64633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err="1" smtClean="0">
                  <a:solidFill>
                    <a:prstClr val="white">
                      <a:lumMod val="50000"/>
                    </a:prstClr>
                  </a:solidFill>
                </a:rPr>
                <a:t>표현식</a:t>
              </a:r>
              <a:r>
                <a:rPr lang="en-US" altLang="ko-KR" sz="1200" b="1" dirty="0" smtClean="0">
                  <a:solidFill>
                    <a:prstClr val="white">
                      <a:lumMod val="50000"/>
                    </a:prstClr>
                  </a:solidFill>
                </a:rPr>
                <a:t> include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 smtClean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공용 변수사용</a:t>
              </a:r>
              <a:r>
                <a:rPr lang="en-US" altLang="ko-KR" sz="1200" b="1" dirty="0" smtClean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8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회원가입</a:t>
            </a:r>
            <a:endParaRPr lang="en-US" altLang="ko-KR" sz="2800" b="1" i="1" kern="0" dirty="0" smtClean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t="2452" r="7998" b="3233"/>
          <a:stretch/>
        </p:blipFill>
        <p:spPr>
          <a:xfrm>
            <a:off x="1061766" y="1254279"/>
            <a:ext cx="1869607" cy="4519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19" y="1228983"/>
            <a:ext cx="2468952" cy="128421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397248" y="1317693"/>
            <a:ext cx="1256938" cy="926742"/>
            <a:chOff x="6285285" y="1914855"/>
            <a:chExt cx="1041708" cy="926742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285285" y="1914855"/>
              <a:ext cx="104170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35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285285" y="2062866"/>
              <a:ext cx="965182" cy="64633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 smtClean="0">
                  <a:solidFill>
                    <a:prstClr val="white">
                      <a:lumMod val="50000"/>
                    </a:prstClr>
                  </a:solidFill>
                </a:rPr>
                <a:t>JavaScript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정규식사용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264735" y="1228983"/>
            <a:ext cx="3063019" cy="1741023"/>
            <a:chOff x="8161051" y="1228983"/>
            <a:chExt cx="3063019" cy="17410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1051" y="1228983"/>
              <a:ext cx="3063019" cy="1741023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9386596" y="1558212"/>
              <a:ext cx="1660849" cy="572485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l="1213" t="856" b="11539"/>
          <a:stretch/>
        </p:blipFill>
        <p:spPr>
          <a:xfrm>
            <a:off x="3344019" y="3405673"/>
            <a:ext cx="2371674" cy="236771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855665" y="5558214"/>
            <a:ext cx="4472089" cy="337181"/>
            <a:chOff x="6855665" y="5558214"/>
            <a:chExt cx="4472089" cy="33718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5665" y="5558214"/>
              <a:ext cx="4472089" cy="337181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7654186" y="5627700"/>
              <a:ext cx="2942295" cy="155017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106960" y="3549670"/>
            <a:ext cx="4267056" cy="1644001"/>
            <a:chOff x="7106960" y="3549670"/>
            <a:chExt cx="4267056" cy="164400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/>
            <a:srcRect t="2156" r="539" b="-1"/>
            <a:stretch/>
          </p:blipFill>
          <p:spPr>
            <a:xfrm>
              <a:off x="7106960" y="3549670"/>
              <a:ext cx="4267056" cy="1644001"/>
            </a:xfrm>
            <a:prstGeom prst="rect">
              <a:avLst/>
            </a:prstGeom>
          </p:spPr>
        </p:pic>
        <p:sp>
          <p:nvSpPr>
            <p:cNvPr id="62" name="직사각형 61"/>
            <p:cNvSpPr/>
            <p:nvPr/>
          </p:nvSpPr>
          <p:spPr>
            <a:xfrm>
              <a:off x="7476100" y="4051186"/>
              <a:ext cx="3837085" cy="828724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866506" y="3681339"/>
            <a:ext cx="1113120" cy="848038"/>
            <a:chOff x="6285285" y="1914855"/>
            <a:chExt cx="1041708" cy="926742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285285" y="1914855"/>
              <a:ext cx="104170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66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이등변 삼각형 66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285285" y="2020347"/>
              <a:ext cx="965182" cy="64633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 err="1" smtClean="0">
                  <a:solidFill>
                    <a:prstClr val="white">
                      <a:lumMod val="50000"/>
                    </a:prstClr>
                  </a:solidFill>
                </a:rPr>
                <a:t>Daum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주소 </a:t>
              </a:r>
              <a:r>
                <a:rPr lang="en-US" altLang="ko-KR" sz="1200" b="1" dirty="0" smtClean="0">
                  <a:solidFill>
                    <a:prstClr val="white">
                      <a:lumMod val="50000"/>
                    </a:prstClr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2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로그인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5857" r="3210" b="9686"/>
          <a:stretch/>
        </p:blipFill>
        <p:spPr>
          <a:xfrm>
            <a:off x="1095632" y="1518234"/>
            <a:ext cx="2653458" cy="2130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9" t="13313" r="8631" b="22527"/>
          <a:stretch/>
        </p:blipFill>
        <p:spPr>
          <a:xfrm>
            <a:off x="4648628" y="2822492"/>
            <a:ext cx="1054360" cy="2505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283" r="3634" b="6074"/>
          <a:stretch/>
        </p:blipFill>
        <p:spPr>
          <a:xfrm>
            <a:off x="1065713" y="4348895"/>
            <a:ext cx="4096139" cy="103953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602525" y="1518234"/>
            <a:ext cx="4666467" cy="1776772"/>
            <a:chOff x="6434575" y="1228983"/>
            <a:chExt cx="4666467" cy="177677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4575" y="1228983"/>
              <a:ext cx="4666467" cy="177677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628266" y="1406203"/>
              <a:ext cx="2882859" cy="184732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94830" y="1678066"/>
              <a:ext cx="2882859" cy="205498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13434" y="1518234"/>
            <a:ext cx="979562" cy="763132"/>
            <a:chOff x="6285285" y="1914855"/>
            <a:chExt cx="1041708" cy="926742"/>
          </a:xfrm>
        </p:grpSpPr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285285" y="1914855"/>
              <a:ext cx="104170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18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411412" y="2027877"/>
              <a:ext cx="759068" cy="784900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세션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설정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35959" y="3336499"/>
            <a:ext cx="2438200" cy="268156"/>
            <a:chOff x="3896000" y="2869960"/>
            <a:chExt cx="2438200" cy="26815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9" t="36397" b="14630"/>
            <a:stretch/>
          </p:blipFill>
          <p:spPr>
            <a:xfrm>
              <a:off x="3896000" y="2886188"/>
              <a:ext cx="2438200" cy="251928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3939476" y="2869960"/>
              <a:ext cx="1040155" cy="244349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934512" y="4358009"/>
            <a:ext cx="4334480" cy="933580"/>
            <a:chOff x="6362193" y="3932117"/>
            <a:chExt cx="4334480" cy="93358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193" y="3932117"/>
              <a:ext cx="4334480" cy="933580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6399455" y="4413466"/>
              <a:ext cx="2382528" cy="273518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558401" y="4383583"/>
            <a:ext cx="979562" cy="693756"/>
            <a:chOff x="6285285" y="1914855"/>
            <a:chExt cx="1041708" cy="926742"/>
          </a:xfrm>
        </p:grpSpPr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285285" y="1914855"/>
              <a:ext cx="104170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30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411412" y="1953089"/>
              <a:ext cx="759068" cy="78490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세션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제거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영화정보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894302" y="2639597"/>
            <a:ext cx="3882550" cy="563471"/>
            <a:chOff x="6996943" y="2639597"/>
            <a:chExt cx="3882550" cy="56347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6943" y="2639597"/>
              <a:ext cx="3882550" cy="56347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8693616" y="2873625"/>
              <a:ext cx="1969032" cy="22604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24346" y="1408921"/>
            <a:ext cx="4052506" cy="863215"/>
            <a:chOff x="6826987" y="1408921"/>
            <a:chExt cx="4052506" cy="86321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7706" b="7255"/>
            <a:stretch/>
          </p:blipFill>
          <p:spPr>
            <a:xfrm>
              <a:off x="6826987" y="1408921"/>
              <a:ext cx="4052506" cy="86321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8889778" y="1557157"/>
              <a:ext cx="1627299" cy="226048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12685" y="1245015"/>
            <a:ext cx="3579429" cy="4950512"/>
            <a:chOff x="1467267" y="1408921"/>
            <a:chExt cx="3254025" cy="45004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267" y="1408921"/>
              <a:ext cx="3254025" cy="450046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3229504" y="1982570"/>
              <a:ext cx="1340249" cy="1600874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61244" y="4860016"/>
            <a:ext cx="2685752" cy="1335511"/>
            <a:chOff x="4945224" y="4755209"/>
            <a:chExt cx="2685752" cy="1335511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5224" y="4755209"/>
              <a:ext cx="2685752" cy="1335511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5969667" y="5060982"/>
              <a:ext cx="756535" cy="178782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29446" y="5819871"/>
              <a:ext cx="915408" cy="178782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U자형 화살표 42"/>
          <p:cNvSpPr/>
          <p:nvPr/>
        </p:nvSpPr>
        <p:spPr>
          <a:xfrm rot="5400000">
            <a:off x="10664906" y="2099429"/>
            <a:ext cx="859059" cy="463074"/>
          </a:xfrm>
          <a:prstGeom prst="utur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U자형 화살표 44"/>
          <p:cNvSpPr/>
          <p:nvPr/>
        </p:nvSpPr>
        <p:spPr>
          <a:xfrm rot="5400000">
            <a:off x="10492091" y="3355565"/>
            <a:ext cx="1260671" cy="463074"/>
          </a:xfrm>
          <a:prstGeom prst="utur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884829" y="3570530"/>
            <a:ext cx="2892023" cy="2624997"/>
            <a:chOff x="7987470" y="3570530"/>
            <a:chExt cx="2892023" cy="262499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87470" y="3570530"/>
              <a:ext cx="2892023" cy="2624997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8156251" y="3853551"/>
              <a:ext cx="2723242" cy="48455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아래쪽 화살표 49"/>
          <p:cNvSpPr/>
          <p:nvPr/>
        </p:nvSpPr>
        <p:spPr>
          <a:xfrm rot="2618023">
            <a:off x="7221743" y="3895162"/>
            <a:ext cx="364112" cy="1076249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8787249">
            <a:off x="4624503" y="3397253"/>
            <a:ext cx="364112" cy="1397149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447609" y="1472882"/>
            <a:ext cx="1256938" cy="637477"/>
            <a:chOff x="4981081" y="1370568"/>
            <a:chExt cx="1256938" cy="933331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4981081" y="1377157"/>
              <a:ext cx="125693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56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이등변 삼각형 56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5037067" y="1370568"/>
              <a:ext cx="1164601" cy="894006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 smtClean="0">
                  <a:solidFill>
                    <a:prstClr val="white">
                      <a:lumMod val="50000"/>
                    </a:prstClr>
                  </a:solidFill>
                </a:rPr>
                <a:t>GET</a:t>
              </a: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방식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값 전달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 rot="19037887">
            <a:off x="6307146" y="3742881"/>
            <a:ext cx="1276009" cy="647079"/>
            <a:chOff x="6285285" y="1890768"/>
            <a:chExt cx="1041708" cy="950829"/>
          </a:xfrm>
        </p:grpSpPr>
        <p:grpSp>
          <p:nvGrpSpPr>
            <p:cNvPr id="79" name="그룹 78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6285285" y="1914855"/>
              <a:ext cx="104170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81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이등변 삼각형 81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6411119" y="1890768"/>
              <a:ext cx="759361" cy="78490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 smtClean="0">
                  <a:solidFill>
                    <a:prstClr val="white">
                      <a:lumMod val="50000"/>
                    </a:prstClr>
                  </a:solidFill>
                </a:rPr>
                <a:t>Statement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 err="1" smtClean="0">
                  <a:solidFill>
                    <a:prstClr val="white">
                      <a:lumMod val="50000"/>
                    </a:prstClr>
                  </a:solidFill>
                </a:rPr>
                <a:t>ResultSet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9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896360"/>
                </a:solidFill>
              </a:rPr>
              <a:t>별점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5"/>
          <a:stretch/>
        </p:blipFill>
        <p:spPr>
          <a:xfrm>
            <a:off x="4346998" y="1477409"/>
            <a:ext cx="2095792" cy="575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98" y="2362807"/>
            <a:ext cx="2152950" cy="552527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941979" y="3034382"/>
            <a:ext cx="3626530" cy="1553564"/>
            <a:chOff x="7333861" y="3538241"/>
            <a:chExt cx="3626530" cy="155356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3861" y="3538241"/>
              <a:ext cx="3626530" cy="1553564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7417836" y="4460033"/>
              <a:ext cx="1922106" cy="522514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867334" y="1380926"/>
            <a:ext cx="3701175" cy="1424283"/>
            <a:chOff x="7057984" y="1390262"/>
            <a:chExt cx="3902407" cy="150825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7984" y="1390262"/>
              <a:ext cx="3902407" cy="150825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936293" y="1415069"/>
              <a:ext cx="1107644" cy="216326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304168" y="2173284"/>
              <a:ext cx="2158484" cy="316724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74060" y="5208597"/>
            <a:ext cx="944356" cy="545855"/>
            <a:chOff x="4981081" y="1369727"/>
            <a:chExt cx="1256938" cy="967018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4981081" y="1377157"/>
              <a:ext cx="125693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25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이등변 삼각형 25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5037067" y="1369727"/>
              <a:ext cx="1164601" cy="967018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b="1" dirty="0" smtClean="0">
                  <a:solidFill>
                    <a:prstClr val="white">
                      <a:lumMod val="50000"/>
                    </a:prstClr>
                  </a:solidFill>
                </a:rPr>
                <a:t>Prepared</a:t>
              </a:r>
              <a:endParaRPr lang="en-US" altLang="ko-KR" sz="105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b="1" dirty="0" smtClean="0">
                  <a:solidFill>
                    <a:prstClr val="white">
                      <a:lumMod val="50000"/>
                    </a:prstClr>
                  </a:solidFill>
                </a:rPr>
                <a:t>Statement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059078" y="4844215"/>
            <a:ext cx="3972353" cy="1361046"/>
            <a:chOff x="6988038" y="4807785"/>
            <a:chExt cx="3972353" cy="136104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88038" y="4807785"/>
              <a:ext cx="3972353" cy="1361046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7027109" y="5335508"/>
              <a:ext cx="1783871" cy="237959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U자형 화살표 29"/>
          <p:cNvSpPr/>
          <p:nvPr/>
        </p:nvSpPr>
        <p:spPr>
          <a:xfrm rot="5400000">
            <a:off x="10444076" y="2640607"/>
            <a:ext cx="1039462" cy="463074"/>
          </a:xfrm>
          <a:prstGeom prst="utur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U자형 화살표 30"/>
          <p:cNvSpPr/>
          <p:nvPr/>
        </p:nvSpPr>
        <p:spPr>
          <a:xfrm rot="5400000">
            <a:off x="10330610" y="4562426"/>
            <a:ext cx="1260671" cy="463074"/>
          </a:xfrm>
          <a:prstGeom prst="utur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453" y="4844215"/>
            <a:ext cx="2923056" cy="1361046"/>
          </a:xfrm>
          <a:prstGeom prst="rect">
            <a:avLst/>
          </a:prstGeom>
        </p:spPr>
      </p:pic>
      <p:sp>
        <p:nvSpPr>
          <p:cNvPr id="33" name="아래쪽 화살표 32"/>
          <p:cNvSpPr/>
          <p:nvPr/>
        </p:nvSpPr>
        <p:spPr>
          <a:xfrm rot="5400000">
            <a:off x="6642388" y="4966068"/>
            <a:ext cx="364112" cy="1049698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42212" y="3429736"/>
            <a:ext cx="300990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SELECT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마다 모든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별점을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합한 후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나눌 필요 없도록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별점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합계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입력 횟수 테이블을 따로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지정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b="6293"/>
          <a:stretch/>
        </p:blipFill>
        <p:spPr>
          <a:xfrm>
            <a:off x="828146" y="1290812"/>
            <a:ext cx="3172128" cy="1834943"/>
          </a:xfrm>
          <a:prstGeom prst="rect">
            <a:avLst/>
          </a:prstGeom>
        </p:spPr>
      </p:pic>
      <p:sp>
        <p:nvSpPr>
          <p:cNvPr id="43" name="아래쪽 화살표 42"/>
          <p:cNvSpPr/>
          <p:nvPr/>
        </p:nvSpPr>
        <p:spPr>
          <a:xfrm rot="8538592">
            <a:off x="6205592" y="2960612"/>
            <a:ext cx="364112" cy="1397149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147484" y="2675316"/>
            <a:ext cx="1193476" cy="373962"/>
          </a:xfrm>
          <a:prstGeom prst="rect">
            <a:avLst/>
          </a:prstGeom>
          <a:noFill/>
          <a:ln w="317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96360"/>
                </a:solidFill>
              </a:rPr>
              <a:t>시간표</a:t>
            </a:r>
            <a:r>
              <a:rPr lang="en-US" altLang="ko-KR" sz="2800" b="1" i="1" kern="0" dirty="0" smtClean="0">
                <a:solidFill>
                  <a:srgbClr val="896360"/>
                </a:solidFill>
              </a:rPr>
              <a:t>(Ajax)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042703" y="1287622"/>
            <a:ext cx="3500889" cy="2481944"/>
            <a:chOff x="6997958" y="1411808"/>
            <a:chExt cx="3997903" cy="27232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7958" y="1411808"/>
              <a:ext cx="3997903" cy="2723272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477380" y="2485484"/>
              <a:ext cx="3476260" cy="1202762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13561" y="1968863"/>
              <a:ext cx="915406" cy="178782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-306" t="2387" r="306" b="247"/>
          <a:stretch/>
        </p:blipFill>
        <p:spPr>
          <a:xfrm>
            <a:off x="6834915" y="4042087"/>
            <a:ext cx="3708677" cy="223427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887052" y="6055567"/>
            <a:ext cx="2515782" cy="199836"/>
          </a:xfrm>
          <a:prstGeom prst="rect">
            <a:avLst/>
          </a:prstGeom>
          <a:noFill/>
          <a:ln w="317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6200000">
            <a:off x="5759335" y="882667"/>
            <a:ext cx="364112" cy="1787053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902919" y="4051416"/>
            <a:ext cx="3921583" cy="1808208"/>
            <a:chOff x="1129003" y="4055635"/>
            <a:chExt cx="3355069" cy="1494924"/>
          </a:xfrm>
        </p:grpSpPr>
        <p:grpSp>
          <p:nvGrpSpPr>
            <p:cNvPr id="30" name="그룹 29"/>
            <p:cNvGrpSpPr/>
            <p:nvPr/>
          </p:nvGrpSpPr>
          <p:grpSpPr>
            <a:xfrm>
              <a:off x="1129003" y="4055635"/>
              <a:ext cx="3335825" cy="1494924"/>
              <a:chOff x="1129003" y="3477136"/>
              <a:chExt cx="3335825" cy="14949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9003" y="3744149"/>
                <a:ext cx="3335825" cy="122791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004" y="3477136"/>
                <a:ext cx="3335824" cy="295316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2593933" y="4102353"/>
              <a:ext cx="1890139" cy="162939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아래쪽 화살표 35"/>
          <p:cNvSpPr/>
          <p:nvPr/>
        </p:nvSpPr>
        <p:spPr>
          <a:xfrm rot="3099707">
            <a:off x="5777887" y="2437308"/>
            <a:ext cx="364112" cy="2208003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U자형 화살표 36"/>
          <p:cNvSpPr/>
          <p:nvPr/>
        </p:nvSpPr>
        <p:spPr>
          <a:xfrm rot="5400000">
            <a:off x="10009731" y="3594189"/>
            <a:ext cx="1795392" cy="463074"/>
          </a:xfrm>
          <a:prstGeom prst="uturnArrow">
            <a:avLst/>
          </a:prstGeom>
          <a:solidFill>
            <a:srgbClr val="FF0000">
              <a:alpha val="60000"/>
            </a:srgbClr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00933" y="4731805"/>
            <a:ext cx="2261384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DAO.java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에서 받아온 데이터를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getWriter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메소드를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사용해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Json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형태로 변환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16223" y="1323585"/>
            <a:ext cx="3899088" cy="1670618"/>
            <a:chOff x="1320357" y="1547065"/>
            <a:chExt cx="3335824" cy="1381173"/>
          </a:xfrm>
        </p:grpSpPr>
        <p:grpSp>
          <p:nvGrpSpPr>
            <p:cNvPr id="41" name="그룹 40"/>
            <p:cNvGrpSpPr/>
            <p:nvPr/>
          </p:nvGrpSpPr>
          <p:grpSpPr>
            <a:xfrm>
              <a:off x="1320357" y="1547065"/>
              <a:ext cx="3335824" cy="1381173"/>
              <a:chOff x="1348773" y="1675205"/>
              <a:chExt cx="3335824" cy="1381173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773" y="1675205"/>
                <a:ext cx="3335824" cy="295316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8773" y="1970521"/>
                <a:ext cx="3318673" cy="1085857"/>
              </a:xfrm>
              <a:prstGeom prst="rect">
                <a:avLst/>
              </a:prstGeom>
            </p:spPr>
          </p:pic>
        </p:grpSp>
        <p:sp>
          <p:nvSpPr>
            <p:cNvPr id="32" name="직사각형 31"/>
            <p:cNvSpPr/>
            <p:nvPr/>
          </p:nvSpPr>
          <p:spPr>
            <a:xfrm>
              <a:off x="2739337" y="1597357"/>
              <a:ext cx="1890139" cy="162939"/>
            </a:xfrm>
            <a:prstGeom prst="rect">
              <a:avLst/>
            </a:prstGeom>
            <a:noFill/>
            <a:ln w="317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09874" y="3412452"/>
            <a:ext cx="1142671" cy="587574"/>
            <a:chOff x="4981081" y="1370568"/>
            <a:chExt cx="1256938" cy="946294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A9BB40A6-F5E5-4607-A702-FCBF67A20E48}"/>
                </a:ext>
              </a:extLst>
            </p:cNvPr>
            <p:cNvGrpSpPr/>
            <p:nvPr/>
          </p:nvGrpSpPr>
          <p:grpSpPr>
            <a:xfrm>
              <a:off x="4981081" y="1377157"/>
              <a:ext cx="1256938" cy="926742"/>
              <a:chOff x="4182131" y="2724366"/>
              <a:chExt cx="2942249" cy="2801223"/>
            </a:xfrm>
            <a:solidFill>
              <a:srgbClr val="896360"/>
            </a:solid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48" name="자유형: 도형 28">
                <a:extLst>
                  <a:ext uri="{FF2B5EF4-FFF2-40B4-BE49-F238E27FC236}">
                    <a16:creationId xmlns="" xmlns:a16="http://schemas.microsoft.com/office/drawing/2014/main" id="{75366238-C603-4D97-A9E1-8E380B225E8A}"/>
                  </a:ext>
                </a:extLst>
              </p:cNvPr>
              <p:cNvSpPr/>
              <p:nvPr/>
            </p:nvSpPr>
            <p:spPr>
              <a:xfrm>
                <a:off x="4182131" y="2828833"/>
                <a:ext cx="2942249" cy="2696756"/>
              </a:xfrm>
              <a:custGeom>
                <a:avLst/>
                <a:gdLst>
                  <a:gd name="connsiteX0" fmla="*/ 0 w 2942249"/>
                  <a:gd name="connsiteY0" fmla="*/ 0 h 2696756"/>
                  <a:gd name="connsiteX1" fmla="*/ 1777638 w 2942249"/>
                  <a:gd name="connsiteY1" fmla="*/ 0 h 2696756"/>
                  <a:gd name="connsiteX2" fmla="*/ 1777638 w 2942249"/>
                  <a:gd name="connsiteY2" fmla="*/ 34378 h 2696756"/>
                  <a:gd name="connsiteX3" fmla="*/ 61824 w 2942249"/>
                  <a:gd name="connsiteY3" fmla="*/ 34378 h 2696756"/>
                  <a:gd name="connsiteX4" fmla="*/ 646186 w 2942249"/>
                  <a:gd name="connsiteY4" fmla="*/ 1348378 h 2696756"/>
                  <a:gd name="connsiteX5" fmla="*/ 61824 w 2942249"/>
                  <a:gd name="connsiteY5" fmla="*/ 2662378 h 2696756"/>
                  <a:gd name="connsiteX6" fmla="*/ 2321462 w 2942249"/>
                  <a:gd name="connsiteY6" fmla="*/ 2662378 h 2696756"/>
                  <a:gd name="connsiteX7" fmla="*/ 2905824 w 2942249"/>
                  <a:gd name="connsiteY7" fmla="*/ 1348378 h 2696756"/>
                  <a:gd name="connsiteX8" fmla="*/ 2426475 w 2942249"/>
                  <a:gd name="connsiteY8" fmla="*/ 270510 h 2696756"/>
                  <a:gd name="connsiteX9" fmla="*/ 2462900 w 2942249"/>
                  <a:gd name="connsiteY9" fmla="*/ 270510 h 2696756"/>
                  <a:gd name="connsiteX10" fmla="*/ 2942249 w 2942249"/>
                  <a:gd name="connsiteY10" fmla="*/ 1348378 h 2696756"/>
                  <a:gd name="connsiteX11" fmla="*/ 2342598 w 2942249"/>
                  <a:gd name="connsiteY11" fmla="*/ 2696756 h 2696756"/>
                  <a:gd name="connsiteX12" fmla="*/ 0 w 2942249"/>
                  <a:gd name="connsiteY12" fmla="*/ 2696756 h 2696756"/>
                  <a:gd name="connsiteX13" fmla="*/ 599651 w 2942249"/>
                  <a:gd name="connsiteY13" fmla="*/ 1348378 h 269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42249" h="2696756">
                    <a:moveTo>
                      <a:pt x="0" y="0"/>
                    </a:moveTo>
                    <a:lnTo>
                      <a:pt x="1777638" y="0"/>
                    </a:lnTo>
                    <a:lnTo>
                      <a:pt x="1777638" y="34378"/>
                    </a:lnTo>
                    <a:lnTo>
                      <a:pt x="61824" y="34378"/>
                    </a:lnTo>
                    <a:lnTo>
                      <a:pt x="646186" y="1348378"/>
                    </a:lnTo>
                    <a:lnTo>
                      <a:pt x="61824" y="2662378"/>
                    </a:lnTo>
                    <a:lnTo>
                      <a:pt x="2321462" y="2662378"/>
                    </a:lnTo>
                    <a:lnTo>
                      <a:pt x="2905824" y="1348378"/>
                    </a:lnTo>
                    <a:lnTo>
                      <a:pt x="2426475" y="270510"/>
                    </a:lnTo>
                    <a:lnTo>
                      <a:pt x="2462900" y="270510"/>
                    </a:lnTo>
                    <a:lnTo>
                      <a:pt x="2942249" y="1348378"/>
                    </a:lnTo>
                    <a:lnTo>
                      <a:pt x="2342598" y="2696756"/>
                    </a:lnTo>
                    <a:lnTo>
                      <a:pt x="0" y="2696756"/>
                    </a:lnTo>
                    <a:lnTo>
                      <a:pt x="599651" y="1348378"/>
                    </a:lnTo>
                    <a:close/>
                  </a:path>
                </a:pathLst>
              </a:cu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이등변 삼각형 48">
                <a:extLst>
                  <a:ext uri="{FF2B5EF4-FFF2-40B4-BE49-F238E27FC236}">
                    <a16:creationId xmlns="" xmlns:a16="http://schemas.microsoft.com/office/drawing/2014/main" id="{8E2D8285-55FF-4D0A-99B2-7BABB8D1099B}"/>
                  </a:ext>
                </a:extLst>
              </p:cNvPr>
              <p:cNvSpPr/>
              <p:nvPr/>
            </p:nvSpPr>
            <p:spPr>
              <a:xfrm rot="5400000">
                <a:off x="5928569" y="2755565"/>
                <a:ext cx="251018" cy="188619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원형: 비어 있음 30">
                <a:extLst>
                  <a:ext uri="{FF2B5EF4-FFF2-40B4-BE49-F238E27FC236}">
                    <a16:creationId xmlns="" xmlns:a16="http://schemas.microsoft.com/office/drawing/2014/main" id="{238770AB-9ECA-49EB-AD5E-AF06AFE2F964}"/>
                  </a:ext>
                </a:extLst>
              </p:cNvPr>
              <p:cNvSpPr/>
              <p:nvPr/>
            </p:nvSpPr>
            <p:spPr>
              <a:xfrm>
                <a:off x="6463398" y="2871695"/>
                <a:ext cx="251018" cy="252000"/>
              </a:xfrm>
              <a:prstGeom prst="donut">
                <a:avLst>
                  <a:gd name="adj" fmla="val 1167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BD4124C-A55C-4718-BFEA-6E3E0B04D794}"/>
                </a:ext>
              </a:extLst>
            </p:cNvPr>
            <p:cNvSpPr txBox="1"/>
            <p:nvPr/>
          </p:nvSpPr>
          <p:spPr>
            <a:xfrm>
              <a:off x="5037067" y="1370568"/>
              <a:ext cx="1164601" cy="946294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동일한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prstClr val="white">
                      <a:lumMod val="50000"/>
                    </a:prstClr>
                  </a:solidFill>
                </a:rPr>
                <a:t>주소 값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5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470</Words>
  <Application>Microsoft Office PowerPoint</Application>
  <PresentationFormat>와이드스크린</PresentationFormat>
  <Paragraphs>159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Aharoni</vt:lpstr>
      <vt:lpstr>맑은 고딕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125</cp:revision>
  <dcterms:created xsi:type="dcterms:W3CDTF">2020-09-20T00:56:19Z</dcterms:created>
  <dcterms:modified xsi:type="dcterms:W3CDTF">2020-09-29T09:17:19Z</dcterms:modified>
</cp:coreProperties>
</file>