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1" r:id="rId4"/>
    <p:sldId id="282" r:id="rId5"/>
    <p:sldId id="258" r:id="rId6"/>
    <p:sldId id="269" r:id="rId7"/>
    <p:sldId id="288" r:id="rId8"/>
    <p:sldId id="284" r:id="rId9"/>
    <p:sldId id="283" r:id="rId10"/>
    <p:sldId id="285" r:id="rId11"/>
    <p:sldId id="286" r:id="rId12"/>
    <p:sldId id="270" r:id="rId13"/>
    <p:sldId id="271" r:id="rId14"/>
    <p:sldId id="272" r:id="rId15"/>
    <p:sldId id="287" r:id="rId16"/>
    <p:sldId id="289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9292-2356-4C99-AD29-658CB484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1780858"/>
            <a:ext cx="11520000" cy="144000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4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4365E-8E2B-4720-8D26-44BB7DC8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277143"/>
            <a:ext cx="11520000" cy="7200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A59BE1-3944-4040-AFF7-4A6EFD5DA3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6000" y="4520453"/>
            <a:ext cx="10800000" cy="72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9506B071-5031-40EB-97D5-6168350955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6000" y="5313773"/>
            <a:ext cx="10800000" cy="72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272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F8350FB-69B0-4AD5-B2AF-57B28EE6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037"/>
            <a:ext cx="11520000" cy="7200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2CCED97-0483-44CA-88E7-66F7FC584B4B}"/>
              </a:ext>
            </a:extLst>
          </p:cNvPr>
          <p:cNvCxnSpPr/>
          <p:nvPr/>
        </p:nvCxnSpPr>
        <p:spPr>
          <a:xfrm>
            <a:off x="336000" y="104865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8321C81-7567-43D6-A02B-A3AF33AA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5456"/>
            <a:ext cx="11520000" cy="493313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C550868-570E-4C77-8F85-D1025A9B3C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000" y="1142998"/>
            <a:ext cx="11520000" cy="538117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3186C4A-EBD8-4026-A0CD-7921B36B53F0}"/>
              </a:ext>
            </a:extLst>
          </p:cNvPr>
          <p:cNvCxnSpPr/>
          <p:nvPr/>
        </p:nvCxnSpPr>
        <p:spPr>
          <a:xfrm>
            <a:off x="336000" y="168873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5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68F11F-7160-4003-BEC6-9704AABB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321037"/>
            <a:ext cx="11520000" cy="720000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B78C1E-9412-40CE-B1B2-99A4B283DA98}"/>
              </a:ext>
            </a:extLst>
          </p:cNvPr>
          <p:cNvCxnSpPr/>
          <p:nvPr/>
        </p:nvCxnSpPr>
        <p:spPr>
          <a:xfrm>
            <a:off x="336000" y="104865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4F26D0-3864-4072-A1E1-1C1967C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00" y="1775456"/>
            <a:ext cx="1152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4B72A0F-CFB5-4EF8-8FE3-F38D5002CB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000" y="1142998"/>
            <a:ext cx="11520000" cy="538117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A4070F-DF51-4540-97B2-0F01C0D7DA9E}"/>
              </a:ext>
            </a:extLst>
          </p:cNvPr>
          <p:cNvCxnSpPr/>
          <p:nvPr/>
        </p:nvCxnSpPr>
        <p:spPr>
          <a:xfrm>
            <a:off x="336000" y="1688737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8BEA8A7-22E7-4719-B635-FB9DA9F4C9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6000" y="4556963"/>
            <a:ext cx="11520000" cy="1980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1A5B91-6F5D-47BA-ABF9-2B65FAE5BAD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6000" y="3924505"/>
            <a:ext cx="11520000" cy="538117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BDEEF6-6F51-4E24-8760-03BD87829A4A}"/>
              </a:ext>
            </a:extLst>
          </p:cNvPr>
          <p:cNvCxnSpPr/>
          <p:nvPr/>
        </p:nvCxnSpPr>
        <p:spPr>
          <a:xfrm>
            <a:off x="336000" y="4470244"/>
            <a:ext cx="115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6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CC4B-C005-400B-96F0-BFCBACB5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495840-C78A-4DD2-AB9E-1E9C9D43A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A14CF-7104-4FAE-BE4F-C27592A0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E0F0-622B-4BB9-984E-57B42D158C0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8FB7B-59B4-43F4-B938-50071E1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80F3A-942C-478B-9480-9B790209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453C-7C5E-4BB4-ABD7-259EDC6DF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7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E99E9A-86C9-49EF-9D2D-AADBBA57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94752-E5D3-4AE6-BF57-6B4ED088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D7FC53-C0FE-4247-A086-3107C780D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E0F0-622B-4BB9-984E-57B42D158C08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3EA10-84DA-4526-8F52-34AF1C6A8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D5550-26C2-40D7-A8A8-C1D270131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453C-7C5E-4BB4-ABD7-259EDC6DF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5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42179F-88D2-47A4-9494-EF019F016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DIFS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8CF8B03-321E-4755-9AF7-4C29371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DIFS</a:t>
            </a:r>
            <a:r>
              <a:rPr lang="ko-KR" altLang="en-US" dirty="0"/>
              <a:t> </a:t>
            </a:r>
            <a:r>
              <a:rPr lang="en-US" altLang="ko-KR" dirty="0"/>
              <a:t>WEEKLY REPORT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B24D18-94BB-4D53-AE79-535C7C8AD3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{uni2u; </a:t>
            </a:r>
            <a:r>
              <a:rPr lang="en-US" altLang="ko-KR" dirty="0" err="1"/>
              <a:t>labry</a:t>
            </a:r>
            <a:r>
              <a:rPr lang="en-US" altLang="ko-KR" dirty="0"/>
              <a:t>}@etri.re.kr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DA5017D-BE93-43D0-93B9-97518E6D21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2021.04.21. (WED)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142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7337-E817-49B5-8599-4285D617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F65D2-C66D-49BF-8651-10B52436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manager_name</a:t>
            </a:r>
            <a:r>
              <a:rPr lang="en-US" altLang="ko-KR" dirty="0"/>
              <a:t>}/complete` - merge/split</a:t>
            </a:r>
            <a:r>
              <a:rPr lang="ko-KR" altLang="en-US" dirty="0"/>
              <a:t> 동작이 완료되었는지 보고하기 위함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manager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는 노드 추가</a:t>
            </a:r>
            <a:r>
              <a:rPr lang="en-US" altLang="ko-KR" dirty="0"/>
              <a:t>/</a:t>
            </a:r>
            <a:r>
              <a:rPr lang="ko-KR" altLang="en-US" dirty="0"/>
              <a:t>삭제로 인하여 데이터 이동이 완료되었는지 알지 못함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동작 완료를 알아야 업데이트 된 </a:t>
            </a: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사용할 수 있다는 신호를 모든 노드에게 보낼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method: merge/split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from_node</a:t>
            </a:r>
            <a:r>
              <a:rPr lang="en-US" altLang="ko-KR" dirty="0"/>
              <a:t>: merge/split </a:t>
            </a:r>
            <a:r>
              <a:rPr lang="ko-KR" altLang="en-US" dirty="0"/>
              <a:t>데이터 제공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제공 노드 </a:t>
            </a:r>
            <a:r>
              <a:rPr lang="en-US" altLang="ko-KR" dirty="0"/>
              <a:t>name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to_node</a:t>
            </a:r>
            <a:r>
              <a:rPr lang="en-US" altLang="ko-KR" dirty="0"/>
              <a:t>: merge/split </a:t>
            </a:r>
            <a:r>
              <a:rPr lang="ko-KR" altLang="en-US" dirty="0"/>
              <a:t>데이터 저장 노드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저장 노드 </a:t>
            </a:r>
            <a:r>
              <a:rPr lang="en-US" altLang="ko-KR" dirty="0"/>
              <a:t>name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9FA2A-18BB-4F3F-B79B-817FCB644D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complete</a:t>
            </a:r>
            <a:r>
              <a:rPr lang="en-US" altLang="ko-KR" dirty="0"/>
              <a:t> Interest (command parameter)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AF4DA3-6798-46B8-A946-D9837FFF184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node_name</a:t>
            </a:r>
            <a:r>
              <a:rPr lang="en-US" altLang="ko-KR" dirty="0"/>
              <a:t>}/available` - manager node </a:t>
            </a:r>
            <a:r>
              <a:rPr lang="ko-KR" altLang="en-US" dirty="0"/>
              <a:t>로 부터 </a:t>
            </a:r>
            <a:r>
              <a:rPr lang="en-US" altLang="ko-KR" dirty="0"/>
              <a:t>available </a:t>
            </a:r>
            <a:r>
              <a:rPr lang="ko-KR" altLang="en-US" dirty="0"/>
              <a:t>신호를 받은 이후 신규 </a:t>
            </a: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이상 동작 발생 예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저장 노드가 동작을 완료하기 전 다른 노드로부터 데이터 요청을 </a:t>
            </a:r>
            <a:r>
              <a:rPr lang="ko-KR" altLang="en-US"/>
              <a:t>받는 경우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/>
              <a:t>업데이트 </a:t>
            </a: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로 인해 추가</a:t>
            </a:r>
            <a:r>
              <a:rPr lang="en-US" altLang="ko-KR" dirty="0"/>
              <a:t>/</a:t>
            </a:r>
            <a:r>
              <a:rPr lang="ko-KR" altLang="en-US" dirty="0"/>
              <a:t>삭제 된 노드가 </a:t>
            </a:r>
            <a:r>
              <a:rPr lang="en-US" altLang="ko-KR" dirty="0"/>
              <a:t>manifest </a:t>
            </a:r>
            <a:r>
              <a:rPr lang="ko-KR" altLang="en-US" dirty="0"/>
              <a:t>를 제공하여야 하는데</a:t>
            </a:r>
            <a:endParaRPr lang="en-US" altLang="ko-KR" dirty="0"/>
          </a:p>
          <a:p>
            <a:pPr lvl="4">
              <a:lnSpc>
                <a:spcPct val="120000"/>
              </a:lnSpc>
            </a:pPr>
            <a:r>
              <a:rPr lang="en-US" altLang="ko-KR" dirty="0"/>
              <a:t>/data/</a:t>
            </a:r>
            <a:r>
              <a:rPr lang="en-US" altLang="ko-KR" dirty="0" err="1"/>
              <a:t>rollin</a:t>
            </a:r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/>
              <a:t>-&gt; hash -&gt; </a:t>
            </a:r>
            <a:r>
              <a:rPr lang="ko-KR" altLang="en-US" dirty="0"/>
              <a:t>요청을 받은 노드의 </a:t>
            </a: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확인 </a:t>
            </a:r>
            <a:r>
              <a:rPr lang="en-US" altLang="ko-KR" dirty="0"/>
              <a:t>-&gt;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 데이터 저장 노드가 </a:t>
            </a: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에 위치 </a:t>
            </a:r>
            <a:r>
              <a:rPr lang="en-US" altLang="ko-KR" dirty="0"/>
              <a:t>-&gt;  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 데이터 저장 노드에게</a:t>
            </a:r>
            <a:r>
              <a:rPr lang="en-US" altLang="ko-KR" dirty="0"/>
              <a:t> manifest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/>
              <a:t>완료되기 전이기 때문에 </a:t>
            </a:r>
            <a:r>
              <a:rPr lang="en-US" altLang="ko-KR" dirty="0"/>
              <a:t>manifest </a:t>
            </a:r>
            <a:r>
              <a:rPr lang="ko-KR" altLang="en-US" dirty="0"/>
              <a:t>를 제공하지 못하는 경우 발생</a:t>
            </a:r>
            <a:endParaRPr lang="en-US" altLang="ko-KR" dirty="0"/>
          </a:p>
          <a:p>
            <a:pPr lvl="4">
              <a:lnSpc>
                <a:spcPct val="120000"/>
              </a:lnSpc>
            </a:pP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 데이터 저장 노드에서 </a:t>
            </a:r>
            <a:r>
              <a:rPr lang="en-US" altLang="ko-KR" dirty="0"/>
              <a:t>/data/</a:t>
            </a:r>
            <a:r>
              <a:rPr lang="en-US" altLang="ko-KR" dirty="0" err="1"/>
              <a:t>rollin</a:t>
            </a:r>
            <a:r>
              <a:rPr lang="en-US" altLang="ko-KR" dirty="0"/>
              <a:t>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en-US" altLang="ko-KR" dirty="0"/>
              <a:t>manifest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찾을 수 없음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1C41E-1239-4BA2-8455-B2E3689FC0D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available</a:t>
            </a:r>
            <a:r>
              <a:rPr lang="en-US" altLang="ko-KR" dirty="0"/>
              <a:t> 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97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7337-E817-49B5-8599-4285D617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F65D2-C66D-49BF-8651-10B52436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node_name</a:t>
            </a:r>
            <a:r>
              <a:rPr lang="en-US" altLang="ko-KR" dirty="0"/>
              <a:t>}/copy` - </a:t>
            </a:r>
            <a:r>
              <a:rPr lang="ko-KR" altLang="en-US" dirty="0"/>
              <a:t>노드가 저장중인 </a:t>
            </a:r>
            <a:r>
              <a:rPr lang="en-US" altLang="ko-KR" dirty="0"/>
              <a:t>manifest backup (copy)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clockwise </a:t>
            </a:r>
            <a:r>
              <a:rPr lang="ko-KR" altLang="en-US" dirty="0"/>
              <a:t>방향으로 자신이 저장중인 </a:t>
            </a:r>
            <a:r>
              <a:rPr lang="en-US" altLang="ko-KR" dirty="0"/>
              <a:t>manifest </a:t>
            </a:r>
            <a:r>
              <a:rPr lang="ko-KR" altLang="en-US" dirty="0"/>
              <a:t>파일 백업 생성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파일을 확인하면 </a:t>
            </a:r>
            <a:r>
              <a:rPr lang="en-US" altLang="ko-KR" dirty="0"/>
              <a:t>clockwise </a:t>
            </a:r>
            <a:r>
              <a:rPr lang="ko-KR" altLang="en-US" dirty="0"/>
              <a:t>방향의 노드 이름을 알 수 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자신이 저장중인 </a:t>
            </a:r>
            <a:r>
              <a:rPr lang="en-US" altLang="ko-KR" dirty="0"/>
              <a:t>manifest </a:t>
            </a:r>
            <a:r>
              <a:rPr lang="ko-KR" altLang="en-US" dirty="0"/>
              <a:t>파일의 이름을 정리한 </a:t>
            </a:r>
            <a:r>
              <a:rPr lang="en-US" altLang="ko-KR" dirty="0" err="1"/>
              <a:t>manifestlist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백업노드에</a:t>
            </a:r>
            <a:r>
              <a:rPr lang="ko-KR" altLang="en-US" dirty="0"/>
              <a:t> 전달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from_node</a:t>
            </a:r>
            <a:r>
              <a:rPr lang="en-US" altLang="ko-KR" dirty="0"/>
              <a:t>: from node name (</a:t>
            </a:r>
            <a:r>
              <a:rPr lang="ko-KR" altLang="en-US" dirty="0"/>
              <a:t>생성된 </a:t>
            </a:r>
            <a:r>
              <a:rPr lang="en-US" altLang="ko-KR" dirty="0"/>
              <a:t>manifest </a:t>
            </a:r>
            <a:r>
              <a:rPr lang="ko-KR" altLang="en-US" dirty="0"/>
              <a:t>파일을 정하고 있는 노드 이름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파일을 활용하여도 </a:t>
            </a:r>
            <a:r>
              <a:rPr lang="en-US" altLang="ko-KR" dirty="0" err="1"/>
              <a:t>from_node</a:t>
            </a:r>
            <a:r>
              <a:rPr lang="en-US" altLang="ko-KR" dirty="0"/>
              <a:t> (</a:t>
            </a:r>
            <a:r>
              <a:rPr lang="ko-KR" altLang="en-US" dirty="0"/>
              <a:t>반시계방향 노드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r>
              <a:rPr lang="en-US" altLang="ko-KR" dirty="0"/>
              <a:t>manifest </a:t>
            </a:r>
            <a:r>
              <a:rPr lang="ko-KR" altLang="en-US" dirty="0"/>
              <a:t>저장 노드</a:t>
            </a:r>
            <a:r>
              <a:rPr lang="en-US" altLang="ko-KR" dirty="0"/>
              <a:t>) </a:t>
            </a:r>
            <a:r>
              <a:rPr lang="ko-KR" altLang="en-US" dirty="0"/>
              <a:t>를 알 수 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command parameter </a:t>
            </a:r>
            <a:r>
              <a:rPr lang="ko-KR" altLang="en-US" dirty="0"/>
              <a:t>에 </a:t>
            </a:r>
            <a:r>
              <a:rPr lang="en-US" altLang="ko-KR" dirty="0" err="1"/>
              <a:t>from_node</a:t>
            </a:r>
            <a:r>
              <a:rPr lang="en-US" altLang="ko-KR" dirty="0"/>
              <a:t> </a:t>
            </a:r>
            <a:r>
              <a:rPr lang="ko-KR" altLang="en-US" dirty="0"/>
              <a:t>를 추가하는 것으로 더욱 확실하게 알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Interest </a:t>
            </a:r>
            <a:r>
              <a:rPr lang="ko-KR" altLang="en-US" dirty="0"/>
              <a:t>를 받은 노드는 </a:t>
            </a:r>
            <a:r>
              <a:rPr lang="en-US" altLang="ko-KR" dirty="0" err="1"/>
              <a:t>from_node</a:t>
            </a:r>
            <a:r>
              <a:rPr lang="en-US" altLang="ko-KR" dirty="0"/>
              <a:t> </a:t>
            </a:r>
            <a:r>
              <a:rPr lang="ko-KR" altLang="en-US" dirty="0"/>
              <a:t>정보를 활용하여 </a:t>
            </a:r>
            <a:r>
              <a:rPr lang="en-US" altLang="ko-KR" dirty="0"/>
              <a:t>from </a:t>
            </a:r>
            <a:r>
              <a:rPr lang="ko-KR" altLang="en-US" dirty="0"/>
              <a:t>노드가 생성한 </a:t>
            </a:r>
            <a:r>
              <a:rPr lang="en-US" altLang="ko-KR" dirty="0" err="1"/>
              <a:t>manifestlist</a:t>
            </a:r>
            <a:r>
              <a:rPr lang="en-US" altLang="ko-KR" dirty="0"/>
              <a:t> </a:t>
            </a:r>
            <a:r>
              <a:rPr lang="ko-KR" altLang="en-US" dirty="0"/>
              <a:t>파일을 요청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9FA2A-18BB-4F3F-B79B-817FCB644D2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copy</a:t>
            </a:r>
            <a:r>
              <a:rPr lang="en-US" altLang="ko-KR" dirty="0"/>
              <a:t> Interest (command parameter)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AF4DA3-6798-46B8-A946-D9837FFF184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node_name</a:t>
            </a:r>
            <a:r>
              <a:rPr lang="en-US" altLang="ko-KR" dirty="0"/>
              <a:t>}/remove` - </a:t>
            </a:r>
            <a:r>
              <a:rPr lang="ko-KR" altLang="en-US" dirty="0"/>
              <a:t>백업 노드가 저장중인 </a:t>
            </a:r>
            <a:r>
              <a:rPr lang="en-US" altLang="ko-KR" dirty="0"/>
              <a:t>manifest backup </a:t>
            </a:r>
            <a:r>
              <a:rPr lang="ko-KR" altLang="en-US" dirty="0"/>
              <a:t>삭제</a:t>
            </a:r>
            <a:r>
              <a:rPr lang="en-US" altLang="ko-KR" dirty="0"/>
              <a:t> 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clockwise </a:t>
            </a:r>
            <a:r>
              <a:rPr lang="ko-KR" altLang="en-US" dirty="0"/>
              <a:t>방향으로 자신이 저장중인 </a:t>
            </a:r>
            <a:r>
              <a:rPr lang="en-US" altLang="ko-KR" dirty="0"/>
              <a:t>manifest </a:t>
            </a:r>
            <a:r>
              <a:rPr lang="ko-KR" altLang="en-US" dirty="0"/>
              <a:t>파일 백업 생성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파일을 확인하면 백업 노드 이름을 알 수 있음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자신이 삭제한 </a:t>
            </a:r>
            <a:r>
              <a:rPr lang="en-US" altLang="ko-KR" dirty="0"/>
              <a:t>manifest </a:t>
            </a:r>
            <a:r>
              <a:rPr lang="ko-KR" altLang="en-US" dirty="0"/>
              <a:t>파일 이름을 리스트로 만들어 </a:t>
            </a:r>
            <a:r>
              <a:rPr lang="ko-KR" altLang="en-US" dirty="0" err="1"/>
              <a:t>백업노드에</a:t>
            </a:r>
            <a:r>
              <a:rPr lang="ko-KR" altLang="en-US" dirty="0"/>
              <a:t> 전달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/>
              <a:t>다수의 </a:t>
            </a:r>
            <a:r>
              <a:rPr lang="en-US" altLang="ko-KR" dirty="0"/>
              <a:t>manifest </a:t>
            </a:r>
            <a:r>
              <a:rPr lang="ko-KR" altLang="en-US" dirty="0"/>
              <a:t>를 삭제하여야 하기 때문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from_node</a:t>
            </a:r>
            <a:r>
              <a:rPr lang="en-US" altLang="ko-KR" dirty="0"/>
              <a:t>: from node name (</a:t>
            </a:r>
            <a:r>
              <a:rPr lang="ko-KR" altLang="en-US" dirty="0"/>
              <a:t>삭제 요청 노드 이름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from_node_name</a:t>
            </a:r>
            <a:r>
              <a:rPr lang="en-US" altLang="ko-KR" dirty="0"/>
              <a:t>}/</a:t>
            </a:r>
            <a:r>
              <a:rPr lang="en-US" altLang="ko-KR" dirty="0" err="1"/>
              <a:t>manifestlist</a:t>
            </a:r>
            <a:r>
              <a:rPr lang="en-US" altLang="ko-KR" dirty="0"/>
              <a:t>` - </a:t>
            </a:r>
            <a:r>
              <a:rPr lang="ko-KR" altLang="en-US" dirty="0"/>
              <a:t>백업 노드에서 삭제할 </a:t>
            </a:r>
            <a:r>
              <a:rPr lang="en-US" altLang="ko-KR" dirty="0"/>
              <a:t>manifest </a:t>
            </a:r>
            <a:r>
              <a:rPr lang="ko-KR" altLang="en-US" dirty="0"/>
              <a:t>리스트 요청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fetch </a:t>
            </a:r>
            <a:r>
              <a:rPr lang="en-US" altLang="ko-KR" dirty="0" err="1"/>
              <a:t>manifestlist</a:t>
            </a:r>
            <a:r>
              <a:rPr lang="en-US" altLang="ko-KR" dirty="0"/>
              <a:t> </a:t>
            </a:r>
            <a:r>
              <a:rPr lang="ko-KR" altLang="en-US" dirty="0"/>
              <a:t>활용하여 </a:t>
            </a:r>
            <a:r>
              <a:rPr lang="en-US" altLang="ko-KR" dirty="0"/>
              <a:t>manifest </a:t>
            </a:r>
            <a:r>
              <a:rPr lang="ko-KR" altLang="en-US" dirty="0"/>
              <a:t>이름에 매칭되는 데이터 삭제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1C41E-1239-4BA2-8455-B2E3689FC0D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remove</a:t>
            </a:r>
            <a:r>
              <a:rPr lang="en-US" altLang="ko-KR" dirty="0"/>
              <a:t> Interest (command</a:t>
            </a:r>
            <a:r>
              <a:rPr lang="ko-KR" altLang="en-US" dirty="0"/>
              <a:t> </a:t>
            </a:r>
            <a:r>
              <a:rPr lang="en-US" altLang="ko-KR" dirty="0"/>
              <a:t>parameter)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8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C6D6D3D-0315-437D-A903-F6FBEF5230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flow (</a:t>
            </a:r>
            <a:r>
              <a:rPr lang="en-US" altLang="ko-KR" dirty="0" err="1"/>
              <a:t>init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C288B2-F3D1-4B85-AF24-3F66D8A0FB04}"/>
              </a:ext>
            </a:extLst>
          </p:cNvPr>
          <p:cNvSpPr/>
          <p:nvPr/>
        </p:nvSpPr>
        <p:spPr>
          <a:xfrm>
            <a:off x="336000" y="1783076"/>
            <a:ext cx="5760000" cy="489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최초 </a:t>
            </a:r>
            <a:r>
              <a:rPr lang="en-US" altLang="ko-KR" sz="1200" dirty="0">
                <a:solidFill>
                  <a:schemeClr val="tx1"/>
                </a:solidFill>
              </a:rPr>
              <a:t>operator </a:t>
            </a:r>
            <a:r>
              <a:rPr lang="ko-KR" altLang="en-US" sz="1200" dirty="0">
                <a:solidFill>
                  <a:schemeClr val="tx1"/>
                </a:solidFill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config </a:t>
            </a:r>
            <a:r>
              <a:rPr lang="ko-KR" altLang="en-US" sz="1200" dirty="0">
                <a:solidFill>
                  <a:schemeClr val="tx1"/>
                </a:solidFill>
              </a:rPr>
              <a:t>에 다음과 같이 명시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type: manager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 type</a:t>
            </a:r>
            <a:r>
              <a:rPr lang="ko-KR" altLang="en-US" sz="1200" dirty="0">
                <a:solidFill>
                  <a:schemeClr val="tx1"/>
                </a:solidFill>
              </a:rPr>
              <a:t> 이 </a:t>
            </a:r>
            <a:r>
              <a:rPr lang="en-US" altLang="ko-KR" sz="1200" dirty="0">
                <a:solidFill>
                  <a:schemeClr val="tx1"/>
                </a:solidFill>
              </a:rPr>
              <a:t>manager </a:t>
            </a:r>
            <a:r>
              <a:rPr lang="ko-KR" altLang="en-US" sz="1200" dirty="0">
                <a:solidFill>
                  <a:schemeClr val="tx1"/>
                </a:solidFill>
              </a:rPr>
              <a:t>인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하나의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이기 때문에 전체 </a:t>
            </a:r>
            <a:r>
              <a:rPr lang="en-US" altLang="ko-KR" sz="1200" dirty="0">
                <a:solidFill>
                  <a:schemeClr val="tx1"/>
                </a:solidFill>
              </a:rPr>
              <a:t>hash-range </a:t>
            </a:r>
            <a:r>
              <a:rPr lang="ko-KR" altLang="en-US" sz="1200" dirty="0">
                <a:solidFill>
                  <a:schemeClr val="tx1"/>
                </a:solidFill>
              </a:rPr>
              <a:t>를 가짐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- 01 </a:t>
            </a:r>
            <a:r>
              <a:rPr lang="ko-KR" altLang="en-US" sz="1200" dirty="0">
                <a:solidFill>
                  <a:schemeClr val="tx1"/>
                </a:solidFill>
              </a:rPr>
              <a:t>파일 생성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file version01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operator </a:t>
            </a:r>
            <a:r>
              <a:rPr lang="ko-KR" altLang="en-US" sz="1200" dirty="0">
                <a:solidFill>
                  <a:schemeClr val="tx1"/>
                </a:solidFill>
              </a:rPr>
              <a:t>가 필요에 의해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하나 추가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추가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config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    - type: node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- from: </a:t>
            </a:r>
            <a:r>
              <a:rPr lang="en-US" altLang="ko-KR" sz="1200" dirty="0" err="1">
                <a:solidFill>
                  <a:schemeClr val="tx1"/>
                </a:solidFill>
              </a:rPr>
              <a:t>manager_node</a:t>
            </a:r>
            <a:r>
              <a:rPr lang="en-US" altLang="ko-KR" sz="1200" dirty="0">
                <a:solidFill>
                  <a:schemeClr val="tx1"/>
                </a:solidFill>
              </a:rPr>
              <a:t> name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operator</a:t>
            </a:r>
            <a:r>
              <a:rPr lang="ko-KR" altLang="en-US" sz="1200" dirty="0">
                <a:solidFill>
                  <a:schemeClr val="tx1"/>
                </a:solidFill>
              </a:rPr>
              <a:t> 가 추가한 노드 실행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config</a:t>
            </a:r>
            <a:r>
              <a:rPr lang="ko-KR" altLang="en-US" sz="1200" dirty="0">
                <a:solidFill>
                  <a:schemeClr val="tx1"/>
                </a:solidFill>
              </a:rPr>
              <a:t> 에 따라 </a:t>
            </a:r>
            <a:r>
              <a:rPr lang="en-US" altLang="ko-KR" sz="1200" dirty="0">
                <a:solidFill>
                  <a:schemeClr val="tx1"/>
                </a:solidFill>
              </a:rPr>
              <a:t>manager node </a:t>
            </a:r>
            <a:r>
              <a:rPr lang="ko-KR" altLang="en-US" sz="1200" dirty="0">
                <a:solidFill>
                  <a:schemeClr val="tx1"/>
                </a:solidFill>
              </a:rPr>
              <a:t>와 연결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manager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- from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</a:t>
            </a:r>
            <a:r>
              <a:rPr lang="ko-KR" altLang="en-US" sz="1200" dirty="0">
                <a:solidFill>
                  <a:schemeClr val="tx1"/>
                </a:solidFill>
              </a:rPr>
              <a:t> 의 </a:t>
            </a:r>
            <a:r>
              <a:rPr lang="en-US" altLang="ko-KR" sz="1200" dirty="0">
                <a:solidFill>
                  <a:schemeClr val="tx1"/>
                </a:solidFill>
              </a:rPr>
              <a:t>hash-range </a:t>
            </a:r>
            <a:r>
              <a:rPr lang="ko-KR" altLang="en-US" sz="1200" dirty="0">
                <a:solidFill>
                  <a:schemeClr val="tx1"/>
                </a:solidFill>
              </a:rPr>
              <a:t>정보를 확인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- 50:50 </a:t>
            </a:r>
            <a:r>
              <a:rPr lang="ko-KR" altLang="en-US" sz="1200" dirty="0">
                <a:solidFill>
                  <a:schemeClr val="tx1"/>
                </a:solidFill>
              </a:rPr>
              <a:t>으로 </a:t>
            </a:r>
            <a:r>
              <a:rPr lang="en-US" altLang="ko-KR" sz="1200" dirty="0">
                <a:solidFill>
                  <a:schemeClr val="tx1"/>
                </a:solidFill>
              </a:rPr>
              <a:t>hash-range </a:t>
            </a:r>
            <a:r>
              <a:rPr lang="ko-KR" altLang="en-US" sz="1200" dirty="0">
                <a:solidFill>
                  <a:schemeClr val="tx1"/>
                </a:solidFill>
              </a:rPr>
              <a:t>를 나누고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추가한 노드에게 </a:t>
            </a:r>
            <a:r>
              <a:rPr lang="en-US" altLang="ko-KR" sz="1200" dirty="0">
                <a:solidFill>
                  <a:schemeClr val="tx1"/>
                </a:solidFill>
              </a:rPr>
              <a:t>50, from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</a:t>
            </a:r>
            <a:r>
              <a:rPr lang="ko-KR" altLang="en-US" sz="1200" dirty="0">
                <a:solidFill>
                  <a:schemeClr val="tx1"/>
                </a:solidFill>
              </a:rPr>
              <a:t> 에게 나머지 </a:t>
            </a:r>
            <a:r>
              <a:rPr lang="en-US" altLang="ko-KR" sz="1200" dirty="0">
                <a:solidFill>
                  <a:schemeClr val="tx1"/>
                </a:solidFill>
              </a:rPr>
              <a:t>50</a:t>
            </a:r>
            <a:r>
              <a:rPr lang="ko-KR" altLang="en-US" sz="1200" dirty="0">
                <a:solidFill>
                  <a:schemeClr val="tx1"/>
                </a:solidFill>
              </a:rPr>
              <a:t>에 해당하는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file </a:t>
            </a:r>
            <a:r>
              <a:rPr lang="ko-KR" altLang="en-US" sz="1200" dirty="0">
                <a:solidFill>
                  <a:schemeClr val="tx1"/>
                </a:solidFill>
              </a:rPr>
              <a:t>을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file version02 </a:t>
            </a:r>
            <a:r>
              <a:rPr lang="ko-KR" altLang="en-US" sz="1200" dirty="0">
                <a:solidFill>
                  <a:schemeClr val="tx1"/>
                </a:solidFill>
              </a:rPr>
              <a:t>를 붙임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이때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file </a:t>
            </a:r>
            <a:r>
              <a:rPr lang="ko-KR" altLang="en-US" sz="1200" dirty="0">
                <a:solidFill>
                  <a:schemeClr val="tx1"/>
                </a:solidFill>
              </a:rPr>
              <a:t>이름은 </a:t>
            </a:r>
            <a:r>
              <a:rPr lang="en-US" altLang="ko-KR" sz="1200" dirty="0">
                <a:solidFill>
                  <a:schemeClr val="tx1"/>
                </a:solidFill>
              </a:rPr>
              <a:t>version number</a:t>
            </a:r>
            <a:r>
              <a:rPr lang="ko-KR" altLang="en-US" sz="1200" dirty="0">
                <a:solidFill>
                  <a:schemeClr val="tx1"/>
                </a:solidFill>
              </a:rPr>
              <a:t>인 </a:t>
            </a:r>
            <a:r>
              <a:rPr lang="en-US" altLang="ko-KR" sz="1200" dirty="0">
                <a:solidFill>
                  <a:schemeClr val="tx1"/>
                </a:solidFill>
              </a:rPr>
              <a:t>02 </a:t>
            </a:r>
            <a:r>
              <a:rPr lang="ko-KR" altLang="en-US" sz="1200" dirty="0">
                <a:solidFill>
                  <a:schemeClr val="tx1"/>
                </a:solidFill>
              </a:rPr>
              <a:t>가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6B825-8493-4FA8-93C7-078449F7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44" y="1783076"/>
            <a:ext cx="2542322" cy="48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0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C6D6D3D-0315-437D-A903-F6FBEF5230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flow (add)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25B0CB-0C38-4ED0-9C6F-DC974C9DB4FF}"/>
              </a:ext>
            </a:extLst>
          </p:cNvPr>
          <p:cNvSpPr/>
          <p:nvPr/>
        </p:nvSpPr>
        <p:spPr>
          <a:xfrm>
            <a:off x="336000" y="1783076"/>
            <a:ext cx="5760000" cy="489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가정</a:t>
            </a:r>
            <a:r>
              <a:rPr lang="en-US" altLang="ko-KR" sz="1200" dirty="0">
                <a:solidFill>
                  <a:schemeClr val="tx1"/>
                </a:solidFill>
              </a:rPr>
              <a:t>) operator 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 err="1">
                <a:solidFill>
                  <a:schemeClr val="tx1"/>
                </a:solidFill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</a:rPr>
              <a:t>config </a:t>
            </a:r>
            <a:r>
              <a:rPr lang="ko-KR" altLang="en-US" sz="1200" dirty="0">
                <a:solidFill>
                  <a:schemeClr val="tx1"/>
                </a:solidFill>
              </a:rPr>
              <a:t>를 완료하고 </a:t>
            </a:r>
            <a:r>
              <a:rPr lang="en-US" altLang="ko-KR" sz="1200" dirty="0" err="1">
                <a:solidFill>
                  <a:schemeClr val="tx1"/>
                </a:solidFill>
              </a:rPr>
              <a:t>init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프로세스가 종료됨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manager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</a:t>
            </a:r>
            <a:r>
              <a:rPr lang="ko-KR" altLang="en-US" sz="1200" dirty="0">
                <a:solidFill>
                  <a:schemeClr val="tx1"/>
                </a:solidFill>
              </a:rPr>
              <a:t> 는 추가된 노드의 </a:t>
            </a:r>
            <a:r>
              <a:rPr lang="en-US" altLang="ko-KR" sz="1200" dirty="0">
                <a:solidFill>
                  <a:schemeClr val="tx1"/>
                </a:solidFill>
              </a:rPr>
              <a:t>from </a:t>
            </a:r>
            <a:r>
              <a:rPr lang="ko-KR" altLang="en-US" sz="1200" dirty="0">
                <a:solidFill>
                  <a:schemeClr val="tx1"/>
                </a:solidFill>
              </a:rPr>
              <a:t>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from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</a:t>
            </a:r>
            <a:r>
              <a:rPr lang="ko-KR" altLang="en-US" sz="1200" dirty="0">
                <a:solidFill>
                  <a:schemeClr val="tx1"/>
                </a:solidFill>
              </a:rPr>
              <a:t> 의 </a:t>
            </a:r>
            <a:r>
              <a:rPr lang="en-US" altLang="ko-KR" sz="1200" dirty="0">
                <a:solidFill>
                  <a:schemeClr val="tx1"/>
                </a:solidFill>
              </a:rPr>
              <a:t>hash-range </a:t>
            </a:r>
            <a:r>
              <a:rPr lang="ko-KR" altLang="en-US" sz="1200" dirty="0">
                <a:solidFill>
                  <a:schemeClr val="tx1"/>
                </a:solidFill>
              </a:rPr>
              <a:t>를 나눔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add node </a:t>
            </a:r>
            <a:r>
              <a:rPr lang="ko-KR" altLang="en-US" sz="1200" dirty="0">
                <a:solidFill>
                  <a:schemeClr val="tx1"/>
                </a:solidFill>
              </a:rPr>
              <a:t>에게 </a:t>
            </a:r>
            <a:r>
              <a:rPr lang="en-US" altLang="ko-KR" sz="1200" dirty="0">
                <a:solidFill>
                  <a:schemeClr val="tx1"/>
                </a:solidFill>
              </a:rPr>
              <a:t>50%, from node </a:t>
            </a:r>
            <a:r>
              <a:rPr lang="ko-KR" altLang="en-US" sz="1200" dirty="0">
                <a:solidFill>
                  <a:schemeClr val="tx1"/>
                </a:solidFill>
              </a:rPr>
              <a:t>에게 나머지 </a:t>
            </a:r>
            <a:r>
              <a:rPr lang="en-US" altLang="ko-KR" sz="1200" dirty="0">
                <a:solidFill>
                  <a:schemeClr val="tx1"/>
                </a:solidFill>
              </a:rPr>
              <a:t>50% </a:t>
            </a:r>
            <a:r>
              <a:rPr lang="ko-KR" altLang="en-US" sz="1200" dirty="0">
                <a:solidFill>
                  <a:schemeClr val="tx1"/>
                </a:solidFill>
              </a:rPr>
              <a:t>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해당하는 </a:t>
            </a:r>
            <a:r>
              <a:rPr lang="en-US" altLang="ko-KR" sz="1200" dirty="0">
                <a:solidFill>
                  <a:schemeClr val="tx1"/>
                </a:solidFill>
              </a:rPr>
              <a:t>hash-range </a:t>
            </a:r>
            <a:r>
              <a:rPr lang="ko-KR" altLang="en-US" sz="1200" dirty="0">
                <a:solidFill>
                  <a:schemeClr val="tx1"/>
                </a:solidFill>
              </a:rPr>
              <a:t>설정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file </a:t>
            </a:r>
            <a:r>
              <a:rPr lang="ko-KR" altLang="en-US" sz="1200" dirty="0">
                <a:solidFill>
                  <a:schemeClr val="tx1"/>
                </a:solidFill>
              </a:rPr>
              <a:t>생성 후 버전으로 </a:t>
            </a:r>
            <a:r>
              <a:rPr lang="en-US" altLang="ko-KR" sz="1200" dirty="0">
                <a:solidFill>
                  <a:schemeClr val="tx1"/>
                </a:solidFill>
              </a:rPr>
              <a:t>naming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모든 노드에게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version </a:t>
            </a:r>
            <a:r>
              <a:rPr lang="ko-KR" altLang="en-US" sz="1200" dirty="0">
                <a:solidFill>
                  <a:schemeClr val="tx1"/>
                </a:solidFill>
              </a:rPr>
              <a:t>확인 </a:t>
            </a:r>
            <a:r>
              <a:rPr lang="en-US" altLang="ko-KR" sz="1200" dirty="0">
                <a:solidFill>
                  <a:schemeClr val="tx1"/>
                </a:solidFill>
              </a:rPr>
              <a:t>Interest </a:t>
            </a:r>
            <a:r>
              <a:rPr lang="ko-KR" altLang="en-US" sz="1200" dirty="0">
                <a:solidFill>
                  <a:schemeClr val="tx1"/>
                </a:solidFill>
              </a:rPr>
              <a:t>보냄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    - ndn://{node_name}/keyspace/ver/{version_num}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version</a:t>
            </a:r>
            <a:r>
              <a:rPr lang="ko-KR" altLang="en-US" sz="1200" dirty="0">
                <a:solidFill>
                  <a:schemeClr val="tx1"/>
                </a:solidFill>
              </a:rPr>
              <a:t> 관련 </a:t>
            </a:r>
            <a:r>
              <a:rPr lang="en-US" altLang="ko-KR" sz="1200" dirty="0">
                <a:solidFill>
                  <a:schemeClr val="tx1"/>
                </a:solidFill>
              </a:rPr>
              <a:t>Interest </a:t>
            </a:r>
            <a:r>
              <a:rPr lang="ko-KR" altLang="en-US" sz="1200" dirty="0">
                <a:solidFill>
                  <a:schemeClr val="tx1"/>
                </a:solidFill>
              </a:rPr>
              <a:t>를 받은 각 노드는 </a:t>
            </a:r>
            <a:r>
              <a:rPr lang="en-US" altLang="ko-KR" sz="1200" dirty="0">
                <a:solidFill>
                  <a:schemeClr val="tx1"/>
                </a:solidFill>
              </a:rPr>
              <a:t>200OK, 404NOK </a:t>
            </a:r>
            <a:r>
              <a:rPr lang="ko-KR" altLang="en-US" sz="1200" dirty="0">
                <a:solidFill>
                  <a:schemeClr val="tx1"/>
                </a:solidFill>
              </a:rPr>
              <a:t>등의 응답을 보냄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각 노드는 자신이 가지고 있는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version_num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와 비교 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manager node </a:t>
            </a:r>
            <a:r>
              <a:rPr lang="ko-KR" altLang="en-US" sz="1200" dirty="0">
                <a:solidFill>
                  <a:schemeClr val="tx1"/>
                </a:solidFill>
              </a:rPr>
              <a:t>에게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file </a:t>
            </a:r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  <a:r>
              <a:rPr lang="en-US" altLang="ko-KR" sz="1200" dirty="0">
                <a:solidFill>
                  <a:schemeClr val="tx1"/>
                </a:solidFill>
              </a:rPr>
              <a:t>Interest </a:t>
            </a:r>
            <a:r>
              <a:rPr lang="ko-KR" altLang="en-US" sz="1200" dirty="0">
                <a:solidFill>
                  <a:schemeClr val="tx1"/>
                </a:solidFill>
              </a:rPr>
              <a:t>를 보냄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ndn://{manager_node_name}/keyspace/fetch/{version_num}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manager node </a:t>
            </a:r>
            <a:r>
              <a:rPr lang="ko-KR" altLang="en-US" sz="1200" dirty="0">
                <a:solidFill>
                  <a:schemeClr val="tx1"/>
                </a:solidFill>
              </a:rPr>
              <a:t>는 각 노드로 부터 받은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fetch Interest </a:t>
            </a:r>
            <a:r>
              <a:rPr lang="ko-KR" altLang="en-US" sz="1200" dirty="0">
                <a:solidFill>
                  <a:schemeClr val="tx1"/>
                </a:solidFill>
              </a:rPr>
              <a:t>에 대하여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</a:t>
            </a:r>
            <a:r>
              <a:rPr lang="ko-KR" altLang="en-US" sz="1200" dirty="0">
                <a:solidFill>
                  <a:schemeClr val="tx1"/>
                </a:solidFill>
              </a:rPr>
              <a:t> 로 응답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ko-KR" altLang="en-US" sz="1200" dirty="0">
                <a:solidFill>
                  <a:schemeClr val="tx1"/>
                </a:solidFill>
              </a:rPr>
              <a:t> 를 받은 노드는 자신의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를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manager node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split </a:t>
            </a:r>
            <a:r>
              <a:rPr lang="ko-KR" altLang="en-US" sz="1200" dirty="0">
                <a:solidFill>
                  <a:schemeClr val="tx1"/>
                </a:solidFill>
              </a:rPr>
              <a:t>관련 노드에게 </a:t>
            </a:r>
            <a:r>
              <a:rPr lang="en-US" altLang="ko-KR" sz="1200" dirty="0">
                <a:solidFill>
                  <a:schemeClr val="tx1"/>
                </a:solidFill>
              </a:rPr>
              <a:t>coordination </a:t>
            </a:r>
            <a:r>
              <a:rPr lang="ko-KR" altLang="en-US" sz="1200" dirty="0">
                <a:solidFill>
                  <a:schemeClr val="tx1"/>
                </a:solidFill>
              </a:rPr>
              <a:t>관련 </a:t>
            </a:r>
            <a:r>
              <a:rPr lang="en-US" altLang="ko-KR" sz="1200" dirty="0">
                <a:solidFill>
                  <a:schemeClr val="tx1"/>
                </a:solidFill>
              </a:rPr>
              <a:t>Interest </a:t>
            </a:r>
            <a:r>
              <a:rPr lang="ko-KR" altLang="en-US" sz="1200" dirty="0">
                <a:solidFill>
                  <a:schemeClr val="tx1"/>
                </a:solidFill>
              </a:rPr>
              <a:t>를 보냄 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00FF00"/>
                </a:highlight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00FF00"/>
                </a:highlight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ndn://{node_name}/coordination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from node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자신의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</a:rPr>
              <a:t>split </a:t>
            </a:r>
            <a:r>
              <a:rPr lang="ko-KR" altLang="en-US" sz="1200" dirty="0">
                <a:solidFill>
                  <a:schemeClr val="tx1"/>
                </a:solidFill>
              </a:rPr>
              <a:t>됨을 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</a:t>
            </a:r>
            <a:r>
              <a:rPr lang="ko-KR" altLang="en-US" sz="1200" dirty="0">
                <a:solidFill>
                  <a:schemeClr val="tx1"/>
                </a:solidFill>
              </a:rPr>
              <a:t>자신의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에 해당하지 않는 </a:t>
            </a:r>
            <a:r>
              <a:rPr lang="en-US" altLang="ko-KR" sz="1200" dirty="0">
                <a:solidFill>
                  <a:schemeClr val="tx1"/>
                </a:solidFill>
              </a:rPr>
              <a:t>manifest </a:t>
            </a:r>
            <a:r>
              <a:rPr lang="ko-KR" altLang="en-US" sz="1200" dirty="0">
                <a:solidFill>
                  <a:schemeClr val="tx1"/>
                </a:solidFill>
              </a:rPr>
              <a:t>의 이름을 모아 </a:t>
            </a:r>
            <a:r>
              <a:rPr lang="en-US" altLang="ko-KR" sz="1200" dirty="0" err="1">
                <a:solidFill>
                  <a:schemeClr val="tx1"/>
                </a:solidFill>
              </a:rPr>
              <a:t>manifestlist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파일을 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to node (added node)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coordination Interest </a:t>
            </a:r>
            <a:r>
              <a:rPr lang="ko-KR" altLang="en-US" sz="1200" dirty="0">
                <a:solidFill>
                  <a:schemeClr val="tx1"/>
                </a:solidFill>
              </a:rPr>
              <a:t>파라메터에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정보가 있기 때문에 </a:t>
            </a:r>
            <a:r>
              <a:rPr lang="en-US" altLang="ko-KR" sz="1200" dirty="0">
                <a:solidFill>
                  <a:schemeClr val="tx1"/>
                </a:solidFill>
              </a:rPr>
              <a:t>from </a:t>
            </a:r>
            <a:r>
              <a:rPr lang="ko-KR" altLang="en-US" sz="1200" dirty="0">
                <a:solidFill>
                  <a:schemeClr val="tx1"/>
                </a:solidFill>
              </a:rPr>
              <a:t>에게 </a:t>
            </a:r>
            <a:r>
              <a:rPr lang="en-US" altLang="ko-KR" sz="1200" dirty="0" err="1">
                <a:solidFill>
                  <a:schemeClr val="tx1"/>
                </a:solidFill>
              </a:rPr>
              <a:t>manifestlist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요청 </a:t>
            </a:r>
            <a:r>
              <a:rPr lang="en-US" altLang="ko-KR" sz="1200" dirty="0">
                <a:solidFill>
                  <a:schemeClr val="tx1"/>
                </a:solidFill>
              </a:rPr>
              <a:t>Interest </a:t>
            </a:r>
            <a:r>
              <a:rPr lang="ko-KR" altLang="en-US" sz="1200" dirty="0">
                <a:solidFill>
                  <a:schemeClr val="tx1"/>
                </a:solidFill>
              </a:rPr>
              <a:t>전송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ndn://{from_node_name}/manifestlist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from node </a:t>
            </a:r>
            <a:r>
              <a:rPr lang="ko-KR" altLang="en-US" sz="1200" dirty="0">
                <a:solidFill>
                  <a:schemeClr val="tx1"/>
                </a:solidFill>
              </a:rPr>
              <a:t>는 자신이 관리하지 않을 </a:t>
            </a:r>
            <a:r>
              <a:rPr lang="en-US" altLang="ko-KR" sz="1200" dirty="0">
                <a:solidFill>
                  <a:schemeClr val="tx1"/>
                </a:solidFill>
              </a:rPr>
              <a:t>manifest </a:t>
            </a:r>
            <a:r>
              <a:rPr lang="ko-KR" altLang="en-US" sz="1200" dirty="0">
                <a:solidFill>
                  <a:schemeClr val="tx1"/>
                </a:solidFill>
              </a:rPr>
              <a:t>파일 이름이 담긴 </a:t>
            </a:r>
            <a:r>
              <a:rPr lang="en-US" altLang="ko-KR" sz="1200" dirty="0" err="1">
                <a:solidFill>
                  <a:schemeClr val="tx1"/>
                </a:solidFill>
              </a:rPr>
              <a:t>manifestlist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응답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from node </a:t>
            </a:r>
            <a:r>
              <a:rPr lang="ko-KR" altLang="en-US" sz="1200" dirty="0">
                <a:solidFill>
                  <a:schemeClr val="tx1"/>
                </a:solidFill>
              </a:rPr>
              <a:t>로 부터 전달받은 </a:t>
            </a:r>
            <a:r>
              <a:rPr lang="en-US" altLang="ko-KR" sz="1200" dirty="0" err="1">
                <a:solidFill>
                  <a:schemeClr val="tx1"/>
                </a:solidFill>
              </a:rPr>
              <a:t>manifestlist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확인 후 각 </a:t>
            </a:r>
            <a:r>
              <a:rPr lang="en-US" altLang="ko-KR" sz="1200" dirty="0">
                <a:solidFill>
                  <a:schemeClr val="tx1"/>
                </a:solidFill>
              </a:rPr>
              <a:t>manifest </a:t>
            </a:r>
            <a:r>
              <a:rPr lang="ko-KR" altLang="en-US" sz="1200" dirty="0">
                <a:solidFill>
                  <a:schemeClr val="tx1"/>
                </a:solidFill>
              </a:rPr>
              <a:t>파일 요청</a:t>
            </a:r>
            <a:endParaRPr lang="en-US" altLang="ko-KR" sz="1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ndn://{from_node_name}/{manifest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file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name}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to node 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</a:rPr>
              <a:t>file </a:t>
            </a:r>
            <a:r>
              <a:rPr lang="ko-KR" altLang="en-US" sz="1200" dirty="0">
                <a:solidFill>
                  <a:schemeClr val="tx1"/>
                </a:solidFill>
              </a:rPr>
              <a:t>전송을 모두 받은 후 </a:t>
            </a:r>
            <a:r>
              <a:rPr lang="en-US" altLang="ko-KR" sz="1200" dirty="0">
                <a:solidFill>
                  <a:schemeClr val="tx1"/>
                </a:solidFill>
              </a:rPr>
              <a:t>manager node </a:t>
            </a:r>
            <a:r>
              <a:rPr lang="ko-KR" altLang="en-US" sz="1200" dirty="0">
                <a:solidFill>
                  <a:schemeClr val="tx1"/>
                </a:solidFill>
              </a:rPr>
              <a:t>로 완료 </a:t>
            </a:r>
            <a:r>
              <a:rPr lang="en-US" altLang="ko-KR" sz="1200" dirty="0">
                <a:solidFill>
                  <a:schemeClr val="tx1"/>
                </a:solidFill>
              </a:rPr>
              <a:t>Interest </a:t>
            </a:r>
            <a:r>
              <a:rPr lang="ko-KR" altLang="en-US" sz="1200" dirty="0">
                <a:solidFill>
                  <a:schemeClr val="tx1"/>
                </a:solidFill>
              </a:rPr>
              <a:t>전송 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00FF00"/>
                </a:highlight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00FF00"/>
                </a:highlight>
              </a:rPr>
              <a:t>수정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   - ndn://{manager_node_name}/complete</a:t>
            </a:r>
          </a:p>
          <a:p>
            <a:pPr>
              <a:lnSpc>
                <a:spcPct val="12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manager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로 부터 </a:t>
            </a:r>
            <a:r>
              <a:rPr lang="en-US" altLang="ko-KR" sz="1200" dirty="0">
                <a:solidFill>
                  <a:schemeClr val="tx1"/>
                </a:solidFill>
              </a:rPr>
              <a:t>complete Interest </a:t>
            </a:r>
            <a:r>
              <a:rPr lang="ko-KR" altLang="en-US" sz="1200" dirty="0">
                <a:solidFill>
                  <a:schemeClr val="tx1"/>
                </a:solidFill>
              </a:rPr>
              <a:t>에 대한 응답을 받은 이후 부터 정식 </a:t>
            </a:r>
            <a:r>
              <a:rPr lang="en-US" altLang="ko-KR" sz="1200" dirty="0">
                <a:solidFill>
                  <a:schemeClr val="tx1"/>
                </a:solidFill>
              </a:rPr>
              <a:t>node </a:t>
            </a:r>
            <a:r>
              <a:rPr lang="ko-KR" altLang="en-US" sz="1200" dirty="0">
                <a:solidFill>
                  <a:schemeClr val="tx1"/>
                </a:solidFill>
              </a:rPr>
              <a:t>로 동작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  <a:highlight>
                  <a:srgbClr val="00FF00"/>
                </a:highlight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highlight>
                  <a:srgbClr val="00FF00"/>
                </a:highlight>
              </a:rPr>
              <a:t>추가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  <a:r>
              <a:rPr lang="en-US" altLang="ko-KR" sz="1200" dirty="0">
                <a:solidFill>
                  <a:schemeClr val="tx1"/>
                </a:solidFill>
              </a:rPr>
              <a:t> manager node </a:t>
            </a:r>
            <a:r>
              <a:rPr lang="ko-KR" altLang="en-US" sz="1200" dirty="0">
                <a:solidFill>
                  <a:schemeClr val="tx1"/>
                </a:solidFill>
              </a:rPr>
              <a:t>로 부터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available Interest </a:t>
            </a:r>
            <a:r>
              <a:rPr lang="ko-KR" altLang="en-US" sz="1200" dirty="0">
                <a:solidFill>
                  <a:schemeClr val="tx1"/>
                </a:solidFill>
              </a:rPr>
              <a:t>를 받은 이후 </a:t>
            </a:r>
            <a:r>
              <a:rPr lang="en-US" altLang="ko-KR" sz="1200" dirty="0" err="1">
                <a:solidFill>
                  <a:schemeClr val="tx1"/>
                </a:solidFill>
              </a:rPr>
              <a:t>keyspace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정상 동작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130EE-FBA8-4B96-AAD9-06E00E6AE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44" y="1783075"/>
            <a:ext cx="5297954" cy="504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C6D6D3D-0315-437D-A903-F6FBEF5230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flow (del)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DB9165-569B-4B56-A730-DB8BD76DEF9E}"/>
              </a:ext>
            </a:extLst>
          </p:cNvPr>
          <p:cNvSpPr/>
          <p:nvPr/>
        </p:nvSpPr>
        <p:spPr>
          <a:xfrm>
            <a:off x="336000" y="1783076"/>
            <a:ext cx="5760000" cy="489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</a:rPr>
              <a:t>) operator</a:t>
            </a:r>
            <a:r>
              <a:rPr lang="ko-KR" altLang="en-US" sz="900" dirty="0">
                <a:solidFill>
                  <a:schemeClr val="tx1"/>
                </a:solidFill>
              </a:rPr>
              <a:t> 는 </a:t>
            </a:r>
            <a:r>
              <a:rPr lang="en-US" altLang="ko-KR" sz="900" dirty="0">
                <a:solidFill>
                  <a:schemeClr val="tx1"/>
                </a:solidFill>
              </a:rPr>
              <a:t>Leave node</a:t>
            </a:r>
            <a:r>
              <a:rPr lang="ko-KR" altLang="en-US" sz="900" dirty="0">
                <a:solidFill>
                  <a:schemeClr val="tx1"/>
                </a:solidFill>
              </a:rPr>
              <a:t> 가 가지고 있는 </a:t>
            </a:r>
            <a:r>
              <a:rPr lang="en-US" altLang="ko-KR" sz="900" dirty="0">
                <a:solidFill>
                  <a:schemeClr val="tx1"/>
                </a:solidFill>
              </a:rPr>
              <a:t>data </a:t>
            </a:r>
            <a:r>
              <a:rPr lang="ko-KR" altLang="en-US" sz="900" dirty="0">
                <a:solidFill>
                  <a:schemeClr val="tx1"/>
                </a:solidFill>
              </a:rPr>
              <a:t>를 삭제함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ndndelfile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이후 </a:t>
            </a:r>
            <a:r>
              <a:rPr lang="en-US" altLang="ko-KR" sz="900" dirty="0">
                <a:solidFill>
                  <a:schemeClr val="tx1"/>
                </a:solidFill>
              </a:rPr>
              <a:t>manager node </a:t>
            </a:r>
            <a:r>
              <a:rPr lang="ko-KR" altLang="en-US" sz="900" dirty="0">
                <a:solidFill>
                  <a:schemeClr val="tx1"/>
                </a:solidFill>
              </a:rPr>
              <a:t>에게 해당 노드를 </a:t>
            </a:r>
            <a:r>
              <a:rPr lang="en-US" altLang="ko-KR" sz="900" dirty="0">
                <a:solidFill>
                  <a:schemeClr val="tx1"/>
                </a:solidFill>
              </a:rPr>
              <a:t>Leave </a:t>
            </a:r>
            <a:r>
              <a:rPr lang="ko-KR" altLang="en-US" sz="900" dirty="0">
                <a:solidFill>
                  <a:schemeClr val="tx1"/>
                </a:solidFill>
              </a:rPr>
              <a:t>하도록 명령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예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en-US" altLang="ko-KR" sz="900" dirty="0" err="1">
                <a:solidFill>
                  <a:schemeClr val="tx1"/>
                </a:solidFill>
              </a:rPr>
              <a:t>ndndelnode</a:t>
            </a:r>
            <a:r>
              <a:rPr lang="en-US" altLang="ko-KR" sz="900" dirty="0">
                <a:solidFill>
                  <a:schemeClr val="tx1"/>
                </a:solidFill>
              </a:rPr>
              <a:t> {</a:t>
            </a:r>
            <a:r>
              <a:rPr lang="en-US" altLang="ko-KR" sz="900" dirty="0" err="1">
                <a:solidFill>
                  <a:schemeClr val="tx1"/>
                </a:solidFill>
              </a:rPr>
              <a:t>to_node_name</a:t>
            </a:r>
            <a:r>
              <a:rPr lang="en-US" altLang="ko-KR" sz="900" dirty="0">
                <a:solidFill>
                  <a:schemeClr val="tx1"/>
                </a:solidFill>
              </a:rPr>
              <a:t>} {</a:t>
            </a:r>
            <a:r>
              <a:rPr lang="en-US" altLang="ko-KR" sz="900" dirty="0" err="1">
                <a:solidFill>
                  <a:schemeClr val="tx1"/>
                </a:solidFill>
              </a:rPr>
              <a:t>del_node_name</a:t>
            </a:r>
            <a:r>
              <a:rPr lang="en-US" altLang="ko-KR" sz="9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manager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node</a:t>
            </a:r>
            <a:r>
              <a:rPr lang="ko-KR" altLang="en-US" sz="900" dirty="0">
                <a:solidFill>
                  <a:schemeClr val="tx1"/>
                </a:solidFill>
              </a:rPr>
              <a:t> 는 삭제될 노드의 </a:t>
            </a:r>
            <a:r>
              <a:rPr lang="en-US" altLang="ko-KR" sz="900" dirty="0">
                <a:solidFill>
                  <a:schemeClr val="tx1"/>
                </a:solidFill>
              </a:rPr>
              <a:t>{</a:t>
            </a:r>
            <a:r>
              <a:rPr lang="en-US" altLang="ko-KR" sz="900" dirty="0" err="1">
                <a:solidFill>
                  <a:schemeClr val="tx1"/>
                </a:solidFill>
              </a:rPr>
              <a:t>del_node_name</a:t>
            </a:r>
            <a:r>
              <a:rPr lang="en-US" altLang="ko-KR" sz="900" dirty="0">
                <a:solidFill>
                  <a:schemeClr val="tx1"/>
                </a:solidFill>
              </a:rPr>
              <a:t>} </a:t>
            </a:r>
            <a:r>
              <a:rPr lang="ko-KR" altLang="en-US" sz="900" dirty="0">
                <a:solidFill>
                  <a:schemeClr val="tx1"/>
                </a:solidFill>
              </a:rPr>
              <a:t>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삭제될 노드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del_node_name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r>
              <a:rPr lang="ko-KR" altLang="en-US" sz="900" dirty="0">
                <a:solidFill>
                  <a:schemeClr val="tx1"/>
                </a:solidFill>
              </a:rPr>
              <a:t>의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정보를 확인하고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leave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node</a:t>
            </a:r>
            <a:r>
              <a:rPr lang="ko-KR" altLang="en-US" sz="900" dirty="0">
                <a:solidFill>
                  <a:schemeClr val="tx1"/>
                </a:solidFill>
              </a:rPr>
              <a:t> 의  </a:t>
            </a:r>
            <a:r>
              <a:rPr lang="en-US" altLang="ko-KR" sz="900" dirty="0">
                <a:solidFill>
                  <a:schemeClr val="tx1"/>
                </a:solidFill>
              </a:rPr>
              <a:t>hash-range </a:t>
            </a:r>
            <a:r>
              <a:rPr lang="ko-KR" altLang="en-US" sz="900" dirty="0">
                <a:solidFill>
                  <a:schemeClr val="tx1"/>
                </a:solidFill>
              </a:rPr>
              <a:t>를 </a:t>
            </a:r>
            <a:r>
              <a:rPr lang="en-US" altLang="ko-KR" sz="900" dirty="0" err="1">
                <a:solidFill>
                  <a:schemeClr val="tx1"/>
                </a:solidFill>
              </a:rPr>
              <a:t>to_node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hash-range </a:t>
            </a:r>
            <a:r>
              <a:rPr lang="ko-KR" altLang="en-US" sz="900" dirty="0">
                <a:solidFill>
                  <a:schemeClr val="tx1"/>
                </a:solidFill>
              </a:rPr>
              <a:t>에 포함 후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file </a:t>
            </a:r>
            <a:r>
              <a:rPr lang="ko-KR" altLang="en-US" sz="900" dirty="0">
                <a:solidFill>
                  <a:schemeClr val="tx1"/>
                </a:solidFill>
              </a:rPr>
              <a:t>생성 후 버전으로 </a:t>
            </a:r>
            <a:r>
              <a:rPr lang="en-US" altLang="ko-KR" sz="900" dirty="0">
                <a:solidFill>
                  <a:schemeClr val="tx1"/>
                </a:solidFill>
              </a:rPr>
              <a:t>naming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모든 노드에게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version </a:t>
            </a:r>
            <a:r>
              <a:rPr lang="ko-KR" altLang="en-US" sz="900" dirty="0">
                <a:solidFill>
                  <a:schemeClr val="tx1"/>
                </a:solidFill>
              </a:rPr>
              <a:t>확인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보냄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ndn://{node_name}/keyspace/ver/{version_num}</a:t>
            </a:r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각 노드는 자신이 가지고 있는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version_num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와 비교 후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manager node </a:t>
            </a:r>
            <a:r>
              <a:rPr lang="ko-KR" altLang="en-US" sz="900" dirty="0">
                <a:solidFill>
                  <a:schemeClr val="tx1"/>
                </a:solidFill>
              </a:rPr>
              <a:t>에게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file </a:t>
            </a:r>
            <a:r>
              <a:rPr lang="ko-KR" altLang="en-US" sz="900" dirty="0">
                <a:solidFill>
                  <a:schemeClr val="tx1"/>
                </a:solidFill>
              </a:rPr>
              <a:t>요청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보냄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ndn://{manager_node_name}/keyspace/fetch/{version_num}</a:t>
            </a: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manager node </a:t>
            </a:r>
            <a:r>
              <a:rPr lang="ko-KR" altLang="en-US" sz="900" dirty="0">
                <a:solidFill>
                  <a:schemeClr val="tx1"/>
                </a:solidFill>
              </a:rPr>
              <a:t>는 각 노드로 부터 받은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fetch Interest </a:t>
            </a:r>
            <a:r>
              <a:rPr lang="ko-KR" altLang="en-US" sz="900" dirty="0">
                <a:solidFill>
                  <a:schemeClr val="tx1"/>
                </a:solidFill>
              </a:rPr>
              <a:t>에 대하여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file</a:t>
            </a:r>
            <a:r>
              <a:rPr lang="ko-KR" altLang="en-US" sz="900" dirty="0">
                <a:solidFill>
                  <a:schemeClr val="tx1"/>
                </a:solidFill>
              </a:rPr>
              <a:t> 로 응답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ko-KR" altLang="en-US" sz="900" dirty="0">
                <a:solidFill>
                  <a:schemeClr val="tx1"/>
                </a:solidFill>
              </a:rPr>
              <a:t> 를 받은 노드는 자신의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를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manager node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merge </a:t>
            </a:r>
            <a:r>
              <a:rPr lang="ko-KR" altLang="en-US" sz="900" dirty="0">
                <a:solidFill>
                  <a:schemeClr val="tx1"/>
                </a:solidFill>
              </a:rPr>
              <a:t>관련 노드에게 </a:t>
            </a:r>
            <a:r>
              <a:rPr lang="en-US" altLang="ko-KR" sz="900" dirty="0">
                <a:solidFill>
                  <a:schemeClr val="tx1"/>
                </a:solidFill>
              </a:rPr>
              <a:t>coordination </a:t>
            </a:r>
            <a:r>
              <a:rPr lang="ko-KR" altLang="en-US" sz="900" dirty="0">
                <a:solidFill>
                  <a:schemeClr val="tx1"/>
                </a:solidFill>
              </a:rPr>
              <a:t>관련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보냄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00FF00"/>
                </a:highlight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ndn://{node_name}/coordination</a:t>
            </a: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from node (leave node)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자신의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</a:rPr>
              <a:t>merge </a:t>
            </a:r>
            <a:r>
              <a:rPr lang="ko-KR" altLang="en-US" sz="900" dirty="0">
                <a:solidFill>
                  <a:schemeClr val="tx1"/>
                </a:solidFill>
              </a:rPr>
              <a:t>됨을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자신의 관리하는 모든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의 이름을 모아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파일을 생성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to node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자신의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</a:rPr>
              <a:t>merge </a:t>
            </a:r>
            <a:r>
              <a:rPr lang="ko-KR" altLang="en-US" sz="900" dirty="0">
                <a:solidFill>
                  <a:schemeClr val="tx1"/>
                </a:solidFill>
              </a:rPr>
              <a:t>됨을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coordination Interest </a:t>
            </a:r>
            <a:r>
              <a:rPr lang="ko-KR" altLang="en-US" sz="900" dirty="0">
                <a:solidFill>
                  <a:schemeClr val="tx1"/>
                </a:solidFill>
              </a:rPr>
              <a:t>파라메터에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정보가 있기 때문에 </a:t>
            </a:r>
            <a:r>
              <a:rPr lang="en-US" altLang="ko-KR" sz="900" dirty="0" err="1">
                <a:solidFill>
                  <a:schemeClr val="tx1"/>
                </a:solidFill>
              </a:rPr>
              <a:t>leave_node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에게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요청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전송</a:t>
            </a:r>
            <a:endParaRPr lang="en-US" altLang="ko-KR" sz="9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ndn://{from_node_name}/manifestlist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from node </a:t>
            </a:r>
            <a:r>
              <a:rPr lang="ko-KR" altLang="en-US" sz="900" dirty="0">
                <a:solidFill>
                  <a:schemeClr val="tx1"/>
                </a:solidFill>
              </a:rPr>
              <a:t>는 자신이 관리하는 모든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파일 이름이 담긴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응답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from node </a:t>
            </a:r>
            <a:r>
              <a:rPr lang="ko-KR" altLang="en-US" sz="900" dirty="0">
                <a:solidFill>
                  <a:schemeClr val="tx1"/>
                </a:solidFill>
              </a:rPr>
              <a:t>로 부터 전달받은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파일을 확인하고 각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파일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ndn://{from_node_name}/{manifest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file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name}</a:t>
            </a: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to node </a:t>
            </a:r>
            <a:r>
              <a:rPr lang="ko-KR" altLang="en-US" sz="900" dirty="0">
                <a:solidFill>
                  <a:schemeClr val="tx1"/>
                </a:solidFill>
              </a:rPr>
              <a:t>가 </a:t>
            </a:r>
            <a:r>
              <a:rPr lang="en-US" altLang="ko-KR" sz="900" dirty="0">
                <a:solidFill>
                  <a:schemeClr val="tx1"/>
                </a:solidFill>
              </a:rPr>
              <a:t>file </a:t>
            </a:r>
            <a:r>
              <a:rPr lang="ko-KR" altLang="en-US" sz="900" dirty="0">
                <a:solidFill>
                  <a:schemeClr val="tx1"/>
                </a:solidFill>
              </a:rPr>
              <a:t>전송을 모두 받은 후 </a:t>
            </a:r>
            <a:r>
              <a:rPr lang="en-US" altLang="ko-KR" sz="900" dirty="0">
                <a:solidFill>
                  <a:schemeClr val="tx1"/>
                </a:solidFill>
              </a:rPr>
              <a:t>manager node </a:t>
            </a:r>
            <a:r>
              <a:rPr lang="ko-KR" altLang="en-US" sz="900" dirty="0">
                <a:solidFill>
                  <a:schemeClr val="tx1"/>
                </a:solidFill>
              </a:rPr>
              <a:t>로 완료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전송 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00FF00"/>
                </a:highlight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ndn://{manager_node_name}/complete</a:t>
            </a: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manager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node </a:t>
            </a:r>
            <a:r>
              <a:rPr lang="ko-KR" altLang="en-US" sz="900" dirty="0">
                <a:solidFill>
                  <a:schemeClr val="tx1"/>
                </a:solidFill>
              </a:rPr>
              <a:t>로 부터 </a:t>
            </a:r>
            <a:r>
              <a:rPr lang="en-US" altLang="ko-KR" sz="900" dirty="0">
                <a:solidFill>
                  <a:schemeClr val="tx1"/>
                </a:solidFill>
              </a:rPr>
              <a:t>complete Interest </a:t>
            </a:r>
            <a:r>
              <a:rPr lang="ko-KR" altLang="en-US" sz="900" dirty="0">
                <a:solidFill>
                  <a:schemeClr val="tx1"/>
                </a:solidFill>
              </a:rPr>
              <a:t>에 대한 응답을 받은 이후 부터 정식 </a:t>
            </a:r>
            <a:r>
              <a:rPr lang="en-US" altLang="ko-KR" sz="900" dirty="0">
                <a:solidFill>
                  <a:schemeClr val="tx1"/>
                </a:solidFill>
              </a:rPr>
              <a:t>node </a:t>
            </a:r>
            <a:r>
              <a:rPr lang="ko-KR" altLang="en-US" sz="900" dirty="0">
                <a:solidFill>
                  <a:schemeClr val="tx1"/>
                </a:solidFill>
              </a:rPr>
              <a:t>로 동작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highlight>
                  <a:srgbClr val="00FF00"/>
                </a:highlight>
              </a:rPr>
              <a:t>추가</a:t>
            </a:r>
            <a:r>
              <a:rPr lang="en-US" altLang="ko-KR" sz="900" dirty="0">
                <a:solidFill>
                  <a:schemeClr val="tx1"/>
                </a:solidFill>
                <a:highlight>
                  <a:srgbClr val="00FF00"/>
                </a:highlight>
              </a:rPr>
              <a:t>)</a:t>
            </a:r>
            <a:r>
              <a:rPr lang="en-US" altLang="ko-KR" sz="900" dirty="0">
                <a:solidFill>
                  <a:schemeClr val="tx1"/>
                </a:solidFill>
              </a:rPr>
              <a:t> manager node </a:t>
            </a:r>
            <a:r>
              <a:rPr lang="ko-KR" altLang="en-US" sz="900" dirty="0">
                <a:solidFill>
                  <a:schemeClr val="tx1"/>
                </a:solidFill>
              </a:rPr>
              <a:t>로 부터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available Interest </a:t>
            </a:r>
            <a:r>
              <a:rPr lang="ko-KR" altLang="en-US" sz="900" dirty="0">
                <a:solidFill>
                  <a:schemeClr val="tx1"/>
                </a:solidFill>
              </a:rPr>
              <a:t>를 받은 이후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정상 동작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2E38E-3B7E-4F7C-BDC1-A66207359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44" y="1783072"/>
            <a:ext cx="5297955" cy="50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C6D6D3D-0315-437D-A903-F6FBEF5230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flow (</a:t>
            </a:r>
            <a:r>
              <a:rPr lang="en-US" altLang="ko-KR" dirty="0">
                <a:highlight>
                  <a:srgbClr val="00FF00"/>
                </a:highlight>
              </a:rPr>
              <a:t>backup;</a:t>
            </a:r>
            <a:r>
              <a:rPr lang="ko-KR" altLang="en-US" dirty="0">
                <a:highlight>
                  <a:srgbClr val="00FF00"/>
                </a:highlight>
              </a:rPr>
              <a:t> </a:t>
            </a:r>
            <a:r>
              <a:rPr lang="en-US" altLang="ko-KR" dirty="0">
                <a:highlight>
                  <a:srgbClr val="00FF00"/>
                </a:highlight>
              </a:rPr>
              <a:t>copy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DB9165-569B-4B56-A730-DB8BD76DEF9E}"/>
              </a:ext>
            </a:extLst>
          </p:cNvPr>
          <p:cNvSpPr/>
          <p:nvPr/>
        </p:nvSpPr>
        <p:spPr>
          <a:xfrm>
            <a:off x="336000" y="1783076"/>
            <a:ext cx="5760000" cy="489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모든 노드에서 동일한 원칙으로 동작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</a:rPr>
              <a:t>) node add/leave </a:t>
            </a:r>
            <a:r>
              <a:rPr lang="ko-KR" altLang="en-US" sz="900" dirty="0">
                <a:solidFill>
                  <a:schemeClr val="tx1"/>
                </a:solidFill>
              </a:rPr>
              <a:t>등의 동작이 완료되어 모든 노드는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available </a:t>
            </a:r>
            <a:r>
              <a:rPr lang="ko-KR" altLang="en-US" sz="900" dirty="0">
                <a:solidFill>
                  <a:schemeClr val="tx1"/>
                </a:solidFill>
              </a:rPr>
              <a:t>한 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</a:rPr>
              <a:t>) producer </a:t>
            </a:r>
            <a:r>
              <a:rPr lang="ko-KR" altLang="en-US" sz="900" dirty="0">
                <a:solidFill>
                  <a:schemeClr val="tx1"/>
                </a:solidFill>
              </a:rPr>
              <a:t>의 저장 요청을 수신한 노드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자신의 노드에 데이터를 저장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삭제하고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producer</a:t>
            </a:r>
            <a:r>
              <a:rPr lang="ko-KR" altLang="en-US" sz="900" dirty="0">
                <a:solidFill>
                  <a:schemeClr val="tx1"/>
                </a:solidFill>
              </a:rPr>
              <a:t> 가 저장 </a:t>
            </a:r>
            <a:r>
              <a:rPr lang="ko-KR" altLang="en-US" sz="900" dirty="0" err="1">
                <a:solidFill>
                  <a:schemeClr val="tx1"/>
                </a:solidFill>
              </a:rPr>
              <a:t>요청시</a:t>
            </a:r>
            <a:r>
              <a:rPr lang="ko-KR" altLang="en-US" sz="900" dirty="0">
                <a:solidFill>
                  <a:schemeClr val="tx1"/>
                </a:solidFill>
              </a:rPr>
              <a:t> 정의한 </a:t>
            </a:r>
            <a:r>
              <a:rPr lang="en-US" altLang="ko-KR" sz="900" dirty="0">
                <a:solidFill>
                  <a:schemeClr val="tx1"/>
                </a:solidFill>
              </a:rPr>
              <a:t>data name (</a:t>
            </a:r>
            <a:r>
              <a:rPr lang="en-US" altLang="ko-KR" sz="900" dirty="0" err="1">
                <a:solidFill>
                  <a:schemeClr val="tx1"/>
                </a:solidFill>
              </a:rPr>
              <a:t>difs_data_name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ko-KR" altLang="en-US" sz="900" dirty="0">
                <a:solidFill>
                  <a:schemeClr val="tx1"/>
                </a:solidFill>
              </a:rPr>
              <a:t>으로 서비스 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en-US" altLang="ko-KR" sz="900" dirty="0" err="1">
                <a:solidFill>
                  <a:schemeClr val="tx1"/>
                </a:solidFill>
              </a:rPr>
              <a:t>difs_data_name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을 </a:t>
            </a:r>
            <a:r>
              <a:rPr lang="en-US" altLang="ko-KR" sz="900" dirty="0">
                <a:solidFill>
                  <a:schemeClr val="tx1"/>
                </a:solidFill>
              </a:rPr>
              <a:t>hashing </a:t>
            </a:r>
            <a:r>
              <a:rPr lang="ko-KR" altLang="en-US" sz="900" dirty="0">
                <a:solidFill>
                  <a:schemeClr val="tx1"/>
                </a:solidFill>
              </a:rPr>
              <a:t>하여 해당 결과를 노드가 가지고 있는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파일과 비교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 err="1">
                <a:solidFill>
                  <a:schemeClr val="tx1"/>
                </a:solidFill>
              </a:rPr>
              <a:t>해싱</a:t>
            </a:r>
            <a:r>
              <a:rPr lang="ko-KR" altLang="en-US" sz="900" dirty="0">
                <a:solidFill>
                  <a:schemeClr val="tx1"/>
                </a:solidFill>
              </a:rPr>
              <a:t> 결과를 포함하는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영역을 가진 노드를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제공 노드로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manifest</a:t>
            </a:r>
            <a:r>
              <a:rPr lang="ko-KR" altLang="en-US" sz="900" dirty="0">
                <a:solidFill>
                  <a:schemeClr val="tx1"/>
                </a:solidFill>
              </a:rPr>
              <a:t> 파일이 생성된 노드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manifest </a:t>
            </a:r>
            <a:r>
              <a:rPr lang="ko-KR" altLang="en-US" sz="900" dirty="0">
                <a:solidFill>
                  <a:schemeClr val="tx1"/>
                </a:solidFill>
              </a:rPr>
              <a:t>파일 생성이 완료되면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자신의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파일을 사용하여 자신보다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단계 많은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영역의 노드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확인한 노드로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파일 백업 </a:t>
            </a:r>
            <a:r>
              <a:rPr lang="en-US" altLang="ko-KR" sz="900" dirty="0">
                <a:solidFill>
                  <a:schemeClr val="tx1"/>
                </a:solidFill>
              </a:rPr>
              <a:t>(copy) </a:t>
            </a:r>
            <a:r>
              <a:rPr lang="ko-KR" altLang="en-US" sz="900" dirty="0">
                <a:solidFill>
                  <a:schemeClr val="tx1"/>
                </a:solidFill>
              </a:rPr>
              <a:t>을 위한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전송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ndn://{node_name}/copy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command parameter </a:t>
            </a:r>
            <a:r>
              <a:rPr lang="ko-KR" altLang="en-US" sz="900" dirty="0">
                <a:solidFill>
                  <a:schemeClr val="tx1"/>
                </a:solidFill>
              </a:rPr>
              <a:t>로 다음 정보가 포함됨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</a:t>
            </a:r>
            <a:r>
              <a:rPr lang="en-US" altLang="ko-KR" sz="900" dirty="0" err="1">
                <a:solidFill>
                  <a:schemeClr val="tx1"/>
                </a:solidFill>
              </a:rPr>
              <a:t>from_node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해당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발생한 노드 이름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노드 자신</a:t>
            </a:r>
            <a:r>
              <a:rPr lang="en-US" altLang="ko-KR" sz="900" dirty="0">
                <a:solidFill>
                  <a:schemeClr val="tx1"/>
                </a:solidFill>
              </a:rPr>
              <a:t>, manifest </a:t>
            </a:r>
            <a:r>
              <a:rPr lang="ko-KR" altLang="en-US" sz="900" dirty="0">
                <a:solidFill>
                  <a:schemeClr val="tx1"/>
                </a:solidFill>
              </a:rPr>
              <a:t>원본 파일을 저장한 노드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manifest </a:t>
            </a:r>
            <a:r>
              <a:rPr lang="ko-KR" altLang="en-US" sz="900" dirty="0">
                <a:solidFill>
                  <a:schemeClr val="tx1"/>
                </a:solidFill>
              </a:rPr>
              <a:t>삭제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전송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ndn://{node_name}/remove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command parameter </a:t>
            </a:r>
            <a:r>
              <a:rPr lang="ko-KR" altLang="en-US" sz="900" dirty="0">
                <a:solidFill>
                  <a:schemeClr val="tx1"/>
                </a:solidFill>
              </a:rPr>
              <a:t>로 다음 정보가 포함됨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</a:t>
            </a:r>
            <a:r>
              <a:rPr lang="en-US" altLang="ko-KR" sz="900" dirty="0" err="1">
                <a:solidFill>
                  <a:schemeClr val="tx1"/>
                </a:solidFill>
              </a:rPr>
              <a:t>from_node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삭제 요청 노드 이름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(copy)</a:t>
            </a:r>
            <a:r>
              <a:rPr lang="ko-KR" altLang="en-US" sz="900" dirty="0">
                <a:solidFill>
                  <a:schemeClr val="tx1"/>
                </a:solidFill>
              </a:rPr>
              <a:t> 노드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전달받은 노드는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command parameter </a:t>
            </a:r>
            <a:r>
              <a:rPr lang="ko-KR" altLang="en-US" sz="900" dirty="0">
                <a:solidFill>
                  <a:schemeClr val="tx1"/>
                </a:solidFill>
              </a:rPr>
              <a:t>를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en-US" altLang="ko-KR" sz="900" dirty="0" err="1">
                <a:solidFill>
                  <a:schemeClr val="tx1"/>
                </a:solidFill>
              </a:rPr>
              <a:t>from_node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해당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발생한 노드 이름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노드 자신</a:t>
            </a:r>
            <a:r>
              <a:rPr lang="en-US" altLang="ko-KR" sz="900" dirty="0">
                <a:solidFill>
                  <a:schemeClr val="tx1"/>
                </a:solidFill>
              </a:rPr>
              <a:t>, manifest </a:t>
            </a:r>
            <a:r>
              <a:rPr lang="ko-KR" altLang="en-US" sz="900" dirty="0">
                <a:solidFill>
                  <a:schemeClr val="tx1"/>
                </a:solidFill>
              </a:rPr>
              <a:t>원본 파일을 저장한 노드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command parameter </a:t>
            </a:r>
            <a:r>
              <a:rPr lang="ko-KR" altLang="en-US" sz="900" dirty="0">
                <a:solidFill>
                  <a:schemeClr val="tx1"/>
                </a:solidFill>
              </a:rPr>
              <a:t>정보를 확인하고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ndn://{from_node_name}/manifestlist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ko-KR" altLang="en-US" sz="900" dirty="0">
                <a:solidFill>
                  <a:schemeClr val="tx1"/>
                </a:solidFill>
              </a:rPr>
              <a:t>모든 노드는 자신이 저장중인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이름을 정리한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를 생성하고 있으며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(copy) </a:t>
            </a:r>
            <a:r>
              <a:rPr lang="ko-KR" altLang="en-US" sz="900" dirty="0">
                <a:solidFill>
                  <a:schemeClr val="tx1"/>
                </a:solidFill>
              </a:rPr>
              <a:t>의 경우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파일에 기록된 각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이름에 해당하는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를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ndn://{from_node}/{manifest_name}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ko-KR" altLang="en-US" sz="900" dirty="0">
                <a:solidFill>
                  <a:schemeClr val="tx1"/>
                </a:solidFill>
              </a:rPr>
              <a:t>삭제의 경우 이 파일에 기록된 각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이름에 해당하는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파일을 삭제한다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F41D68-060D-4185-AD46-38E8FC5C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42" y="1783071"/>
            <a:ext cx="5297957" cy="5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7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0C6D6D3D-0315-437D-A903-F6FBEF5230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flow (</a:t>
            </a:r>
            <a:r>
              <a:rPr lang="en-US" altLang="ko-KR" dirty="0">
                <a:highlight>
                  <a:srgbClr val="00FF00"/>
                </a:highlight>
              </a:rPr>
              <a:t>insert;</a:t>
            </a:r>
            <a:r>
              <a:rPr lang="ko-KR" altLang="en-US" dirty="0">
                <a:highlight>
                  <a:srgbClr val="00FF00"/>
                </a:highlight>
              </a:rPr>
              <a:t> </a:t>
            </a:r>
            <a:r>
              <a:rPr lang="en-US" altLang="ko-KR" dirty="0">
                <a:highlight>
                  <a:srgbClr val="00FF00"/>
                </a:highlight>
              </a:rPr>
              <a:t>copy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DB9165-569B-4B56-A730-DB8BD76DEF9E}"/>
              </a:ext>
            </a:extLst>
          </p:cNvPr>
          <p:cNvSpPr/>
          <p:nvPr/>
        </p:nvSpPr>
        <p:spPr>
          <a:xfrm>
            <a:off x="336000" y="1783076"/>
            <a:ext cx="5760000" cy="4892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가정</a:t>
            </a:r>
            <a:r>
              <a:rPr lang="en-US" altLang="ko-KR" sz="900" dirty="0">
                <a:solidFill>
                  <a:schemeClr val="tx1"/>
                </a:solidFill>
              </a:rPr>
              <a:t>) </a:t>
            </a:r>
            <a:r>
              <a:rPr lang="en-US" altLang="ko-KR" sz="900" dirty="0" err="1">
                <a:solidFill>
                  <a:schemeClr val="tx1"/>
                </a:solidFill>
              </a:rPr>
              <a:t>ndnputfile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요청을 받은 노드에서 </a:t>
            </a:r>
            <a:r>
              <a:rPr lang="en-US" altLang="ko-KR" sz="900" dirty="0" err="1">
                <a:solidFill>
                  <a:schemeClr val="tx1"/>
                </a:solidFill>
              </a:rPr>
              <a:t>difs_data_name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을 해시하여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저장 노드를 선택함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요청 받은 노드가 가지고 있는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파일을 사용함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 err="1">
                <a:solidFill>
                  <a:schemeClr val="tx1"/>
                </a:solidFill>
              </a:rPr>
              <a:t>ndnputfile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요청을 받은 노드는 자신의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파일을 확인하여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저장 노드를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check </a:t>
            </a:r>
            <a:r>
              <a:rPr lang="ko-KR" altLang="en-US" sz="900" dirty="0">
                <a:solidFill>
                  <a:schemeClr val="tx1"/>
                </a:solidFill>
              </a:rPr>
              <a:t>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ndn://{manager_node}/keyspace/check/{version_num}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</a:t>
            </a:r>
            <a:r>
              <a:rPr lang="en-US" altLang="ko-KR" sz="900" dirty="0" err="1">
                <a:solidFill>
                  <a:schemeClr val="tx1"/>
                </a:solidFill>
              </a:rPr>
              <a:t>version_num</a:t>
            </a:r>
            <a:r>
              <a:rPr lang="ko-KR" altLang="en-US" sz="900" dirty="0">
                <a:solidFill>
                  <a:schemeClr val="tx1"/>
                </a:solidFill>
              </a:rPr>
              <a:t> 은 자신이 가지고 있는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파일의 이름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ko-KR" altLang="en-US" sz="900" dirty="0">
                <a:solidFill>
                  <a:schemeClr val="tx1"/>
                </a:solidFill>
              </a:rPr>
              <a:t>자신의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확인을 위함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최신 버전 체크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가 최신이 아닌 경우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저장 노드 선택에 오류 발생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</a:t>
            </a:r>
            <a:r>
              <a:rPr lang="ko-KR" altLang="en-US" sz="900" dirty="0">
                <a:solidFill>
                  <a:schemeClr val="tx1"/>
                </a:solidFill>
              </a:rPr>
              <a:t>항상 최신 </a:t>
            </a:r>
            <a:r>
              <a:rPr lang="en-US" altLang="ko-KR" sz="900" dirty="0">
                <a:solidFill>
                  <a:schemeClr val="tx1"/>
                </a:solidFill>
              </a:rPr>
              <a:t>version 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기반으로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저장 노드를 선택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manager</a:t>
            </a:r>
            <a:r>
              <a:rPr lang="ko-KR" altLang="en-US" sz="900" dirty="0">
                <a:solidFill>
                  <a:schemeClr val="tx1"/>
                </a:solidFill>
              </a:rPr>
              <a:t> 노드는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check Interest 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 err="1">
                <a:solidFill>
                  <a:schemeClr val="tx1"/>
                </a:solidFill>
              </a:rPr>
              <a:t>version_num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으로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en-US" altLang="ko-KR" sz="900" dirty="0" err="1">
                <a:solidFill>
                  <a:schemeClr val="tx1"/>
                </a:solidFill>
              </a:rPr>
              <a:t>version_num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manager </a:t>
            </a:r>
            <a:r>
              <a:rPr lang="ko-KR" altLang="en-US" sz="900" dirty="0">
                <a:solidFill>
                  <a:schemeClr val="tx1"/>
                </a:solidFill>
              </a:rPr>
              <a:t>노드의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version </a:t>
            </a:r>
            <a:r>
              <a:rPr lang="ko-KR" altLang="en-US" sz="900" dirty="0">
                <a:solidFill>
                  <a:schemeClr val="tx1"/>
                </a:solidFill>
              </a:rPr>
              <a:t>과 같은 경우 </a:t>
            </a:r>
            <a:r>
              <a:rPr lang="en-US" altLang="ko-KR" sz="900" dirty="0">
                <a:solidFill>
                  <a:schemeClr val="tx1"/>
                </a:solidFill>
              </a:rPr>
              <a:t>200OK</a:t>
            </a:r>
            <a:r>
              <a:rPr lang="ko-KR" altLang="en-US" sz="900" dirty="0">
                <a:solidFill>
                  <a:schemeClr val="tx1"/>
                </a:solidFill>
              </a:rPr>
              <a:t> 로 응답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en-US" altLang="ko-KR" sz="900" dirty="0" err="1">
                <a:solidFill>
                  <a:schemeClr val="tx1"/>
                </a:solidFill>
              </a:rPr>
              <a:t>version_num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manager </a:t>
            </a:r>
            <a:r>
              <a:rPr lang="ko-KR" altLang="en-US" sz="900" dirty="0">
                <a:solidFill>
                  <a:schemeClr val="tx1"/>
                </a:solidFill>
              </a:rPr>
              <a:t>노드의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version </a:t>
            </a:r>
            <a:r>
              <a:rPr lang="ko-KR" altLang="en-US" sz="900" dirty="0">
                <a:solidFill>
                  <a:schemeClr val="tx1"/>
                </a:solidFill>
              </a:rPr>
              <a:t>과 같은 다른 경우 </a:t>
            </a:r>
            <a:r>
              <a:rPr lang="en-US" altLang="ko-KR" sz="900" dirty="0">
                <a:solidFill>
                  <a:schemeClr val="tx1"/>
                </a:solidFill>
              </a:rPr>
              <a:t>manager </a:t>
            </a:r>
            <a:r>
              <a:rPr lang="ko-KR" altLang="en-US" sz="900" dirty="0">
                <a:solidFill>
                  <a:schemeClr val="tx1"/>
                </a:solidFill>
              </a:rPr>
              <a:t>노드의 </a:t>
            </a:r>
            <a:r>
              <a:rPr lang="en-US" altLang="ko-KR" sz="900" dirty="0" err="1">
                <a:solidFill>
                  <a:schemeClr val="tx1"/>
                </a:solidFill>
              </a:rPr>
              <a:t>keyspace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파일로 응답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파일 저장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동적 노드 구성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가 아닌 </a:t>
            </a:r>
            <a:r>
              <a:rPr lang="en-US" altLang="ko-KR" sz="900" dirty="0">
                <a:solidFill>
                  <a:schemeClr val="tx1"/>
                </a:solidFill>
              </a:rPr>
              <a:t>DIFS Interest </a:t>
            </a:r>
            <a:r>
              <a:rPr lang="ko-KR" altLang="en-US" sz="900" dirty="0">
                <a:solidFill>
                  <a:schemeClr val="tx1"/>
                </a:solidFill>
              </a:rPr>
              <a:t>활용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ndn://{from_node}/{manifest_name}</a:t>
            </a:r>
          </a:p>
          <a:p>
            <a:pPr>
              <a:lnSpc>
                <a:spcPct val="11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(copy)</a:t>
            </a:r>
            <a:r>
              <a:rPr lang="ko-KR" altLang="en-US" sz="900" dirty="0">
                <a:solidFill>
                  <a:schemeClr val="tx1"/>
                </a:solidFill>
              </a:rPr>
              <a:t> 노드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전달받은 노드는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</a:t>
            </a: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의 </a:t>
            </a:r>
            <a:r>
              <a:rPr lang="en-US" altLang="ko-KR" sz="900" dirty="0">
                <a:solidFill>
                  <a:schemeClr val="tx1"/>
                </a:solidFill>
              </a:rPr>
              <a:t>command parameter </a:t>
            </a:r>
            <a:r>
              <a:rPr lang="ko-KR" altLang="en-US" sz="900" dirty="0">
                <a:solidFill>
                  <a:schemeClr val="tx1"/>
                </a:solidFill>
              </a:rPr>
              <a:t>를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en-US" altLang="ko-KR" sz="900" dirty="0" err="1">
                <a:solidFill>
                  <a:schemeClr val="tx1"/>
                </a:solidFill>
              </a:rPr>
              <a:t>from_node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해당 </a:t>
            </a:r>
            <a:r>
              <a:rPr lang="en-US" altLang="ko-KR" sz="900" dirty="0">
                <a:solidFill>
                  <a:schemeClr val="tx1"/>
                </a:solidFill>
              </a:rPr>
              <a:t>Interest </a:t>
            </a:r>
            <a:r>
              <a:rPr lang="ko-KR" altLang="en-US" sz="900" dirty="0">
                <a:solidFill>
                  <a:schemeClr val="tx1"/>
                </a:solidFill>
              </a:rPr>
              <a:t>를 발생한 노드 이름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즉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노드 자신</a:t>
            </a:r>
            <a:r>
              <a:rPr lang="en-US" altLang="ko-KR" sz="900" dirty="0">
                <a:solidFill>
                  <a:schemeClr val="tx1"/>
                </a:solidFill>
              </a:rPr>
              <a:t>, manifest </a:t>
            </a:r>
            <a:r>
              <a:rPr lang="ko-KR" altLang="en-US" sz="900" dirty="0">
                <a:solidFill>
                  <a:schemeClr val="tx1"/>
                </a:solidFill>
              </a:rPr>
              <a:t>원본 파일을 저장한 노드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- command parameter </a:t>
            </a:r>
            <a:r>
              <a:rPr lang="ko-KR" altLang="en-US" sz="900" dirty="0">
                <a:solidFill>
                  <a:schemeClr val="tx1"/>
                </a:solidFill>
              </a:rPr>
              <a:t>정보를 확인하고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ndn://{from_node_name}/manifestlist</a:t>
            </a: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ko-KR" altLang="en-US" sz="900" dirty="0">
                <a:solidFill>
                  <a:schemeClr val="tx1"/>
                </a:solidFill>
              </a:rPr>
              <a:t>모든 노드는 자신이 저장중인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이름을 정리한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를 생성하고 있으며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- </a:t>
            </a:r>
            <a:r>
              <a:rPr lang="ko-KR" altLang="en-US" sz="900" dirty="0">
                <a:solidFill>
                  <a:schemeClr val="tx1"/>
                </a:solidFill>
              </a:rPr>
              <a:t>백업 </a:t>
            </a:r>
            <a:r>
              <a:rPr lang="en-US" altLang="ko-KR" sz="900" dirty="0">
                <a:solidFill>
                  <a:schemeClr val="tx1"/>
                </a:solidFill>
              </a:rPr>
              <a:t>(copy) </a:t>
            </a:r>
            <a:r>
              <a:rPr lang="ko-KR" altLang="en-US" sz="900" dirty="0">
                <a:solidFill>
                  <a:schemeClr val="tx1"/>
                </a:solidFill>
              </a:rPr>
              <a:t>의 경우 </a:t>
            </a:r>
            <a:r>
              <a:rPr lang="en-US" altLang="ko-KR" sz="900" dirty="0" err="1">
                <a:solidFill>
                  <a:schemeClr val="tx1"/>
                </a:solidFill>
              </a:rPr>
              <a:t>manifestlist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파일에 기록된 각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이름에 해당하는 </a:t>
            </a:r>
            <a:r>
              <a:rPr lang="en-US" altLang="ko-KR" sz="900" dirty="0">
                <a:solidFill>
                  <a:schemeClr val="tx1"/>
                </a:solidFill>
              </a:rPr>
              <a:t>manifest </a:t>
            </a:r>
            <a:r>
              <a:rPr lang="ko-KR" altLang="en-US" sz="900" dirty="0">
                <a:solidFill>
                  <a:schemeClr val="tx1"/>
                </a:solidFill>
              </a:rPr>
              <a:t>를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            - ndn://{from_node}/{manifest_name}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D4B567-9EC0-452F-8E07-B2B75271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41" y="1783071"/>
            <a:ext cx="5297957" cy="5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6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7ED7A0A-D990-4EA1-AC45-259F677DD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0A8B29C-018A-4088-9498-C4AD6B31C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DIFS WEEKLY REPORT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CA1DEC7-DA0B-4A00-A070-5EC539CC79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{uni2u; </a:t>
            </a:r>
            <a:r>
              <a:rPr lang="en-US" altLang="ko-KR" dirty="0" err="1"/>
              <a:t>labry</a:t>
            </a:r>
            <a:r>
              <a:rPr lang="en-US" altLang="ko-KR" dirty="0"/>
              <a:t>}@etri.re.kr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D96EEC-5241-4A2F-AAE8-8E2199AA50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2021.04.21. (WED)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1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64B3-7F17-4F22-9633-41E0CF7C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과 동시에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type: manager/node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from: </a:t>
            </a:r>
            <a:r>
              <a:rPr lang="ko-KR" altLang="en-US" dirty="0"/>
              <a:t>어떤 노드의 </a:t>
            </a:r>
            <a:r>
              <a:rPr lang="en-US" altLang="ko-KR" dirty="0"/>
              <a:t>hash-range </a:t>
            </a:r>
            <a:r>
              <a:rPr lang="ko-KR" altLang="en-US" dirty="0"/>
              <a:t>를 나눌지 여부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manager type </a:t>
            </a:r>
            <a:r>
              <a:rPr lang="ko-KR" altLang="en-US" dirty="0"/>
              <a:t>인 경우 </a:t>
            </a:r>
            <a:r>
              <a:rPr lang="en-US" altLang="ko-KR" dirty="0"/>
              <a:t>null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어떻게 나눌 것인가</a:t>
            </a:r>
            <a:r>
              <a:rPr lang="en-US" altLang="ko-KR" dirty="0"/>
              <a:t>?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단순히 절반 나누는 것은 의미 없음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분포에 따라 적절히 나누어야 함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4972F4-E827-4BD5-A034-AAAE6493F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config file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A4214C-82CE-4A4C-990A-DC9835AFA86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manager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/>
            <a:r>
              <a:rPr lang="ko-KR" altLang="en-US" dirty="0"/>
              <a:t>각 노드의 </a:t>
            </a:r>
            <a:r>
              <a:rPr lang="en-US" altLang="ko-KR" dirty="0"/>
              <a:t>hash-range </a:t>
            </a:r>
            <a:r>
              <a:rPr lang="ko-KR" altLang="en-US" dirty="0"/>
              <a:t>정보 리스트</a:t>
            </a:r>
            <a:endParaRPr lang="en-US" altLang="ko-KR" dirty="0"/>
          </a:p>
          <a:p>
            <a:pPr lvl="2"/>
            <a:r>
              <a:rPr lang="en-US" altLang="ko-KR" dirty="0" err="1"/>
              <a:t>node_name</a:t>
            </a:r>
            <a:r>
              <a:rPr lang="en-US" altLang="ko-KR" dirty="0"/>
              <a:t>, hash-range (start; end)</a:t>
            </a:r>
          </a:p>
          <a:p>
            <a:pPr lvl="2"/>
            <a:r>
              <a:rPr lang="en-US" altLang="ko-KR" dirty="0"/>
              <a:t>config</a:t>
            </a:r>
            <a:r>
              <a:rPr lang="ko-KR" altLang="en-US" dirty="0"/>
              <a:t> 파일의 </a:t>
            </a:r>
            <a:r>
              <a:rPr lang="en-US" altLang="ko-KR" dirty="0"/>
              <a:t>from </a:t>
            </a:r>
            <a:r>
              <a:rPr lang="ko-KR" altLang="en-US" dirty="0"/>
              <a:t>정보를 기반으로 </a:t>
            </a:r>
            <a:r>
              <a:rPr lang="en-US" altLang="ko-KR" dirty="0"/>
              <a:t>hash-range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 err="1"/>
              <a:t>keyspace</a:t>
            </a:r>
            <a:r>
              <a:rPr lang="en-US" altLang="ko-KR" dirty="0"/>
              <a:t> file</a:t>
            </a:r>
          </a:p>
          <a:p>
            <a:pPr lvl="2"/>
            <a:r>
              <a:rPr lang="ko-KR" altLang="en-US" dirty="0"/>
              <a:t>버전을 </a:t>
            </a:r>
            <a:r>
              <a:rPr lang="en-US" altLang="ko-KR" dirty="0"/>
              <a:t>name </a:t>
            </a:r>
            <a:r>
              <a:rPr lang="ko-KR" altLang="en-US" dirty="0"/>
              <a:t>으로 가짐</a:t>
            </a:r>
            <a:endParaRPr lang="en-US" altLang="ko-KR" dirty="0"/>
          </a:p>
          <a:p>
            <a:pPr lvl="2"/>
            <a:r>
              <a:rPr lang="ko-KR" altLang="en-US" dirty="0"/>
              <a:t>모든 노드는 동일 버전의 </a:t>
            </a:r>
            <a:r>
              <a:rPr lang="en-US" altLang="ko-KR" dirty="0" err="1"/>
              <a:t>keyspace</a:t>
            </a:r>
            <a:r>
              <a:rPr lang="en-US" altLang="ko-KR" dirty="0"/>
              <a:t> file </a:t>
            </a:r>
            <a:r>
              <a:rPr lang="ko-KR" altLang="en-US" dirty="0"/>
              <a:t>을 가짐</a:t>
            </a:r>
            <a:endParaRPr lang="en-US" altLang="ko-KR" dirty="0"/>
          </a:p>
          <a:p>
            <a:pPr lvl="1"/>
            <a:r>
              <a:rPr lang="ko-KR" altLang="en-US" dirty="0"/>
              <a:t>모니터링에서 활용 가능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AEC4C3-5B16-4648-816A-85D2D91F30B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 err="1"/>
              <a:t>keyspace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6427D6-E450-41E3-857A-66E1F25D87E1}"/>
              </a:ext>
            </a:extLst>
          </p:cNvPr>
          <p:cNvSpPr/>
          <p:nvPr/>
        </p:nvSpPr>
        <p:spPr>
          <a:xfrm>
            <a:off x="7133869" y="1766109"/>
            <a:ext cx="2070201" cy="977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type: manager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from: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E4EA4-9678-4630-8BAD-3FA5D9B5A749}"/>
              </a:ext>
            </a:extLst>
          </p:cNvPr>
          <p:cNvSpPr/>
          <p:nvPr/>
        </p:nvSpPr>
        <p:spPr>
          <a:xfrm>
            <a:off x="7133869" y="2823561"/>
            <a:ext cx="2070201" cy="9318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type: node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from: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left: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node05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right: node06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1BFABA-4A88-47EB-8045-B22EA40F3533}"/>
              </a:ext>
            </a:extLst>
          </p:cNvPr>
          <p:cNvSpPr/>
          <p:nvPr/>
        </p:nvSpPr>
        <p:spPr>
          <a:xfrm>
            <a:off x="9270816" y="1766111"/>
            <a:ext cx="2585184" cy="19893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"type": "manager or node",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"from": {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"left": "</a:t>
            </a:r>
            <a:r>
              <a:rPr lang="en-US" altLang="ko-KR" sz="1100" dirty="0" err="1">
                <a:solidFill>
                  <a:schemeClr val="bg1"/>
                </a:solidFill>
              </a:rPr>
              <a:t>node_name</a:t>
            </a:r>
            <a:r>
              <a:rPr lang="en-US" altLang="ko-KR" sz="1100" dirty="0">
                <a:solidFill>
                  <a:schemeClr val="bg1"/>
                </a:solidFill>
              </a:rPr>
              <a:t>",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"right": "</a:t>
            </a:r>
            <a:r>
              <a:rPr lang="en-US" altLang="ko-KR" sz="1100" dirty="0" err="1">
                <a:solidFill>
                  <a:schemeClr val="bg1"/>
                </a:solidFill>
              </a:rPr>
              <a:t>node_name</a:t>
            </a:r>
            <a:r>
              <a:rPr lang="en-US" altLang="ko-KR" sz="11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}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B9AC28C-718D-4F43-A186-7382D8F3B587}"/>
              </a:ext>
            </a:extLst>
          </p:cNvPr>
          <p:cNvSpPr/>
          <p:nvPr/>
        </p:nvSpPr>
        <p:spPr>
          <a:xfrm>
            <a:off x="7133869" y="4556962"/>
            <a:ext cx="4722131" cy="2250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"</a:t>
            </a:r>
            <a:r>
              <a:rPr lang="en-US" altLang="ko-KR" sz="1000" dirty="0" err="1">
                <a:solidFill>
                  <a:schemeClr val="bg1"/>
                </a:solidFill>
              </a:rPr>
              <a:t>keyspaces</a:t>
            </a:r>
            <a:r>
              <a:rPr lang="en-US" altLang="ko-KR" sz="1000" dirty="0">
                <a:solidFill>
                  <a:schemeClr val="bg1"/>
                </a:solidFill>
              </a:rPr>
              <a:t>":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[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"node" : "</a:t>
            </a:r>
            <a:r>
              <a:rPr lang="en-US" altLang="ko-KR" sz="1000" dirty="0" err="1">
                <a:solidFill>
                  <a:schemeClr val="bg1"/>
                </a:solidFill>
              </a:rPr>
              <a:t>node_name</a:t>
            </a:r>
            <a:r>
              <a:rPr lang="en-US" altLang="ko-KR" sz="1000" dirty="0">
                <a:solidFill>
                  <a:schemeClr val="bg1"/>
                </a:solidFill>
              </a:rPr>
              <a:t>",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"start" : "start hash-range num",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"end": "end hash-range num"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},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{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"node" : "</a:t>
            </a:r>
            <a:r>
              <a:rPr lang="en-US" altLang="ko-KR" sz="1000" dirty="0" err="1">
                <a:solidFill>
                  <a:schemeClr val="bg1"/>
                </a:solidFill>
              </a:rPr>
              <a:t>node_name</a:t>
            </a:r>
            <a:r>
              <a:rPr lang="en-US" altLang="ko-KR" sz="1000" dirty="0">
                <a:solidFill>
                  <a:schemeClr val="bg1"/>
                </a:solidFill>
              </a:rPr>
              <a:t>",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"start" : "start hash-range num",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  "end": "end hash-range num"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  ]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}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02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64B3-7F17-4F22-9633-41E0CF7C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700" dirty="0"/>
              <a:t>backup node </a:t>
            </a:r>
            <a:r>
              <a:rPr lang="ko-KR" altLang="en-US" sz="1700" dirty="0"/>
              <a:t>자동 설정 </a:t>
            </a:r>
            <a:r>
              <a:rPr lang="en-US" altLang="ko-KR" sz="1700" dirty="0"/>
              <a:t>(</a:t>
            </a:r>
            <a:r>
              <a:rPr lang="ko-KR" altLang="en-US" sz="1700" dirty="0"/>
              <a:t>방향성</a:t>
            </a:r>
            <a:r>
              <a:rPr lang="en-US" altLang="ko-KR" sz="1700" dirty="0"/>
              <a:t>-clockwise)</a:t>
            </a:r>
          </a:p>
          <a:p>
            <a:pPr lvl="1">
              <a:lnSpc>
                <a:spcPct val="120000"/>
              </a:lnSpc>
            </a:pPr>
            <a:r>
              <a:rPr lang="en-US" altLang="ko-KR" sz="1500" dirty="0"/>
              <a:t>node Name     |     Primary range     |     Backup range</a:t>
            </a:r>
            <a:br>
              <a:rPr lang="en-US" altLang="ko-KR" sz="1500" dirty="0"/>
            </a:br>
            <a:r>
              <a:rPr lang="en-US" altLang="ko-KR" sz="1500" dirty="0"/>
              <a:t>node01                       [0, 19]                         [80, 100]</a:t>
            </a:r>
            <a:br>
              <a:rPr lang="en-US" altLang="ko-KR" sz="1500" dirty="0"/>
            </a:br>
            <a:r>
              <a:rPr lang="en-US" altLang="ko-KR" sz="1500" dirty="0"/>
              <a:t>node02                       [20, 39]                       [0, 19]</a:t>
            </a:r>
            <a:br>
              <a:rPr lang="en-US" altLang="ko-KR" sz="1500" dirty="0"/>
            </a:br>
            <a:r>
              <a:rPr lang="en-US" altLang="ko-KR" sz="1500" dirty="0"/>
              <a:t>node03                       [40, 59]                       [20, 39]</a:t>
            </a:r>
            <a:br>
              <a:rPr lang="en-US" altLang="ko-KR" sz="1500" dirty="0"/>
            </a:br>
            <a:r>
              <a:rPr lang="en-US" altLang="ko-KR" sz="1500" dirty="0"/>
              <a:t>node04                       [60, 79]                       [40, 59]</a:t>
            </a:r>
            <a:br>
              <a:rPr lang="en-US" altLang="ko-KR" sz="1500" dirty="0"/>
            </a:br>
            <a:r>
              <a:rPr lang="en-US" altLang="ko-KR" sz="1500" dirty="0"/>
              <a:t>node05                       [80, 100]                     [60, 79]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4972F4-E827-4BD5-A034-AAAE6493F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backup</a:t>
            </a:r>
            <a:r>
              <a:rPr lang="ko-KR" altLang="en-US" dirty="0">
                <a:highlight>
                  <a:srgbClr val="00FF00"/>
                </a:highlight>
              </a:rPr>
              <a:t> </a:t>
            </a:r>
            <a:r>
              <a:rPr lang="en-US" altLang="ko-KR" dirty="0">
                <a:highlight>
                  <a:srgbClr val="00FF00"/>
                </a:highlight>
              </a:rPr>
              <a:t>node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A4214C-82CE-4A4C-990A-DC9835AFA8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6000" y="4556963"/>
            <a:ext cx="2160000" cy="1980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/>
              <a:t>node01 [0, 100] </a:t>
            </a:r>
            <a:r>
              <a:rPr lang="ko-KR" altLang="en-US" sz="1400" dirty="0"/>
              <a:t>백업 없음</a:t>
            </a:r>
            <a:endParaRPr lang="en-US" altLang="ko-KR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AEC4C3-5B16-4648-816A-85D2D91F30B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/>
              <a:t>backup node sequence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706EC7B-B418-432A-B6BD-7CA4A436E1DA}"/>
              </a:ext>
            </a:extLst>
          </p:cNvPr>
          <p:cNvCxnSpPr/>
          <p:nvPr/>
        </p:nvCxnSpPr>
        <p:spPr>
          <a:xfrm>
            <a:off x="3352800" y="2545080"/>
            <a:ext cx="883920" cy="220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11FC39-81F4-4045-8653-44E6DAB83F08}"/>
              </a:ext>
            </a:extLst>
          </p:cNvPr>
          <p:cNvCxnSpPr/>
          <p:nvPr/>
        </p:nvCxnSpPr>
        <p:spPr>
          <a:xfrm>
            <a:off x="3352800" y="2795936"/>
            <a:ext cx="883920" cy="220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F7B359-81B2-4FB6-8930-D3F1D37969CE}"/>
              </a:ext>
            </a:extLst>
          </p:cNvPr>
          <p:cNvCxnSpPr/>
          <p:nvPr/>
        </p:nvCxnSpPr>
        <p:spPr>
          <a:xfrm>
            <a:off x="3352800" y="3051514"/>
            <a:ext cx="883920" cy="220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0D8E38-6CBE-46F6-9D65-6F73763E6151}"/>
              </a:ext>
            </a:extLst>
          </p:cNvPr>
          <p:cNvCxnSpPr/>
          <p:nvPr/>
        </p:nvCxnSpPr>
        <p:spPr>
          <a:xfrm>
            <a:off x="3352800" y="3307092"/>
            <a:ext cx="883920" cy="220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19A6BF-631D-4753-B4DC-1881863A09E2}"/>
              </a:ext>
            </a:extLst>
          </p:cNvPr>
          <p:cNvCxnSpPr>
            <a:cxnSpLocks/>
          </p:cNvCxnSpPr>
          <p:nvPr/>
        </p:nvCxnSpPr>
        <p:spPr>
          <a:xfrm flipV="1">
            <a:off x="3352800" y="2509878"/>
            <a:ext cx="883920" cy="10556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내용 개체 틀 5">
            <a:extLst>
              <a:ext uri="{FF2B5EF4-FFF2-40B4-BE49-F238E27FC236}">
                <a16:creationId xmlns:a16="http://schemas.microsoft.com/office/drawing/2014/main" id="{F99591FF-2150-4F41-9894-2455DD08C37C}"/>
              </a:ext>
            </a:extLst>
          </p:cNvPr>
          <p:cNvSpPr txBox="1">
            <a:spLocks/>
          </p:cNvSpPr>
          <p:nvPr/>
        </p:nvSpPr>
        <p:spPr>
          <a:xfrm>
            <a:off x="7356000" y="4556963"/>
            <a:ext cx="21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node01 [0, 24][75, 100]</a:t>
            </a:r>
            <a:br>
              <a:rPr lang="en-US" altLang="ko-KR" sz="1400" dirty="0"/>
            </a:br>
            <a:r>
              <a:rPr lang="en-US" altLang="ko-KR" sz="1400" dirty="0"/>
              <a:t>node04 [25, 50][0, 24]</a:t>
            </a:r>
            <a:br>
              <a:rPr lang="en-US" altLang="ko-KR" sz="1400" dirty="0"/>
            </a:br>
            <a:r>
              <a:rPr lang="en-US" altLang="ko-KR" sz="1400" dirty="0"/>
              <a:t>node02 [51, 74][25, 50]</a:t>
            </a:r>
            <a:br>
              <a:rPr lang="en-US" altLang="ko-KR" sz="1400" dirty="0"/>
            </a:br>
            <a:r>
              <a:rPr lang="en-US" altLang="ko-KR" sz="1400" dirty="0"/>
              <a:t>node03 [75, 100][51, 74]</a:t>
            </a:r>
          </a:p>
        </p:txBody>
      </p:sp>
      <p:sp>
        <p:nvSpPr>
          <p:cNvPr id="40" name="내용 개체 틀 5">
            <a:extLst>
              <a:ext uri="{FF2B5EF4-FFF2-40B4-BE49-F238E27FC236}">
                <a16:creationId xmlns:a16="http://schemas.microsoft.com/office/drawing/2014/main" id="{4AD88CBF-4BD6-4261-B958-4C29FC1455CD}"/>
              </a:ext>
            </a:extLst>
          </p:cNvPr>
          <p:cNvSpPr txBox="1">
            <a:spLocks/>
          </p:cNvSpPr>
          <p:nvPr/>
        </p:nvSpPr>
        <p:spPr>
          <a:xfrm>
            <a:off x="2676000" y="4556963"/>
            <a:ext cx="2160000" cy="19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400" dirty="0"/>
              <a:t>node01 [0, 50][51, 100]</a:t>
            </a:r>
            <a:br>
              <a:rPr lang="en-US" altLang="ko-KR" sz="1400" dirty="0"/>
            </a:br>
            <a:r>
              <a:rPr lang="en-US" altLang="ko-KR" sz="1400" dirty="0"/>
              <a:t>node02 [51, 100][0,50]</a:t>
            </a:r>
          </a:p>
        </p:txBody>
      </p:sp>
      <p:sp>
        <p:nvSpPr>
          <p:cNvPr id="41" name="내용 개체 틀 5">
            <a:extLst>
              <a:ext uri="{FF2B5EF4-FFF2-40B4-BE49-F238E27FC236}">
                <a16:creationId xmlns:a16="http://schemas.microsoft.com/office/drawing/2014/main" id="{36C040A5-1403-4D24-897A-E64F4F51C3FE}"/>
              </a:ext>
            </a:extLst>
          </p:cNvPr>
          <p:cNvSpPr txBox="1">
            <a:spLocks/>
          </p:cNvSpPr>
          <p:nvPr/>
        </p:nvSpPr>
        <p:spPr>
          <a:xfrm>
            <a:off x="5016000" y="4556963"/>
            <a:ext cx="21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node01 [0, 50][75, 100]</a:t>
            </a:r>
            <a:br>
              <a:rPr lang="en-US" altLang="ko-KR" sz="1400" dirty="0"/>
            </a:br>
            <a:r>
              <a:rPr lang="en-US" altLang="ko-KR" sz="1400" dirty="0"/>
              <a:t>node02</a:t>
            </a:r>
            <a:r>
              <a:rPr lang="ko-KR" altLang="en-US" sz="1400" dirty="0"/>
              <a:t> </a:t>
            </a:r>
            <a:r>
              <a:rPr lang="en-US" altLang="ko-KR" sz="1400" dirty="0"/>
              <a:t>[51, 74][0,</a:t>
            </a:r>
            <a:r>
              <a:rPr lang="ko-KR" altLang="en-US" sz="1400" dirty="0"/>
              <a:t> </a:t>
            </a:r>
            <a:r>
              <a:rPr lang="en-US" altLang="ko-KR" sz="1400" dirty="0"/>
              <a:t>50]</a:t>
            </a:r>
            <a:br>
              <a:rPr lang="en-US" altLang="ko-KR" sz="1400" dirty="0"/>
            </a:br>
            <a:r>
              <a:rPr lang="en-US" altLang="ko-KR" sz="1400" dirty="0"/>
              <a:t>node03 [75, 100][51, 74]</a:t>
            </a:r>
          </a:p>
        </p:txBody>
      </p:sp>
      <p:sp>
        <p:nvSpPr>
          <p:cNvPr id="42" name="내용 개체 틀 5">
            <a:extLst>
              <a:ext uri="{FF2B5EF4-FFF2-40B4-BE49-F238E27FC236}">
                <a16:creationId xmlns:a16="http://schemas.microsoft.com/office/drawing/2014/main" id="{DE9A9366-EAF1-498B-84E8-FDF93765E5A7}"/>
              </a:ext>
            </a:extLst>
          </p:cNvPr>
          <p:cNvSpPr txBox="1">
            <a:spLocks/>
          </p:cNvSpPr>
          <p:nvPr/>
        </p:nvSpPr>
        <p:spPr>
          <a:xfrm>
            <a:off x="9696000" y="4558867"/>
            <a:ext cx="2160000" cy="19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node01 [0, 24][81, 100]</a:t>
            </a:r>
            <a:br>
              <a:rPr lang="en-US" altLang="ko-KR" sz="1400" dirty="0"/>
            </a:br>
            <a:r>
              <a:rPr lang="en-US" altLang="ko-KR" sz="1400" dirty="0"/>
              <a:t>node04 [25, 50][0, 24]</a:t>
            </a:r>
            <a:br>
              <a:rPr lang="en-US" altLang="ko-KR" sz="1400" dirty="0"/>
            </a:br>
            <a:r>
              <a:rPr lang="en-US" altLang="ko-KR" sz="1400" dirty="0"/>
              <a:t>node02 [51, 69][25, 50]</a:t>
            </a:r>
            <a:br>
              <a:rPr lang="en-US" altLang="ko-KR" sz="1400" dirty="0"/>
            </a:br>
            <a:r>
              <a:rPr lang="en-US" altLang="ko-KR" sz="1400" dirty="0"/>
              <a:t>node05 [70, 80][51, 69]</a:t>
            </a:r>
            <a:br>
              <a:rPr lang="en-US" altLang="ko-KR" sz="1400" dirty="0"/>
            </a:br>
            <a:r>
              <a:rPr lang="en-US" altLang="ko-KR" sz="1400" dirty="0"/>
              <a:t>node03 [81, 100][70, 80]</a:t>
            </a: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D17CDDB-DA36-4C3A-8A92-0C7057A0EEAB}"/>
              </a:ext>
            </a:extLst>
          </p:cNvPr>
          <p:cNvSpPr/>
          <p:nvPr/>
        </p:nvSpPr>
        <p:spPr>
          <a:xfrm>
            <a:off x="336000" y="5958840"/>
            <a:ext cx="11520000" cy="418601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CE8D12-A468-46C4-A42C-2CC54FE2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857" y="1772762"/>
            <a:ext cx="4162285" cy="21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0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64B3-7F17-4F22-9633-41E0CF7C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zookeeper style fail-over</a:t>
            </a:r>
          </a:p>
          <a:p>
            <a:r>
              <a:rPr lang="en-US" altLang="ko-KR" dirty="0"/>
              <a:t>node </a:t>
            </a:r>
            <a:r>
              <a:rPr lang="ko-KR" altLang="en-US" dirty="0"/>
              <a:t>중 </a:t>
            </a:r>
            <a:r>
              <a:rPr lang="en-US" altLang="ko-KR" dirty="0"/>
              <a:t>node </a:t>
            </a:r>
            <a:r>
              <a:rPr lang="ko-KR" altLang="en-US" dirty="0"/>
              <a:t>의 </a:t>
            </a:r>
            <a:r>
              <a:rPr lang="en-US" altLang="ko-KR" dirty="0"/>
              <a:t>hash </a:t>
            </a:r>
            <a:r>
              <a:rPr lang="ko-KR" altLang="en-US" dirty="0"/>
              <a:t>값이 가장 작은 </a:t>
            </a:r>
            <a:r>
              <a:rPr lang="en-US" altLang="ko-KR" dirty="0"/>
              <a:t>node </a:t>
            </a:r>
            <a:r>
              <a:rPr lang="ko-KR" altLang="en-US" dirty="0"/>
              <a:t>가 </a:t>
            </a:r>
            <a:r>
              <a:rPr lang="en-US" altLang="ko-KR" dirty="0"/>
              <a:t>master</a:t>
            </a:r>
          </a:p>
          <a:p>
            <a:pPr lvl="1"/>
            <a:r>
              <a:rPr lang="ko-KR" altLang="en-US" dirty="0"/>
              <a:t>현재 논의된 우리</a:t>
            </a:r>
            <a:r>
              <a:rPr lang="en-US" altLang="ko-KR" dirty="0"/>
              <a:t> </a:t>
            </a:r>
            <a:r>
              <a:rPr lang="ko-KR" altLang="en-US" dirty="0"/>
              <a:t>모델은 </a:t>
            </a:r>
            <a:r>
              <a:rPr lang="ko-KR" altLang="en-US" dirty="0" err="1"/>
              <a:t>중앙집중형이며</a:t>
            </a:r>
            <a:r>
              <a:rPr lang="ko-KR" altLang="en-US" dirty="0"/>
              <a:t> 오퍼레이터가 지정하는 모델</a:t>
            </a:r>
            <a:endParaRPr lang="en-US" altLang="ko-KR" dirty="0"/>
          </a:p>
          <a:p>
            <a:r>
              <a:rPr lang="en-US" altLang="ko-KR" dirty="0"/>
              <a:t>master node </a:t>
            </a:r>
            <a:r>
              <a:rPr lang="ko-KR" altLang="en-US" dirty="0"/>
              <a:t>가 통신불능 상태가 되면 다시 </a:t>
            </a:r>
            <a:r>
              <a:rPr lang="en-US" altLang="ko-KR" dirty="0"/>
              <a:t>master node </a:t>
            </a:r>
            <a:r>
              <a:rPr lang="ko-KR" altLang="en-US" dirty="0"/>
              <a:t>를 투표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4972F4-E827-4BD5-A034-AAAE6493F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master node availability</a:t>
            </a:r>
            <a:endParaRPr lang="ko-KR" altLang="en-US" dirty="0">
              <a:highlight>
                <a:srgbClr val="00FF00"/>
              </a:highlight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AEC4C3-5B16-4648-816A-85D2D91F30B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ko-KR" altLang="en-US" dirty="0"/>
              <a:t>자동 설정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9407DCF-9DF3-49E0-9DDA-4DA7BB1F4D2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primary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backup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  <a:br>
              <a:rPr lang="en-US" altLang="ko-KR" dirty="0"/>
            </a:br>
            <a:r>
              <a:rPr lang="en-US" altLang="ko-KR" dirty="0"/>
              <a:t>O</a:t>
            </a:r>
            <a:r>
              <a:rPr lang="ko-KR" altLang="en-US" dirty="0"/>
              <a:t>              </a:t>
            </a:r>
            <a:r>
              <a:rPr lang="en-US" altLang="ko-KR" dirty="0"/>
              <a:t>node01          [0, 19]                  [80, 100]</a:t>
            </a:r>
            <a:br>
              <a:rPr lang="en-US" altLang="ko-KR" dirty="0"/>
            </a:br>
            <a:r>
              <a:rPr lang="en-US" altLang="ko-KR" dirty="0"/>
              <a:t>S               node02          [20, 39]                [0,19]</a:t>
            </a:r>
            <a:br>
              <a:rPr lang="en-US" altLang="ko-KR" dirty="0"/>
            </a:br>
            <a:r>
              <a:rPr lang="en-US" altLang="ko-KR" dirty="0"/>
              <a:t>X               node03          [40, 59]                [20, 39]</a:t>
            </a:r>
            <a:br>
              <a:rPr lang="en-US" altLang="ko-KR" dirty="0"/>
            </a:br>
            <a:r>
              <a:rPr lang="en-US" altLang="ko-KR" dirty="0"/>
              <a:t>X               node04          [60, 79]                [40, 59]</a:t>
            </a:r>
            <a:br>
              <a:rPr lang="en-US" altLang="ko-KR" dirty="0"/>
            </a:br>
            <a:r>
              <a:rPr lang="en-US" altLang="ko-KR" dirty="0"/>
              <a:t>X               node05          [80, 100]              [60, 79]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70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64B3-7F17-4F22-9633-41E0CF7C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manager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config </a:t>
            </a:r>
            <a:r>
              <a:rPr lang="ko-KR" altLang="en-US" dirty="0"/>
              <a:t>를 통해 </a:t>
            </a:r>
            <a:r>
              <a:rPr lang="en-US" altLang="ko-KR" dirty="0"/>
              <a:t>from </a:t>
            </a:r>
            <a:r>
              <a:rPr lang="ko-KR" altLang="en-US" dirty="0"/>
              <a:t>정보 확인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from </a:t>
            </a:r>
            <a:r>
              <a:rPr lang="ko-KR" altLang="en-US" dirty="0"/>
              <a:t>의 </a:t>
            </a:r>
            <a:r>
              <a:rPr lang="en-US" altLang="ko-KR" dirty="0"/>
              <a:t>hash-range</a:t>
            </a:r>
            <a:r>
              <a:rPr lang="ko-KR" altLang="en-US" dirty="0"/>
              <a:t> 나눔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from</a:t>
            </a:r>
            <a:r>
              <a:rPr lang="ko-KR" altLang="en-US" dirty="0"/>
              <a:t> 노드의 </a:t>
            </a:r>
            <a:r>
              <a:rPr lang="en-US" altLang="ko-KR" dirty="0"/>
              <a:t>manifest </a:t>
            </a:r>
            <a:r>
              <a:rPr lang="ko-KR" altLang="en-US" dirty="0"/>
              <a:t>개수 체크</a:t>
            </a:r>
            <a:r>
              <a:rPr lang="en-US" altLang="ko-KR" dirty="0"/>
              <a:t> (</a:t>
            </a:r>
            <a:r>
              <a:rPr lang="ko-KR" altLang="en-US" dirty="0"/>
              <a:t>우선 </a:t>
            </a:r>
            <a:r>
              <a:rPr lang="en-US" altLang="ko-KR" dirty="0"/>
              <a:t>range</a:t>
            </a:r>
            <a:r>
              <a:rPr lang="ko-KR" altLang="en-US" dirty="0"/>
              <a:t> 기준 </a:t>
            </a:r>
            <a:r>
              <a:rPr lang="en-US" altLang="ko-KR" dirty="0"/>
              <a:t>50:50 </a:t>
            </a:r>
            <a:r>
              <a:rPr lang="ko-KR" altLang="en-US" dirty="0"/>
              <a:t>나누는 것을 기준으로 함</a:t>
            </a:r>
            <a:r>
              <a:rPr lang="en-US" altLang="ko-KR" dirty="0"/>
              <a:t>)</a:t>
            </a:r>
          </a:p>
          <a:p>
            <a:pPr lvl="3">
              <a:lnSpc>
                <a:spcPct val="120000"/>
              </a:lnSpc>
            </a:pPr>
            <a:r>
              <a:rPr lang="en-US" altLang="ko-KR" dirty="0"/>
              <a:t>hash-range </a:t>
            </a:r>
            <a:r>
              <a:rPr lang="ko-KR" altLang="en-US" dirty="0"/>
              <a:t>를 나누기 위함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범위</a:t>
            </a:r>
            <a:r>
              <a:rPr lang="en-US" altLang="ko-KR" dirty="0"/>
              <a:t>: </a:t>
            </a:r>
            <a:r>
              <a:rPr lang="ko-KR" altLang="en-US" dirty="0"/>
              <a:t>시작</a:t>
            </a:r>
            <a:r>
              <a:rPr lang="en-US" altLang="ko-KR" dirty="0"/>
              <a:t> </a:t>
            </a:r>
            <a:r>
              <a:rPr lang="ko-KR" altLang="en-US" dirty="0"/>
              <a:t>또는 끝</a:t>
            </a:r>
            <a:r>
              <a:rPr lang="en-US" altLang="ko-KR" dirty="0"/>
              <a:t>,</a:t>
            </a:r>
            <a:r>
              <a:rPr lang="ko-KR" altLang="en-US" dirty="0"/>
              <a:t> 파일이 많이 위치한 </a:t>
            </a:r>
            <a:r>
              <a:rPr lang="en-US" altLang="ko-KR" dirty="0"/>
              <a:t>hash </a:t>
            </a:r>
            <a:r>
              <a:rPr lang="ko-KR" altLang="en-US" dirty="0"/>
              <a:t>를 나눈 값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keyspace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생성 후 배포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4972F4-E827-4BD5-A034-AAAE6493F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keyspace</a:t>
            </a:r>
            <a:r>
              <a:rPr lang="en-US" altLang="ko-KR" dirty="0"/>
              <a:t> split (1/2)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A4214C-82CE-4A4C-990A-DC9835AFA86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manager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config </a:t>
            </a:r>
            <a:r>
              <a:rPr lang="ko-KR" altLang="en-US" dirty="0"/>
              <a:t>를 통해 </a:t>
            </a:r>
            <a:r>
              <a:rPr lang="en-US" altLang="ko-KR" dirty="0"/>
              <a:t>from </a:t>
            </a:r>
            <a:r>
              <a:rPr lang="ko-KR" altLang="en-US" dirty="0"/>
              <a:t>정보 확인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from</a:t>
            </a:r>
            <a:r>
              <a:rPr lang="ko-KR" altLang="en-US" dirty="0"/>
              <a:t> 가 </a:t>
            </a:r>
            <a:r>
              <a:rPr lang="en-US" altLang="ko-KR" dirty="0"/>
              <a:t>2</a:t>
            </a:r>
            <a:r>
              <a:rPr lang="ko-KR" altLang="en-US" dirty="0"/>
              <a:t>개인 경우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ko-KR" altLang="en-US" dirty="0"/>
              <a:t>노드와 노드 사이에 위치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노드와 노드 사이에 위치할 이유</a:t>
            </a:r>
            <a:r>
              <a:rPr lang="en-US" altLang="ko-KR" dirty="0"/>
              <a:t>?</a:t>
            </a:r>
          </a:p>
          <a:p>
            <a:pPr lvl="3">
              <a:lnSpc>
                <a:spcPct val="120000"/>
              </a:lnSpc>
            </a:pPr>
            <a:r>
              <a:rPr lang="ko-KR" altLang="en-US" dirty="0"/>
              <a:t>대상 노드 </a:t>
            </a:r>
            <a:r>
              <a:rPr lang="en-US" altLang="ko-KR" dirty="0"/>
              <a:t>2</a:t>
            </a:r>
            <a:r>
              <a:rPr lang="ko-KR" altLang="en-US" dirty="0"/>
              <a:t>개에 </a:t>
            </a:r>
            <a:r>
              <a:rPr lang="en-US" altLang="ko-KR" dirty="0"/>
              <a:t>manifest </a:t>
            </a:r>
            <a:r>
              <a:rPr lang="ko-KR" altLang="en-US" dirty="0"/>
              <a:t>파일이 쌓이지 않는 한 이유 없음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keyspace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  <a:r>
              <a:rPr lang="ko-KR" altLang="en-US" dirty="0"/>
              <a:t> 생성 후 배포</a:t>
            </a:r>
            <a:endParaRPr lang="ko-KR" altLang="en-US" strike="sngStrike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AEC4C3-5B16-4648-816A-85D2D91F30B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 err="1"/>
              <a:t>keyspace</a:t>
            </a:r>
            <a:r>
              <a:rPr lang="en-US" altLang="ko-KR" dirty="0"/>
              <a:t> split (2/2)</a:t>
            </a:r>
            <a:endParaRPr lang="ko-KR" altLang="en-US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87A4635-5D20-4437-9ADC-B72EB01AA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50" y="1775454"/>
            <a:ext cx="4704268" cy="21596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8E920C-E4A1-4C13-ABAA-8FE60FB1B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50" y="4556960"/>
            <a:ext cx="4704268" cy="21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81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64B3-7F17-4F22-9633-41E0CF7C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from</a:t>
            </a:r>
            <a:r>
              <a:rPr lang="ko-KR" altLang="en-US" dirty="0"/>
              <a:t> 노드와 </a:t>
            </a:r>
            <a:r>
              <a:rPr lang="en-US" altLang="ko-KR" dirty="0"/>
              <a:t>add </a:t>
            </a:r>
            <a:r>
              <a:rPr lang="ko-KR" altLang="en-US" dirty="0"/>
              <a:t>노드 사이에 주고 받는 </a:t>
            </a:r>
            <a:r>
              <a:rPr lang="en-US" altLang="ko-KR" dirty="0"/>
              <a:t>file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의 </a:t>
            </a:r>
            <a:r>
              <a:rPr lang="en-US" altLang="ko-KR" dirty="0"/>
              <a:t>manifest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range split/merge </a:t>
            </a:r>
            <a:r>
              <a:rPr lang="ko-KR" altLang="en-US" dirty="0"/>
              <a:t>에 따라 분리</a:t>
            </a:r>
            <a:r>
              <a:rPr lang="en-US" altLang="ko-KR" dirty="0"/>
              <a:t>/</a:t>
            </a:r>
            <a:r>
              <a:rPr lang="ko-KR" altLang="en-US" dirty="0"/>
              <a:t>통합될 </a:t>
            </a:r>
            <a:r>
              <a:rPr lang="en-US" altLang="ko-KR" dirty="0"/>
              <a:t>manifest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실제 </a:t>
            </a:r>
            <a:r>
              <a:rPr lang="en-US" altLang="ko-KR" dirty="0"/>
              <a:t>manifest file name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노드 모니터링 정보 활용 가능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 는 </a:t>
            </a:r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에게 보낼 </a:t>
            </a:r>
            <a:r>
              <a:rPr lang="en-US" altLang="ko-KR" dirty="0"/>
              <a:t>manifest </a:t>
            </a:r>
            <a:r>
              <a:rPr lang="ko-KR" altLang="en-US" dirty="0"/>
              <a:t>만 추려 </a:t>
            </a:r>
            <a:r>
              <a:rPr lang="en-US" altLang="ko-KR" dirty="0" err="1"/>
              <a:t>manifestlist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add node </a:t>
            </a:r>
            <a:r>
              <a:rPr lang="ko-KR" altLang="en-US" dirty="0"/>
              <a:t>는 자신이 저장할 </a:t>
            </a:r>
            <a:r>
              <a:rPr lang="en-US" altLang="ko-KR" dirty="0"/>
              <a:t>manifest name </a:t>
            </a:r>
            <a:r>
              <a:rPr lang="ko-KR" altLang="en-US" dirty="0"/>
              <a:t>만 알 수 있음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4972F4-E827-4BD5-A034-AAAE6493F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manifestlist</a:t>
            </a:r>
            <a:r>
              <a:rPr lang="en-US" altLang="ko-KR" dirty="0"/>
              <a:t> file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9AEC4C3-5B16-4648-816A-85D2D91F30B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6427D6-E450-41E3-857A-66E1F25D87E1}"/>
              </a:ext>
            </a:extLst>
          </p:cNvPr>
          <p:cNvSpPr/>
          <p:nvPr/>
        </p:nvSpPr>
        <p:spPr>
          <a:xfrm>
            <a:off x="7133869" y="1766109"/>
            <a:ext cx="4722131" cy="21583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"manifests": [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"key" : "</a:t>
            </a:r>
            <a:r>
              <a:rPr lang="en-US" altLang="ko-KR" sz="1200" dirty="0" err="1">
                <a:solidFill>
                  <a:schemeClr val="bg1"/>
                </a:solidFill>
              </a:rPr>
              <a:t>manifest_name</a:t>
            </a:r>
            <a:r>
              <a:rPr lang="en-US" altLang="ko-KR" sz="1200" dirty="0">
                <a:solidFill>
                  <a:schemeClr val="bg1"/>
                </a:solidFill>
              </a:rPr>
              <a:t>(hash)"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},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"key" : "</a:t>
            </a:r>
            <a:r>
              <a:rPr lang="en-US" altLang="ko-KR" sz="1200" dirty="0" err="1">
                <a:solidFill>
                  <a:schemeClr val="bg1"/>
                </a:solidFill>
              </a:rPr>
              <a:t>manifest_name</a:t>
            </a:r>
            <a:r>
              <a:rPr lang="en-US" altLang="ko-KR" sz="1200" dirty="0">
                <a:solidFill>
                  <a:schemeClr val="bg1"/>
                </a:solidFill>
              </a:rPr>
              <a:t>(hash)"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]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A647A4F-6BC5-49CD-A02F-2662C2ADAEB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5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11564-88ED-4675-84F9-D595C028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F464B3-7F17-4F22-9633-41E0CF7C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init</a:t>
            </a:r>
            <a:r>
              <a:rPr lang="en-US" altLang="ko-KR" dirty="0"/>
              <a:t> - ndn://{manager_name}/init</a:t>
            </a:r>
          </a:p>
          <a:p>
            <a:r>
              <a:rPr lang="en-US" altLang="ko-KR" dirty="0" err="1"/>
              <a:t>keyspace</a:t>
            </a:r>
            <a:r>
              <a:rPr lang="en-US" altLang="ko-KR" dirty="0"/>
              <a:t> version - ndn://{node_name}/keyspace/ver/{version_num}</a:t>
            </a:r>
          </a:p>
          <a:p>
            <a:r>
              <a:rPr lang="en-US" altLang="ko-KR" dirty="0"/>
              <a:t>fetch </a:t>
            </a:r>
            <a:r>
              <a:rPr lang="en-US" altLang="ko-KR" dirty="0" err="1"/>
              <a:t>keyspace</a:t>
            </a:r>
            <a:r>
              <a:rPr lang="en-US" altLang="ko-KR" dirty="0"/>
              <a:t> - ndn://{manager_name}/keyspace/fetch/{version_num}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check </a:t>
            </a:r>
            <a:r>
              <a:rPr lang="en-US" altLang="ko-KR" dirty="0" err="1">
                <a:highlight>
                  <a:srgbClr val="00FF00"/>
                </a:highlight>
              </a:rPr>
              <a:t>keyspace</a:t>
            </a:r>
            <a:r>
              <a:rPr lang="en-US" altLang="ko-KR" dirty="0"/>
              <a:t> - ndn://{manager_name}/keyspace/check/{(own)_version_num}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coordination</a:t>
            </a:r>
            <a:r>
              <a:rPr lang="en-US" altLang="ko-KR" dirty="0"/>
              <a:t> - ndn://{node_name}/coordination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fetch </a:t>
            </a:r>
            <a:r>
              <a:rPr lang="en-US" altLang="ko-KR" dirty="0" err="1">
                <a:highlight>
                  <a:srgbClr val="00FF00"/>
                </a:highlight>
              </a:rPr>
              <a:t>manifestlist</a:t>
            </a:r>
            <a:r>
              <a:rPr lang="en-US" altLang="ko-KR" dirty="0"/>
              <a:t> - ndn://{node_name}/manifestlist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complete</a:t>
            </a:r>
            <a:r>
              <a:rPr lang="en-US" altLang="ko-KR" dirty="0"/>
              <a:t> - ndn://{manager_name}/complete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available</a:t>
            </a:r>
            <a:r>
              <a:rPr lang="en-US" altLang="ko-KR" dirty="0"/>
              <a:t> - ndn://{node_name}/available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copy</a:t>
            </a:r>
            <a:r>
              <a:rPr lang="en-US" altLang="ko-KR" dirty="0"/>
              <a:t> - ndn://{node_name}/copy</a:t>
            </a:r>
          </a:p>
          <a:p>
            <a:r>
              <a:rPr lang="en-US" altLang="ko-KR" dirty="0">
                <a:highlight>
                  <a:srgbClr val="00FF00"/>
                </a:highlight>
              </a:rPr>
              <a:t>remove</a:t>
            </a:r>
            <a:r>
              <a:rPr lang="en-US" altLang="ko-KR" dirty="0"/>
              <a:t> - ndn://{node_name}/remove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4972F4-E827-4BD5-A034-AAAE6493F4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Interests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62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9E555-849B-4D94-A0AC-E2817A0D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51A2C-5F51-4E80-9A2A-75095829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manager_name</a:t>
            </a:r>
            <a:r>
              <a:rPr lang="en-US" altLang="ko-KR" dirty="0"/>
              <a:t>}/</a:t>
            </a:r>
            <a:r>
              <a:rPr lang="en-US" altLang="ko-KR" dirty="0" err="1"/>
              <a:t>init</a:t>
            </a:r>
            <a:r>
              <a:rPr lang="en-US" altLang="ko-KR" dirty="0"/>
              <a:t>` - </a:t>
            </a:r>
            <a:r>
              <a:rPr lang="ko-KR" altLang="en-US" dirty="0"/>
              <a:t>초기 구성파일 활용 </a:t>
            </a:r>
            <a:r>
              <a:rPr lang="en-US" altLang="ko-KR" dirty="0"/>
              <a:t>or parameter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en-US" altLang="ko-KR" dirty="0"/>
              <a:t>type:</a:t>
            </a:r>
            <a:r>
              <a:rPr lang="ko-KR" altLang="en-US" dirty="0"/>
              <a:t> </a:t>
            </a:r>
            <a:r>
              <a:rPr lang="en-US" altLang="ko-KR" dirty="0"/>
              <a:t>master/node</a:t>
            </a:r>
          </a:p>
          <a:p>
            <a:pPr lvl="1"/>
            <a:r>
              <a:rPr lang="en-US" altLang="ko-KR" dirty="0"/>
              <a:t>from - left/right</a:t>
            </a:r>
            <a:r>
              <a:rPr lang="ko-KR" altLang="en-US" dirty="0"/>
              <a:t> 모두 사용하는 경우 </a:t>
            </a:r>
            <a:r>
              <a:rPr lang="en-US" altLang="ko-KR" dirty="0"/>
              <a:t>(</a:t>
            </a:r>
            <a:r>
              <a:rPr lang="ko-KR" altLang="en-US" dirty="0"/>
              <a:t>노드와 노드 사이에 위치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from_left</a:t>
            </a:r>
            <a:endParaRPr lang="en-US" altLang="ko-KR" dirty="0"/>
          </a:p>
          <a:p>
            <a:pPr lvl="2"/>
            <a:r>
              <a:rPr lang="en-US" altLang="ko-KR" dirty="0" err="1"/>
              <a:t>from_right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F3EF6-3D7E-4684-A299-7EA750B5E41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init</a:t>
            </a:r>
            <a:r>
              <a:rPr lang="ko-KR" altLang="en-US" dirty="0"/>
              <a:t> </a:t>
            </a:r>
            <a:r>
              <a:rPr lang="en-US" altLang="ko-KR" dirty="0"/>
              <a:t>Interest</a:t>
            </a:r>
            <a:r>
              <a:rPr lang="ko-KR" altLang="en-US" dirty="0"/>
              <a:t> </a:t>
            </a:r>
            <a:r>
              <a:rPr lang="en-US" altLang="ko-KR" dirty="0"/>
              <a:t>(command</a:t>
            </a:r>
            <a:r>
              <a:rPr lang="ko-KR" altLang="en-US" dirty="0"/>
              <a:t> </a:t>
            </a:r>
            <a:r>
              <a:rPr lang="en-US" altLang="ko-KR" dirty="0"/>
              <a:t>parameter)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9E102B2-D730-4993-8C10-6256BE65825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version </a:t>
            </a:r>
            <a:r>
              <a:rPr lang="en-US" altLang="ko-KR" dirty="0" err="1"/>
              <a:t>keyspace</a:t>
            </a:r>
            <a:r>
              <a:rPr lang="en-US" altLang="ko-KR" dirty="0"/>
              <a:t>: 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node_name</a:t>
            </a:r>
            <a:r>
              <a:rPr lang="en-US" altLang="ko-KR" dirty="0"/>
              <a:t>}/</a:t>
            </a:r>
            <a:r>
              <a:rPr lang="en-US" altLang="ko-KR" dirty="0" err="1"/>
              <a:t>keyspace</a:t>
            </a:r>
            <a:r>
              <a:rPr lang="en-US" altLang="ko-KR" dirty="0"/>
              <a:t>/</a:t>
            </a:r>
            <a:r>
              <a:rPr lang="en-US" altLang="ko-KR" dirty="0" err="1"/>
              <a:t>ver</a:t>
            </a:r>
            <a:r>
              <a:rPr lang="en-US" altLang="ko-KR" dirty="0"/>
              <a:t>/{</a:t>
            </a:r>
            <a:r>
              <a:rPr lang="en-US" altLang="ko-KR" dirty="0" err="1"/>
              <a:t>version_num</a:t>
            </a:r>
            <a:r>
              <a:rPr lang="en-US" altLang="ko-KR" dirty="0"/>
              <a:t>}`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version_num</a:t>
            </a:r>
            <a:r>
              <a:rPr lang="en-US" altLang="ko-KR" dirty="0"/>
              <a:t>: </a:t>
            </a:r>
            <a:r>
              <a:rPr lang="en-US" altLang="ko-KR" dirty="0" err="1"/>
              <a:t>keyspace_name</a:t>
            </a:r>
            <a:r>
              <a:rPr lang="en-US" altLang="ko-KR" dirty="0"/>
              <a:t> 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각 노드는 자신이 가지고 있는 </a:t>
            </a:r>
            <a:r>
              <a:rPr lang="en-US" altLang="ko-KR" dirty="0" err="1"/>
              <a:t>keyspace</a:t>
            </a:r>
            <a:r>
              <a:rPr lang="en-US" altLang="ko-KR" dirty="0"/>
              <a:t> file </a:t>
            </a:r>
            <a:r>
              <a:rPr lang="ko-KR" altLang="en-US" dirty="0"/>
              <a:t>의 이름과 비교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dirty="0"/>
              <a:t>특별한 이유가 없는 한 </a:t>
            </a:r>
            <a:r>
              <a:rPr lang="en-US" altLang="ko-KR" dirty="0"/>
              <a:t>manager node </a:t>
            </a:r>
            <a:r>
              <a:rPr lang="ko-KR" altLang="en-US" dirty="0"/>
              <a:t>에서 보내는 </a:t>
            </a:r>
            <a:r>
              <a:rPr lang="en-US" altLang="ko-KR" dirty="0" err="1"/>
              <a:t>keyspace</a:t>
            </a:r>
            <a:r>
              <a:rPr lang="en-US" altLang="ko-KR" dirty="0"/>
              <a:t> file </a:t>
            </a:r>
            <a:r>
              <a:rPr lang="ko-KR" altLang="en-US" dirty="0"/>
              <a:t>은 모두 받아야 할 것으로 예상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fetch </a:t>
            </a:r>
            <a:r>
              <a:rPr lang="en-US" altLang="ko-KR" dirty="0" err="1"/>
              <a:t>keyspace</a:t>
            </a:r>
            <a:r>
              <a:rPr lang="en-US" altLang="ko-KR" dirty="0"/>
              <a:t>: 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manager_name</a:t>
            </a:r>
            <a:r>
              <a:rPr lang="en-US" altLang="ko-KR" dirty="0"/>
              <a:t>}/</a:t>
            </a:r>
            <a:r>
              <a:rPr lang="en-US" altLang="ko-KR" dirty="0" err="1"/>
              <a:t>keyspace</a:t>
            </a:r>
            <a:r>
              <a:rPr lang="en-US" altLang="ko-KR" dirty="0"/>
              <a:t>/fetch/{</a:t>
            </a:r>
            <a:r>
              <a:rPr lang="en-US" altLang="ko-KR" dirty="0" err="1"/>
              <a:t>version_num</a:t>
            </a:r>
            <a:r>
              <a:rPr lang="en-US" altLang="ko-KR" dirty="0"/>
              <a:t>}`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version_num</a:t>
            </a:r>
            <a:r>
              <a:rPr lang="en-US" altLang="ko-KR" dirty="0"/>
              <a:t>: </a:t>
            </a:r>
            <a:r>
              <a:rPr lang="en-US" altLang="ko-KR" dirty="0" err="1"/>
              <a:t>keyspace_name</a:t>
            </a:r>
            <a:r>
              <a:rPr lang="en-US" altLang="ko-KR" dirty="0"/>
              <a:t> </a:t>
            </a:r>
            <a:r>
              <a:rPr lang="ko-KR" altLang="en-US" dirty="0"/>
              <a:t>과 동일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check </a:t>
            </a:r>
            <a:r>
              <a:rPr lang="en-US" altLang="ko-KR" dirty="0" err="1"/>
              <a:t>keyspace</a:t>
            </a:r>
            <a:r>
              <a:rPr lang="en-US" altLang="ko-KR" dirty="0"/>
              <a:t>: 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manager_name</a:t>
            </a:r>
            <a:r>
              <a:rPr lang="en-US" altLang="ko-KR" dirty="0"/>
              <a:t>}/</a:t>
            </a:r>
            <a:r>
              <a:rPr lang="en-US" altLang="ko-KR" dirty="0" err="1"/>
              <a:t>keyspace</a:t>
            </a:r>
            <a:r>
              <a:rPr lang="en-US" altLang="ko-KR" dirty="0"/>
              <a:t>/check/{(own)_</a:t>
            </a:r>
            <a:r>
              <a:rPr lang="en-US" altLang="ko-KR" dirty="0" err="1"/>
              <a:t>keyspace_version_num</a:t>
            </a:r>
            <a:r>
              <a:rPr lang="en-US" altLang="ko-KR" dirty="0"/>
              <a:t>}`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노드는 주기적으로 </a:t>
            </a:r>
            <a:r>
              <a:rPr lang="en-US" altLang="ko-KR" dirty="0" err="1"/>
              <a:t>keyspace</a:t>
            </a:r>
            <a:r>
              <a:rPr lang="en-US" altLang="ko-KR" dirty="0"/>
              <a:t> </a:t>
            </a:r>
            <a:r>
              <a:rPr lang="ko-KR" altLang="en-US" dirty="0"/>
              <a:t>버전을 체크하기 위해 </a:t>
            </a:r>
            <a:r>
              <a:rPr lang="en-US" altLang="ko-KR" dirty="0"/>
              <a:t>manager </a:t>
            </a:r>
            <a:r>
              <a:rPr lang="ko-KR" altLang="en-US" dirty="0"/>
              <a:t>노드와 통신 </a:t>
            </a:r>
            <a:r>
              <a:rPr lang="en-US" altLang="ko-KR" dirty="0"/>
              <a:t>(</a:t>
            </a:r>
            <a:r>
              <a:rPr lang="ko-KR" altLang="en-US" dirty="0"/>
              <a:t>특히</a:t>
            </a:r>
            <a:r>
              <a:rPr lang="en-US" altLang="ko-KR" dirty="0"/>
              <a:t>, manifest </a:t>
            </a:r>
            <a:r>
              <a:rPr lang="ko-KR" altLang="en-US" dirty="0"/>
              <a:t>파일이 생성되는 경우 </a:t>
            </a:r>
            <a:r>
              <a:rPr lang="en-US" altLang="ko-KR" dirty="0"/>
              <a:t>manager </a:t>
            </a:r>
            <a:r>
              <a:rPr lang="ko-KR" altLang="en-US" dirty="0"/>
              <a:t>노드를 통해 </a:t>
            </a:r>
            <a:r>
              <a:rPr lang="en-US" altLang="ko-KR" dirty="0" err="1"/>
              <a:t>keyspace</a:t>
            </a:r>
            <a:r>
              <a:rPr lang="ko-KR" altLang="en-US" dirty="0"/>
              <a:t>를 체크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36096-1136-4587-9AAC-7B4442F5914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 err="1"/>
              <a:t>keyspace</a:t>
            </a:r>
            <a:r>
              <a:rPr lang="ko-KR" altLang="en-US" dirty="0"/>
              <a:t> </a:t>
            </a:r>
            <a:r>
              <a:rPr lang="en-US" altLang="ko-KR" dirty="0"/>
              <a:t>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8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750EB-2D21-402B-BF72-76A12F9E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기능개선 </a:t>
            </a:r>
            <a:r>
              <a:rPr lang="en-US" altLang="ko-KR" dirty="0"/>
              <a:t>- </a:t>
            </a:r>
            <a:r>
              <a:rPr lang="ko-KR" altLang="en-US" dirty="0"/>
              <a:t>동적 노드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B3D2C-4239-4500-A43D-4E609563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://{(from/to)_</a:t>
            </a:r>
            <a:r>
              <a:rPr lang="en-US" altLang="ko-KR" dirty="0" err="1"/>
              <a:t>node_name</a:t>
            </a:r>
            <a:r>
              <a:rPr lang="en-US" altLang="ko-KR" dirty="0"/>
              <a:t>}/coordination` - merge/split </a:t>
            </a:r>
            <a:r>
              <a:rPr lang="ko-KR" altLang="en-US" dirty="0"/>
              <a:t>대상 노드 상호간 </a:t>
            </a:r>
            <a:r>
              <a:rPr lang="en-US" altLang="ko-KR" dirty="0"/>
              <a:t>name </a:t>
            </a:r>
            <a:r>
              <a:rPr lang="ko-KR" altLang="en-US" dirty="0"/>
              <a:t>을 알려주는 역할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데이터 제공</a:t>
            </a:r>
            <a:r>
              <a:rPr lang="en-US" altLang="ko-KR" dirty="0"/>
              <a:t>/</a:t>
            </a:r>
            <a:r>
              <a:rPr lang="ko-KR" altLang="en-US" dirty="0"/>
              <a:t>저장 노드들은 상호 이름을 알지 못함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keyspace</a:t>
            </a:r>
            <a:r>
              <a:rPr lang="en-US" altLang="ko-KR" dirty="0"/>
              <a:t> file</a:t>
            </a:r>
            <a:r>
              <a:rPr lang="ko-KR" altLang="en-US" dirty="0"/>
              <a:t> 을 통해 알 수 있으나 유추하기 위한 코드가 필요하기 때문에 </a:t>
            </a:r>
            <a:r>
              <a:rPr lang="en-US" altLang="ko-KR" dirty="0"/>
              <a:t>manager node </a:t>
            </a:r>
            <a:r>
              <a:rPr lang="ko-KR" altLang="en-US" dirty="0"/>
              <a:t>가 제공하는 </a:t>
            </a:r>
            <a:r>
              <a:rPr lang="en-US" altLang="ko-KR" dirty="0"/>
              <a:t>parameter </a:t>
            </a:r>
            <a:r>
              <a:rPr lang="ko-KR" altLang="en-US" dirty="0"/>
              <a:t>에 정보를 담고자 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method: merge/split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from_node</a:t>
            </a:r>
            <a:r>
              <a:rPr lang="en-US" altLang="ko-KR" dirty="0"/>
              <a:t>: merge/split </a:t>
            </a:r>
            <a:r>
              <a:rPr lang="ko-KR" altLang="en-US" dirty="0"/>
              <a:t>데이터 제공</a:t>
            </a:r>
            <a:r>
              <a:rPr lang="en-US" altLang="ko-KR" dirty="0"/>
              <a:t> </a:t>
            </a:r>
            <a:r>
              <a:rPr lang="ko-KR" altLang="en-US" dirty="0"/>
              <a:t>노드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제공 노드 </a:t>
            </a:r>
            <a:r>
              <a:rPr lang="en-US" altLang="ko-KR" dirty="0"/>
              <a:t>name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to_node</a:t>
            </a:r>
            <a:r>
              <a:rPr lang="en-US" altLang="ko-KR" dirty="0"/>
              <a:t>: merge/split </a:t>
            </a:r>
            <a:r>
              <a:rPr lang="ko-KR" altLang="en-US" dirty="0"/>
              <a:t>데이터 저장 노드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저장 노드 </a:t>
            </a:r>
            <a:r>
              <a:rPr lang="en-US" altLang="ko-KR" dirty="0"/>
              <a:t>name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11B75-5D33-449A-8F55-5AFC1BE177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coordination</a:t>
            </a:r>
            <a:r>
              <a:rPr lang="en-US" altLang="ko-KR" dirty="0"/>
              <a:t> Interest (command</a:t>
            </a:r>
            <a:r>
              <a:rPr lang="ko-KR" altLang="en-US" dirty="0"/>
              <a:t> </a:t>
            </a:r>
            <a:r>
              <a:rPr lang="en-US" altLang="ko-KR" dirty="0"/>
              <a:t>parameter)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4823F72-ACD0-4569-91FE-AF0886D3331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from_node_name</a:t>
            </a:r>
            <a:r>
              <a:rPr lang="en-US" altLang="ko-KR" dirty="0"/>
              <a:t>}/</a:t>
            </a:r>
            <a:r>
              <a:rPr lang="en-US" altLang="ko-KR" dirty="0" err="1"/>
              <a:t>manifestlist</a:t>
            </a:r>
            <a:r>
              <a:rPr lang="en-US" altLang="ko-KR" dirty="0"/>
              <a:t>` - merge/split</a:t>
            </a:r>
            <a:r>
              <a:rPr lang="ko-KR" altLang="en-US" dirty="0"/>
              <a:t> 노드 사이에서 자신이 관리중인 </a:t>
            </a:r>
            <a:r>
              <a:rPr lang="en-US" altLang="ko-KR" dirty="0"/>
              <a:t>manifest </a:t>
            </a:r>
            <a:r>
              <a:rPr lang="ko-KR" altLang="en-US" dirty="0"/>
              <a:t>리스트 정보 전달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삭제로 인해 데이터를 </a:t>
            </a:r>
            <a:r>
              <a:rPr lang="en-US" altLang="ko-KR" dirty="0"/>
              <a:t>split/merge </a:t>
            </a:r>
            <a:r>
              <a:rPr lang="ko-KR" altLang="en-US" dirty="0"/>
              <a:t>할 노드에게 자신이 관리중인 </a:t>
            </a:r>
            <a:r>
              <a:rPr lang="en-US" altLang="ko-KR" dirty="0"/>
              <a:t>manifest </a:t>
            </a:r>
            <a:r>
              <a:rPr lang="ko-KR" altLang="en-US" dirty="0"/>
              <a:t>리스트를 전달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저장 노드들은 어떤 </a:t>
            </a:r>
            <a:r>
              <a:rPr lang="en-US" altLang="ko-KR" dirty="0"/>
              <a:t>manifest </a:t>
            </a:r>
            <a:r>
              <a:rPr lang="ko-KR" altLang="en-US" dirty="0"/>
              <a:t>를 저장하여야 하는지 알지 못함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제공 노드는 자신의 </a:t>
            </a:r>
            <a:r>
              <a:rPr lang="en-US" altLang="ko-KR" dirty="0"/>
              <a:t>manifest </a:t>
            </a:r>
            <a:r>
              <a:rPr lang="ko-KR" altLang="en-US" dirty="0"/>
              <a:t>리스트를 생성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저장 노드는 </a:t>
            </a:r>
            <a:r>
              <a:rPr lang="en-US" altLang="ko-KR" dirty="0"/>
              <a:t>coordination Interest </a:t>
            </a:r>
            <a:r>
              <a:rPr lang="ko-KR" altLang="en-US" dirty="0"/>
              <a:t>의 </a:t>
            </a:r>
            <a:r>
              <a:rPr lang="en-US" altLang="ko-KR" dirty="0"/>
              <a:t>parameter </a:t>
            </a:r>
            <a:r>
              <a:rPr lang="ko-KR" altLang="en-US" dirty="0"/>
              <a:t>로 확인한 </a:t>
            </a:r>
            <a:r>
              <a:rPr lang="en-US" altLang="ko-KR" dirty="0" err="1"/>
              <a:t>from_node</a:t>
            </a:r>
            <a:r>
              <a:rPr lang="en-US" altLang="ko-KR" dirty="0"/>
              <a:t> (</a:t>
            </a:r>
            <a:r>
              <a:rPr lang="ko-KR" altLang="en-US" dirty="0"/>
              <a:t>데이터 제공 노드</a:t>
            </a:r>
            <a:r>
              <a:rPr lang="en-US" altLang="ko-KR" dirty="0"/>
              <a:t>) </a:t>
            </a:r>
            <a:r>
              <a:rPr lang="ko-KR" altLang="en-US" dirty="0"/>
              <a:t>정보를 조합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from_node_name</a:t>
            </a:r>
            <a:r>
              <a:rPr lang="en-US" altLang="ko-KR" dirty="0"/>
              <a:t>}/</a:t>
            </a:r>
            <a:r>
              <a:rPr lang="en-US" altLang="ko-KR" dirty="0" err="1"/>
              <a:t>manifestlist</a:t>
            </a:r>
            <a:r>
              <a:rPr lang="en-US" altLang="ko-KR" dirty="0"/>
              <a:t>`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 저장 노드는 </a:t>
            </a:r>
            <a:r>
              <a:rPr lang="en-US" altLang="ko-KR" dirty="0" err="1"/>
              <a:t>manifestlist</a:t>
            </a:r>
            <a:r>
              <a:rPr lang="en-US" altLang="ko-KR" dirty="0"/>
              <a:t> </a:t>
            </a:r>
            <a:r>
              <a:rPr lang="ko-KR" altLang="en-US" dirty="0"/>
              <a:t>정보를 조합하여 실제 </a:t>
            </a:r>
            <a:r>
              <a:rPr lang="en-US" altLang="ko-KR" dirty="0"/>
              <a:t>manifest </a:t>
            </a:r>
            <a:r>
              <a:rPr lang="ko-KR" altLang="en-US" dirty="0"/>
              <a:t>요청</a:t>
            </a:r>
            <a:endParaRPr lang="en-US" altLang="ko-KR" dirty="0"/>
          </a:p>
          <a:p>
            <a:pPr lvl="3">
              <a:lnSpc>
                <a:spcPct val="120000"/>
              </a:lnSpc>
            </a:pPr>
            <a:r>
              <a:rPr lang="en-US" altLang="ko-KR" dirty="0"/>
              <a:t>`</a:t>
            </a:r>
            <a:r>
              <a:rPr lang="en-US" altLang="ko-KR" dirty="0" err="1"/>
              <a:t>ndn</a:t>
            </a:r>
            <a:r>
              <a:rPr lang="en-US" altLang="ko-KR" dirty="0"/>
              <a:t>://{</a:t>
            </a:r>
            <a:r>
              <a:rPr lang="en-US" altLang="ko-KR" dirty="0" err="1"/>
              <a:t>from_node_name</a:t>
            </a:r>
            <a:r>
              <a:rPr lang="en-US" altLang="ko-KR" dirty="0"/>
              <a:t>}/{</a:t>
            </a:r>
            <a:r>
              <a:rPr lang="en-US" altLang="ko-KR" dirty="0" err="1"/>
              <a:t>manifest_name</a:t>
            </a:r>
            <a:r>
              <a:rPr lang="en-US" altLang="ko-KR" dirty="0"/>
              <a:t>}`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67E50-1952-4992-A061-6BEB630E389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00FF00"/>
                </a:highlight>
              </a:rPr>
              <a:t>fetch</a:t>
            </a:r>
            <a:r>
              <a:rPr lang="ko-KR" altLang="en-US" dirty="0">
                <a:highlight>
                  <a:srgbClr val="00FF00"/>
                </a:highlight>
              </a:rPr>
              <a:t> </a:t>
            </a:r>
            <a:r>
              <a:rPr lang="en-US" altLang="ko-KR" dirty="0" err="1">
                <a:highlight>
                  <a:srgbClr val="00FF00"/>
                </a:highlight>
              </a:rPr>
              <a:t>manifestlist</a:t>
            </a:r>
            <a:r>
              <a:rPr lang="en-US" altLang="ko-KR" dirty="0"/>
              <a:t> Interest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452113"/>
      </p:ext>
    </p:extLst>
  </p:cSld>
  <p:clrMapOvr>
    <a:masterClrMapping/>
  </p:clrMapOvr>
</p:sld>
</file>

<file path=ppt/theme/theme1.xml><?xml version="1.0" encoding="utf-8"?>
<a:theme xmlns:a="http://schemas.openxmlformats.org/drawingml/2006/main" name="0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1" id="{FB84F22B-835D-4D5B-80F7-9B8CC1F3FD92}" vid="{64F15C07-E7C1-4958-AAEE-DCB18AB7CC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001</Template>
  <TotalTime>2321</TotalTime>
  <Words>3251</Words>
  <Application>Microsoft Office PowerPoint</Application>
  <PresentationFormat>와이드스크린</PresentationFormat>
  <Paragraphs>352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001</vt:lpstr>
      <vt:lpstr>DIFS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기능개선 - 동적 노드 구성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DIFS</dc:title>
  <dc:creator>uni2u</dc:creator>
  <cp:lastModifiedBy>uni2u</cp:lastModifiedBy>
  <cp:revision>163</cp:revision>
  <dcterms:created xsi:type="dcterms:W3CDTF">2021-03-08T08:10:46Z</dcterms:created>
  <dcterms:modified xsi:type="dcterms:W3CDTF">2021-04-21T00:53:47Z</dcterms:modified>
</cp:coreProperties>
</file>