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81" r:id="rId10"/>
  </p:sldMasterIdLst>
  <p:notesMasterIdLst>
    <p:notesMasterId r:id="rId12"/>
  </p:notesMasterIdLst>
  <p:sldIdLst>
    <p:sldId id="256" r:id="rId14"/>
    <p:sldId id="259" r:id="rId15"/>
    <p:sldId id="262" r:id="rId17"/>
    <p:sldId id="270" r:id="rId19"/>
    <p:sldId id="271" r:id="rId21"/>
    <p:sldId id="272" r:id="rId23"/>
    <p:sldId id="273" r:id="rId25"/>
    <p:sldId id="269" r:id="rId27"/>
    <p:sldId id="274" r:id="rId2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EE16B9F4-816A-47BE-8C22-535497AE3EA5}">
  <a:tblStyle styleId="{EE16B9F4-816A-47BE-8C22-535497AE3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65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ccdb39284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ccdb39284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cffd0e25e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cffd0e25e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cffd0e25e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cffd0e25e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20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cffd0e25e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cffd0e25e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61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cffd0e25e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cffd0e25e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40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ccffd0e25e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ccffd0e25e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59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ccf3902700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ccf3902700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9007" y="-101129"/>
            <a:ext cx="2299567" cy="10097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11600" y="3147069"/>
            <a:ext cx="4163302" cy="2268390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rgbClr val="FF6EA7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86716" y="3243776"/>
            <a:ext cx="2068926" cy="2074970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446124" y="-346475"/>
            <a:ext cx="3877467" cy="1370005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9650" y="1237975"/>
            <a:ext cx="70047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loria Hallelujah"/>
              <a:buNone/>
              <a:defRPr sz="46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327311" y="3762300"/>
            <a:ext cx="2489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Thin"/>
              <a:buNone/>
              <a:defRPr sz="1800">
                <a:solidFill>
                  <a:schemeClr val="dk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 sz="14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6771196" y="4117427"/>
            <a:ext cx="609627" cy="821484"/>
            <a:chOff x="4295900" y="1116675"/>
            <a:chExt cx="145125" cy="208875"/>
          </a:xfrm>
        </p:grpSpPr>
        <p:sp>
          <p:nvSpPr>
            <p:cNvPr id="19" name="Google Shape;19;p2"/>
            <p:cNvSpPr/>
            <p:nvPr/>
          </p:nvSpPr>
          <p:spPr>
            <a:xfrm>
              <a:off x="4295900" y="1116675"/>
              <a:ext cx="133450" cy="175625"/>
            </a:xfrm>
            <a:custGeom>
              <a:avLst/>
              <a:gdLst/>
              <a:ahLst/>
              <a:cxnLst/>
              <a:rect l="l" t="t" r="r" b="b"/>
              <a:pathLst>
                <a:path w="5338" h="7025" extrusionOk="0">
                  <a:moveTo>
                    <a:pt x="2701" y="136"/>
                  </a:moveTo>
                  <a:cubicBezTo>
                    <a:pt x="2815" y="136"/>
                    <a:pt x="2928" y="145"/>
                    <a:pt x="3039" y="165"/>
                  </a:cubicBezTo>
                  <a:cubicBezTo>
                    <a:pt x="3773" y="292"/>
                    <a:pt x="4450" y="847"/>
                    <a:pt x="4806" y="1613"/>
                  </a:cubicBezTo>
                  <a:cubicBezTo>
                    <a:pt x="5109" y="2268"/>
                    <a:pt x="5200" y="3057"/>
                    <a:pt x="5074" y="3956"/>
                  </a:cubicBezTo>
                  <a:cubicBezTo>
                    <a:pt x="5036" y="4222"/>
                    <a:pt x="4975" y="4524"/>
                    <a:pt x="4804" y="4758"/>
                  </a:cubicBezTo>
                  <a:lnTo>
                    <a:pt x="4782" y="4787"/>
                  </a:lnTo>
                  <a:cubicBezTo>
                    <a:pt x="4735" y="4849"/>
                    <a:pt x="4682" y="4920"/>
                    <a:pt x="4673" y="5011"/>
                  </a:cubicBezTo>
                  <a:cubicBezTo>
                    <a:pt x="4666" y="5087"/>
                    <a:pt x="4694" y="5158"/>
                    <a:pt x="4716" y="5215"/>
                  </a:cubicBezTo>
                  <a:lnTo>
                    <a:pt x="4984" y="5904"/>
                  </a:lnTo>
                  <a:cubicBezTo>
                    <a:pt x="5013" y="5977"/>
                    <a:pt x="5048" y="6068"/>
                    <a:pt x="5031" y="6145"/>
                  </a:cubicBezTo>
                  <a:cubicBezTo>
                    <a:pt x="5010" y="6239"/>
                    <a:pt x="4918" y="6308"/>
                    <a:pt x="4817" y="6376"/>
                  </a:cubicBezTo>
                  <a:cubicBezTo>
                    <a:pt x="4410" y="6649"/>
                    <a:pt x="4041" y="6877"/>
                    <a:pt x="3626" y="6889"/>
                  </a:cubicBezTo>
                  <a:cubicBezTo>
                    <a:pt x="3619" y="6889"/>
                    <a:pt x="3613" y="6889"/>
                    <a:pt x="3606" y="6889"/>
                  </a:cubicBezTo>
                  <a:cubicBezTo>
                    <a:pt x="3294" y="6889"/>
                    <a:pt x="3188" y="6670"/>
                    <a:pt x="3049" y="6394"/>
                  </a:cubicBezTo>
                  <a:cubicBezTo>
                    <a:pt x="3017" y="6331"/>
                    <a:pt x="2984" y="6265"/>
                    <a:pt x="2948" y="6201"/>
                  </a:cubicBezTo>
                  <a:cubicBezTo>
                    <a:pt x="2900" y="6116"/>
                    <a:pt x="2845" y="6021"/>
                    <a:pt x="2762" y="5951"/>
                  </a:cubicBezTo>
                  <a:cubicBezTo>
                    <a:pt x="2696" y="5893"/>
                    <a:pt x="2617" y="5857"/>
                    <a:pt x="2547" y="5829"/>
                  </a:cubicBezTo>
                  <a:cubicBezTo>
                    <a:pt x="2420" y="5776"/>
                    <a:pt x="2289" y="5735"/>
                    <a:pt x="2162" y="5695"/>
                  </a:cubicBezTo>
                  <a:cubicBezTo>
                    <a:pt x="2026" y="5653"/>
                    <a:pt x="1886" y="5609"/>
                    <a:pt x="1755" y="5552"/>
                  </a:cubicBezTo>
                  <a:cubicBezTo>
                    <a:pt x="1017" y="5234"/>
                    <a:pt x="457" y="4448"/>
                    <a:pt x="293" y="3499"/>
                  </a:cubicBezTo>
                  <a:cubicBezTo>
                    <a:pt x="139" y="2612"/>
                    <a:pt x="332" y="1736"/>
                    <a:pt x="821" y="1094"/>
                  </a:cubicBezTo>
                  <a:cubicBezTo>
                    <a:pt x="1276" y="496"/>
                    <a:pt x="2000" y="136"/>
                    <a:pt x="2701" y="136"/>
                  </a:cubicBezTo>
                  <a:close/>
                  <a:moveTo>
                    <a:pt x="2703" y="1"/>
                  </a:moveTo>
                  <a:cubicBezTo>
                    <a:pt x="1960" y="1"/>
                    <a:pt x="1195" y="381"/>
                    <a:pt x="713" y="1012"/>
                  </a:cubicBezTo>
                  <a:cubicBezTo>
                    <a:pt x="202" y="1684"/>
                    <a:pt x="1" y="2598"/>
                    <a:pt x="160" y="3522"/>
                  </a:cubicBezTo>
                  <a:cubicBezTo>
                    <a:pt x="332" y="4515"/>
                    <a:pt x="923" y="5341"/>
                    <a:pt x="1702" y="5676"/>
                  </a:cubicBezTo>
                  <a:cubicBezTo>
                    <a:pt x="1839" y="5735"/>
                    <a:pt x="1982" y="5781"/>
                    <a:pt x="2121" y="5823"/>
                  </a:cubicBezTo>
                  <a:cubicBezTo>
                    <a:pt x="2246" y="5863"/>
                    <a:pt x="2374" y="5904"/>
                    <a:pt x="2496" y="5953"/>
                  </a:cubicBezTo>
                  <a:cubicBezTo>
                    <a:pt x="2558" y="5978"/>
                    <a:pt x="2623" y="6008"/>
                    <a:pt x="2674" y="6053"/>
                  </a:cubicBezTo>
                  <a:cubicBezTo>
                    <a:pt x="2740" y="6109"/>
                    <a:pt x="2786" y="6189"/>
                    <a:pt x="2830" y="6267"/>
                  </a:cubicBezTo>
                  <a:cubicBezTo>
                    <a:pt x="2865" y="6329"/>
                    <a:pt x="2897" y="6393"/>
                    <a:pt x="2928" y="6455"/>
                  </a:cubicBezTo>
                  <a:cubicBezTo>
                    <a:pt x="3069" y="6735"/>
                    <a:pt x="3214" y="7024"/>
                    <a:pt x="3607" y="7024"/>
                  </a:cubicBezTo>
                  <a:lnTo>
                    <a:pt x="3631" y="7024"/>
                  </a:lnTo>
                  <a:cubicBezTo>
                    <a:pt x="4118" y="7010"/>
                    <a:pt x="4566" y="6708"/>
                    <a:pt x="4893" y="6488"/>
                  </a:cubicBezTo>
                  <a:cubicBezTo>
                    <a:pt x="5012" y="6408"/>
                    <a:pt x="5132" y="6317"/>
                    <a:pt x="5164" y="6174"/>
                  </a:cubicBezTo>
                  <a:cubicBezTo>
                    <a:pt x="5189" y="6057"/>
                    <a:pt x="5144" y="5940"/>
                    <a:pt x="5110" y="5854"/>
                  </a:cubicBezTo>
                  <a:lnTo>
                    <a:pt x="4842" y="5165"/>
                  </a:lnTo>
                  <a:cubicBezTo>
                    <a:pt x="4824" y="5119"/>
                    <a:pt x="4804" y="5068"/>
                    <a:pt x="4808" y="5023"/>
                  </a:cubicBezTo>
                  <a:cubicBezTo>
                    <a:pt x="4813" y="4971"/>
                    <a:pt x="4851" y="4921"/>
                    <a:pt x="4891" y="4868"/>
                  </a:cubicBezTo>
                  <a:lnTo>
                    <a:pt x="4914" y="4839"/>
                  </a:lnTo>
                  <a:cubicBezTo>
                    <a:pt x="5102" y="4580"/>
                    <a:pt x="5168" y="4257"/>
                    <a:pt x="5207" y="3974"/>
                  </a:cubicBezTo>
                  <a:cubicBezTo>
                    <a:pt x="5338" y="3049"/>
                    <a:pt x="5244" y="2235"/>
                    <a:pt x="4929" y="1556"/>
                  </a:cubicBezTo>
                  <a:cubicBezTo>
                    <a:pt x="4555" y="750"/>
                    <a:pt x="3840" y="167"/>
                    <a:pt x="3062" y="31"/>
                  </a:cubicBezTo>
                  <a:cubicBezTo>
                    <a:pt x="2944" y="11"/>
                    <a:pt x="2824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79125" y="1270250"/>
              <a:ext cx="61900" cy="55300"/>
            </a:xfrm>
            <a:custGeom>
              <a:avLst/>
              <a:gdLst/>
              <a:ahLst/>
              <a:cxnLst/>
              <a:rect l="l" t="t" r="r" b="b"/>
              <a:pathLst>
                <a:path w="2476" h="2212" extrusionOk="0">
                  <a:moveTo>
                    <a:pt x="1814" y="1"/>
                  </a:moveTo>
                  <a:cubicBezTo>
                    <a:pt x="1780" y="2"/>
                    <a:pt x="1746" y="29"/>
                    <a:pt x="1745" y="66"/>
                  </a:cubicBezTo>
                  <a:cubicBezTo>
                    <a:pt x="1743" y="104"/>
                    <a:pt x="1772" y="135"/>
                    <a:pt x="1809" y="137"/>
                  </a:cubicBezTo>
                  <a:cubicBezTo>
                    <a:pt x="1855" y="138"/>
                    <a:pt x="1900" y="161"/>
                    <a:pt x="1935" y="200"/>
                  </a:cubicBezTo>
                  <a:cubicBezTo>
                    <a:pt x="1968" y="237"/>
                    <a:pt x="1986" y="283"/>
                    <a:pt x="1983" y="328"/>
                  </a:cubicBezTo>
                  <a:cubicBezTo>
                    <a:pt x="1982" y="343"/>
                    <a:pt x="1980" y="357"/>
                    <a:pt x="1978" y="372"/>
                  </a:cubicBezTo>
                  <a:cubicBezTo>
                    <a:pt x="1969" y="421"/>
                    <a:pt x="1960" y="483"/>
                    <a:pt x="1992" y="540"/>
                  </a:cubicBezTo>
                  <a:cubicBezTo>
                    <a:pt x="2020" y="593"/>
                    <a:pt x="2070" y="618"/>
                    <a:pt x="2109" y="639"/>
                  </a:cubicBezTo>
                  <a:cubicBezTo>
                    <a:pt x="2137" y="653"/>
                    <a:pt x="2161" y="665"/>
                    <a:pt x="2171" y="681"/>
                  </a:cubicBezTo>
                  <a:cubicBezTo>
                    <a:pt x="2183" y="701"/>
                    <a:pt x="2178" y="736"/>
                    <a:pt x="2171" y="773"/>
                  </a:cubicBezTo>
                  <a:cubicBezTo>
                    <a:pt x="2163" y="832"/>
                    <a:pt x="2152" y="904"/>
                    <a:pt x="2199" y="967"/>
                  </a:cubicBezTo>
                  <a:cubicBezTo>
                    <a:pt x="2218" y="991"/>
                    <a:pt x="2243" y="1007"/>
                    <a:pt x="2262" y="1020"/>
                  </a:cubicBezTo>
                  <a:cubicBezTo>
                    <a:pt x="2269" y="1024"/>
                    <a:pt x="2277" y="1030"/>
                    <a:pt x="2283" y="1035"/>
                  </a:cubicBezTo>
                  <a:cubicBezTo>
                    <a:pt x="2328" y="1071"/>
                    <a:pt x="2332" y="1145"/>
                    <a:pt x="2314" y="1200"/>
                  </a:cubicBezTo>
                  <a:cubicBezTo>
                    <a:pt x="2290" y="1269"/>
                    <a:pt x="2231" y="1330"/>
                    <a:pt x="2179" y="1380"/>
                  </a:cubicBezTo>
                  <a:cubicBezTo>
                    <a:pt x="1861" y="1687"/>
                    <a:pt x="1469" y="1914"/>
                    <a:pt x="1045" y="2039"/>
                  </a:cubicBezTo>
                  <a:cubicBezTo>
                    <a:pt x="980" y="2059"/>
                    <a:pt x="912" y="2076"/>
                    <a:pt x="847" y="2076"/>
                  </a:cubicBezTo>
                  <a:cubicBezTo>
                    <a:pt x="828" y="2076"/>
                    <a:pt x="809" y="2075"/>
                    <a:pt x="790" y="2071"/>
                  </a:cubicBezTo>
                  <a:cubicBezTo>
                    <a:pt x="727" y="2061"/>
                    <a:pt x="651" y="2017"/>
                    <a:pt x="636" y="1947"/>
                  </a:cubicBezTo>
                  <a:cubicBezTo>
                    <a:pt x="632" y="1930"/>
                    <a:pt x="632" y="1909"/>
                    <a:pt x="631" y="1887"/>
                  </a:cubicBezTo>
                  <a:cubicBezTo>
                    <a:pt x="631" y="1842"/>
                    <a:pt x="628" y="1790"/>
                    <a:pt x="601" y="1741"/>
                  </a:cubicBezTo>
                  <a:cubicBezTo>
                    <a:pt x="563" y="1677"/>
                    <a:pt x="499" y="1649"/>
                    <a:pt x="442" y="1624"/>
                  </a:cubicBezTo>
                  <a:cubicBezTo>
                    <a:pt x="389" y="1601"/>
                    <a:pt x="356" y="1585"/>
                    <a:pt x="349" y="1561"/>
                  </a:cubicBezTo>
                  <a:cubicBezTo>
                    <a:pt x="343" y="1544"/>
                    <a:pt x="350" y="1518"/>
                    <a:pt x="356" y="1490"/>
                  </a:cubicBezTo>
                  <a:cubicBezTo>
                    <a:pt x="366" y="1451"/>
                    <a:pt x="376" y="1406"/>
                    <a:pt x="365" y="1357"/>
                  </a:cubicBezTo>
                  <a:cubicBezTo>
                    <a:pt x="349" y="1296"/>
                    <a:pt x="305" y="1256"/>
                    <a:pt x="271" y="1224"/>
                  </a:cubicBezTo>
                  <a:cubicBezTo>
                    <a:pt x="260" y="1215"/>
                    <a:pt x="249" y="1205"/>
                    <a:pt x="240" y="1195"/>
                  </a:cubicBezTo>
                  <a:cubicBezTo>
                    <a:pt x="131" y="1080"/>
                    <a:pt x="171" y="938"/>
                    <a:pt x="224" y="839"/>
                  </a:cubicBezTo>
                  <a:cubicBezTo>
                    <a:pt x="242" y="805"/>
                    <a:pt x="229" y="765"/>
                    <a:pt x="196" y="747"/>
                  </a:cubicBezTo>
                  <a:cubicBezTo>
                    <a:pt x="186" y="742"/>
                    <a:pt x="175" y="739"/>
                    <a:pt x="165" y="739"/>
                  </a:cubicBezTo>
                  <a:cubicBezTo>
                    <a:pt x="140" y="739"/>
                    <a:pt x="117" y="752"/>
                    <a:pt x="104" y="775"/>
                  </a:cubicBezTo>
                  <a:cubicBezTo>
                    <a:pt x="0" y="971"/>
                    <a:pt x="14" y="1153"/>
                    <a:pt x="141" y="1288"/>
                  </a:cubicBezTo>
                  <a:cubicBezTo>
                    <a:pt x="153" y="1300"/>
                    <a:pt x="166" y="1312"/>
                    <a:pt x="179" y="1324"/>
                  </a:cubicBezTo>
                  <a:cubicBezTo>
                    <a:pt x="204" y="1346"/>
                    <a:pt x="228" y="1368"/>
                    <a:pt x="233" y="1389"/>
                  </a:cubicBezTo>
                  <a:cubicBezTo>
                    <a:pt x="238" y="1407"/>
                    <a:pt x="231" y="1431"/>
                    <a:pt x="225" y="1459"/>
                  </a:cubicBezTo>
                  <a:cubicBezTo>
                    <a:pt x="215" y="1499"/>
                    <a:pt x="203" y="1549"/>
                    <a:pt x="219" y="1601"/>
                  </a:cubicBezTo>
                  <a:cubicBezTo>
                    <a:pt x="246" y="1686"/>
                    <a:pt x="325" y="1720"/>
                    <a:pt x="387" y="1748"/>
                  </a:cubicBezTo>
                  <a:cubicBezTo>
                    <a:pt x="430" y="1766"/>
                    <a:pt x="469" y="1783"/>
                    <a:pt x="483" y="1809"/>
                  </a:cubicBezTo>
                  <a:cubicBezTo>
                    <a:pt x="495" y="1828"/>
                    <a:pt x="495" y="1857"/>
                    <a:pt x="496" y="1890"/>
                  </a:cubicBezTo>
                  <a:cubicBezTo>
                    <a:pt x="496" y="1916"/>
                    <a:pt x="497" y="1946"/>
                    <a:pt x="504" y="1976"/>
                  </a:cubicBezTo>
                  <a:cubicBezTo>
                    <a:pt x="532" y="2108"/>
                    <a:pt x="656" y="2186"/>
                    <a:pt x="766" y="2205"/>
                  </a:cubicBezTo>
                  <a:cubicBezTo>
                    <a:pt x="793" y="2209"/>
                    <a:pt x="820" y="2211"/>
                    <a:pt x="846" y="2211"/>
                  </a:cubicBezTo>
                  <a:cubicBezTo>
                    <a:pt x="928" y="2211"/>
                    <a:pt x="1008" y="2192"/>
                    <a:pt x="1084" y="2170"/>
                  </a:cubicBezTo>
                  <a:cubicBezTo>
                    <a:pt x="1529" y="2038"/>
                    <a:pt x="1940" y="1799"/>
                    <a:pt x="2273" y="1478"/>
                  </a:cubicBezTo>
                  <a:cubicBezTo>
                    <a:pt x="2337" y="1416"/>
                    <a:pt x="2407" y="1343"/>
                    <a:pt x="2441" y="1243"/>
                  </a:cubicBezTo>
                  <a:cubicBezTo>
                    <a:pt x="2476" y="1145"/>
                    <a:pt x="2467" y="1011"/>
                    <a:pt x="2370" y="930"/>
                  </a:cubicBezTo>
                  <a:cubicBezTo>
                    <a:pt x="2359" y="922"/>
                    <a:pt x="2347" y="914"/>
                    <a:pt x="2337" y="907"/>
                  </a:cubicBezTo>
                  <a:cubicBezTo>
                    <a:pt x="2324" y="898"/>
                    <a:pt x="2312" y="891"/>
                    <a:pt x="2307" y="884"/>
                  </a:cubicBezTo>
                  <a:cubicBezTo>
                    <a:pt x="2294" y="867"/>
                    <a:pt x="2299" y="832"/>
                    <a:pt x="2305" y="794"/>
                  </a:cubicBezTo>
                  <a:cubicBezTo>
                    <a:pt x="2313" y="740"/>
                    <a:pt x="2323" y="674"/>
                    <a:pt x="2288" y="613"/>
                  </a:cubicBezTo>
                  <a:cubicBezTo>
                    <a:pt x="2259" y="564"/>
                    <a:pt x="2211" y="538"/>
                    <a:pt x="2172" y="519"/>
                  </a:cubicBezTo>
                  <a:cubicBezTo>
                    <a:pt x="2144" y="504"/>
                    <a:pt x="2119" y="491"/>
                    <a:pt x="2110" y="475"/>
                  </a:cubicBezTo>
                  <a:cubicBezTo>
                    <a:pt x="2101" y="458"/>
                    <a:pt x="2106" y="427"/>
                    <a:pt x="2111" y="394"/>
                  </a:cubicBezTo>
                  <a:cubicBezTo>
                    <a:pt x="2113" y="375"/>
                    <a:pt x="2117" y="356"/>
                    <a:pt x="2118" y="336"/>
                  </a:cubicBezTo>
                  <a:cubicBezTo>
                    <a:pt x="2123" y="256"/>
                    <a:pt x="2093" y="173"/>
                    <a:pt x="2035" y="109"/>
                  </a:cubicBezTo>
                  <a:cubicBezTo>
                    <a:pt x="1977" y="44"/>
                    <a:pt x="1897" y="4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4675" y="1290125"/>
              <a:ext cx="32500" cy="16125"/>
            </a:xfrm>
            <a:custGeom>
              <a:avLst/>
              <a:gdLst/>
              <a:ahLst/>
              <a:cxnLst/>
              <a:rect l="l" t="t" r="r" b="b"/>
              <a:pathLst>
                <a:path w="1300" h="645" extrusionOk="0">
                  <a:moveTo>
                    <a:pt x="1223" y="1"/>
                  </a:moveTo>
                  <a:cubicBezTo>
                    <a:pt x="1211" y="1"/>
                    <a:pt x="1199" y="4"/>
                    <a:pt x="1187" y="10"/>
                  </a:cubicBezTo>
                  <a:cubicBezTo>
                    <a:pt x="675" y="323"/>
                    <a:pt x="63" y="511"/>
                    <a:pt x="57" y="514"/>
                  </a:cubicBezTo>
                  <a:cubicBezTo>
                    <a:pt x="21" y="524"/>
                    <a:pt x="1" y="562"/>
                    <a:pt x="11" y="598"/>
                  </a:cubicBezTo>
                  <a:cubicBezTo>
                    <a:pt x="21" y="627"/>
                    <a:pt x="48" y="645"/>
                    <a:pt x="76" y="645"/>
                  </a:cubicBezTo>
                  <a:cubicBezTo>
                    <a:pt x="83" y="645"/>
                    <a:pt x="89" y="645"/>
                    <a:pt x="96" y="643"/>
                  </a:cubicBezTo>
                  <a:cubicBezTo>
                    <a:pt x="121" y="634"/>
                    <a:pt x="729" y="448"/>
                    <a:pt x="1258" y="126"/>
                  </a:cubicBezTo>
                  <a:cubicBezTo>
                    <a:pt x="1290" y="107"/>
                    <a:pt x="1300" y="65"/>
                    <a:pt x="1280" y="33"/>
                  </a:cubicBezTo>
                  <a:cubicBezTo>
                    <a:pt x="1268" y="12"/>
                    <a:pt x="1246" y="1"/>
                    <a:pt x="1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12275" y="1292725"/>
              <a:ext cx="25325" cy="17500"/>
            </a:xfrm>
            <a:custGeom>
              <a:avLst/>
              <a:gdLst/>
              <a:ahLst/>
              <a:cxnLst/>
              <a:rect l="l" t="t" r="r" b="b"/>
              <a:pathLst>
                <a:path w="1013" h="700" extrusionOk="0">
                  <a:moveTo>
                    <a:pt x="936" y="1"/>
                  </a:moveTo>
                  <a:cubicBezTo>
                    <a:pt x="922" y="1"/>
                    <a:pt x="907" y="5"/>
                    <a:pt x="894" y="15"/>
                  </a:cubicBezTo>
                  <a:cubicBezTo>
                    <a:pt x="610" y="243"/>
                    <a:pt x="49" y="570"/>
                    <a:pt x="44" y="573"/>
                  </a:cubicBezTo>
                  <a:cubicBezTo>
                    <a:pt x="12" y="591"/>
                    <a:pt x="0" y="633"/>
                    <a:pt x="19" y="665"/>
                  </a:cubicBezTo>
                  <a:cubicBezTo>
                    <a:pt x="32" y="687"/>
                    <a:pt x="55" y="699"/>
                    <a:pt x="78" y="699"/>
                  </a:cubicBezTo>
                  <a:cubicBezTo>
                    <a:pt x="90" y="699"/>
                    <a:pt x="102" y="696"/>
                    <a:pt x="112" y="689"/>
                  </a:cubicBezTo>
                  <a:cubicBezTo>
                    <a:pt x="135" y="677"/>
                    <a:pt x="687" y="355"/>
                    <a:pt x="979" y="121"/>
                  </a:cubicBezTo>
                  <a:cubicBezTo>
                    <a:pt x="1009" y="98"/>
                    <a:pt x="1013" y="55"/>
                    <a:pt x="989" y="26"/>
                  </a:cubicBezTo>
                  <a:cubicBezTo>
                    <a:pt x="976" y="9"/>
                    <a:pt x="956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34825" y="1181475"/>
              <a:ext cx="85175" cy="108850"/>
            </a:xfrm>
            <a:custGeom>
              <a:avLst/>
              <a:gdLst/>
              <a:ahLst/>
              <a:cxnLst/>
              <a:rect l="l" t="t" r="r" b="b"/>
              <a:pathLst>
                <a:path w="3407" h="4354" extrusionOk="0">
                  <a:moveTo>
                    <a:pt x="2348" y="136"/>
                  </a:moveTo>
                  <a:cubicBezTo>
                    <a:pt x="2362" y="136"/>
                    <a:pt x="2377" y="138"/>
                    <a:pt x="2392" y="144"/>
                  </a:cubicBezTo>
                  <a:cubicBezTo>
                    <a:pt x="2435" y="162"/>
                    <a:pt x="2471" y="207"/>
                    <a:pt x="2501" y="278"/>
                  </a:cubicBezTo>
                  <a:cubicBezTo>
                    <a:pt x="2593" y="500"/>
                    <a:pt x="2543" y="778"/>
                    <a:pt x="2380" y="955"/>
                  </a:cubicBezTo>
                  <a:cubicBezTo>
                    <a:pt x="2370" y="968"/>
                    <a:pt x="2358" y="978"/>
                    <a:pt x="2346" y="989"/>
                  </a:cubicBezTo>
                  <a:lnTo>
                    <a:pt x="2231" y="679"/>
                  </a:lnTo>
                  <a:cubicBezTo>
                    <a:pt x="2189" y="566"/>
                    <a:pt x="2137" y="426"/>
                    <a:pt x="2165" y="301"/>
                  </a:cubicBezTo>
                  <a:cubicBezTo>
                    <a:pt x="2179" y="241"/>
                    <a:pt x="2226" y="182"/>
                    <a:pt x="2282" y="154"/>
                  </a:cubicBezTo>
                  <a:cubicBezTo>
                    <a:pt x="2300" y="144"/>
                    <a:pt x="2323" y="136"/>
                    <a:pt x="2348" y="136"/>
                  </a:cubicBezTo>
                  <a:close/>
                  <a:moveTo>
                    <a:pt x="1150" y="257"/>
                  </a:moveTo>
                  <a:cubicBezTo>
                    <a:pt x="1166" y="261"/>
                    <a:pt x="1185" y="273"/>
                    <a:pt x="1203" y="287"/>
                  </a:cubicBezTo>
                  <a:cubicBezTo>
                    <a:pt x="1451" y="473"/>
                    <a:pt x="1593" y="780"/>
                    <a:pt x="1574" y="1078"/>
                  </a:cubicBezTo>
                  <a:cubicBezTo>
                    <a:pt x="1327" y="939"/>
                    <a:pt x="1182" y="663"/>
                    <a:pt x="1112" y="496"/>
                  </a:cubicBezTo>
                  <a:cubicBezTo>
                    <a:pt x="1091" y="443"/>
                    <a:pt x="1067" y="381"/>
                    <a:pt x="1078" y="328"/>
                  </a:cubicBezTo>
                  <a:cubicBezTo>
                    <a:pt x="1084" y="290"/>
                    <a:pt x="1116" y="257"/>
                    <a:pt x="1144" y="257"/>
                  </a:cubicBezTo>
                  <a:close/>
                  <a:moveTo>
                    <a:pt x="241" y="1540"/>
                  </a:moveTo>
                  <a:cubicBezTo>
                    <a:pt x="272" y="1540"/>
                    <a:pt x="305" y="1548"/>
                    <a:pt x="332" y="1555"/>
                  </a:cubicBezTo>
                  <a:cubicBezTo>
                    <a:pt x="527" y="1608"/>
                    <a:pt x="692" y="1720"/>
                    <a:pt x="837" y="1862"/>
                  </a:cubicBezTo>
                  <a:cubicBezTo>
                    <a:pt x="811" y="1864"/>
                    <a:pt x="786" y="1866"/>
                    <a:pt x="760" y="1866"/>
                  </a:cubicBezTo>
                  <a:cubicBezTo>
                    <a:pt x="527" y="1866"/>
                    <a:pt x="293" y="1766"/>
                    <a:pt x="146" y="1592"/>
                  </a:cubicBezTo>
                  <a:cubicBezTo>
                    <a:pt x="153" y="1574"/>
                    <a:pt x="173" y="1555"/>
                    <a:pt x="196" y="1547"/>
                  </a:cubicBezTo>
                  <a:cubicBezTo>
                    <a:pt x="210" y="1542"/>
                    <a:pt x="225" y="1540"/>
                    <a:pt x="241" y="1540"/>
                  </a:cubicBezTo>
                  <a:close/>
                  <a:moveTo>
                    <a:pt x="2348" y="1"/>
                  </a:moveTo>
                  <a:cubicBezTo>
                    <a:pt x="2305" y="1"/>
                    <a:pt x="2262" y="11"/>
                    <a:pt x="2220" y="33"/>
                  </a:cubicBezTo>
                  <a:cubicBezTo>
                    <a:pt x="2128" y="80"/>
                    <a:pt x="2057" y="171"/>
                    <a:pt x="2034" y="271"/>
                  </a:cubicBezTo>
                  <a:cubicBezTo>
                    <a:pt x="1996" y="435"/>
                    <a:pt x="2055" y="596"/>
                    <a:pt x="2104" y="726"/>
                  </a:cubicBezTo>
                  <a:lnTo>
                    <a:pt x="2233" y="1072"/>
                  </a:lnTo>
                  <a:cubicBezTo>
                    <a:pt x="2130" y="1131"/>
                    <a:pt x="2011" y="1163"/>
                    <a:pt x="1892" y="1163"/>
                  </a:cubicBezTo>
                  <a:cubicBezTo>
                    <a:pt x="1830" y="1163"/>
                    <a:pt x="1768" y="1155"/>
                    <a:pt x="1709" y="1137"/>
                  </a:cubicBezTo>
                  <a:cubicBezTo>
                    <a:pt x="1708" y="1137"/>
                    <a:pt x="1706" y="1136"/>
                    <a:pt x="1705" y="1136"/>
                  </a:cubicBezTo>
                  <a:cubicBezTo>
                    <a:pt x="1746" y="777"/>
                    <a:pt x="1582" y="403"/>
                    <a:pt x="1284" y="179"/>
                  </a:cubicBezTo>
                  <a:cubicBezTo>
                    <a:pt x="1252" y="155"/>
                    <a:pt x="1215" y="131"/>
                    <a:pt x="1169" y="124"/>
                  </a:cubicBezTo>
                  <a:cubicBezTo>
                    <a:pt x="1160" y="123"/>
                    <a:pt x="1152" y="122"/>
                    <a:pt x="1144" y="122"/>
                  </a:cubicBezTo>
                  <a:cubicBezTo>
                    <a:pt x="1044" y="122"/>
                    <a:pt x="961" y="210"/>
                    <a:pt x="944" y="303"/>
                  </a:cubicBezTo>
                  <a:cubicBezTo>
                    <a:pt x="928" y="389"/>
                    <a:pt x="956" y="471"/>
                    <a:pt x="987" y="548"/>
                  </a:cubicBezTo>
                  <a:cubicBezTo>
                    <a:pt x="1122" y="872"/>
                    <a:pt x="1319" y="1105"/>
                    <a:pt x="1552" y="1220"/>
                  </a:cubicBezTo>
                  <a:cubicBezTo>
                    <a:pt x="1483" y="1500"/>
                    <a:pt x="1264" y="1743"/>
                    <a:pt x="994" y="1830"/>
                  </a:cubicBezTo>
                  <a:cubicBezTo>
                    <a:pt x="822" y="1644"/>
                    <a:pt x="618" y="1492"/>
                    <a:pt x="366" y="1425"/>
                  </a:cubicBezTo>
                  <a:cubicBezTo>
                    <a:pt x="330" y="1415"/>
                    <a:pt x="286" y="1406"/>
                    <a:pt x="240" y="1406"/>
                  </a:cubicBezTo>
                  <a:cubicBezTo>
                    <a:pt x="212" y="1406"/>
                    <a:pt x="183" y="1409"/>
                    <a:pt x="154" y="1419"/>
                  </a:cubicBezTo>
                  <a:cubicBezTo>
                    <a:pt x="61" y="1450"/>
                    <a:pt x="0" y="1537"/>
                    <a:pt x="11" y="1623"/>
                  </a:cubicBezTo>
                  <a:lnTo>
                    <a:pt x="14" y="1642"/>
                  </a:lnTo>
                  <a:lnTo>
                    <a:pt x="25" y="1656"/>
                  </a:lnTo>
                  <a:cubicBezTo>
                    <a:pt x="195" y="1874"/>
                    <a:pt x="479" y="2001"/>
                    <a:pt x="761" y="2001"/>
                  </a:cubicBezTo>
                  <a:cubicBezTo>
                    <a:pt x="824" y="2001"/>
                    <a:pt x="886" y="1994"/>
                    <a:pt x="948" y="1982"/>
                  </a:cubicBezTo>
                  <a:cubicBezTo>
                    <a:pt x="1058" y="2110"/>
                    <a:pt x="1155" y="2253"/>
                    <a:pt x="1242" y="2392"/>
                  </a:cubicBezTo>
                  <a:cubicBezTo>
                    <a:pt x="1621" y="2995"/>
                    <a:pt x="1936" y="3641"/>
                    <a:pt x="2179" y="4309"/>
                  </a:cubicBezTo>
                  <a:cubicBezTo>
                    <a:pt x="2189" y="4336"/>
                    <a:pt x="2215" y="4353"/>
                    <a:pt x="2242" y="4353"/>
                  </a:cubicBezTo>
                  <a:cubicBezTo>
                    <a:pt x="2250" y="4353"/>
                    <a:pt x="2257" y="4352"/>
                    <a:pt x="2266" y="4350"/>
                  </a:cubicBezTo>
                  <a:cubicBezTo>
                    <a:pt x="2300" y="4337"/>
                    <a:pt x="2318" y="4299"/>
                    <a:pt x="2305" y="4263"/>
                  </a:cubicBezTo>
                  <a:cubicBezTo>
                    <a:pt x="2060" y="3585"/>
                    <a:pt x="1740" y="2931"/>
                    <a:pt x="1357" y="2320"/>
                  </a:cubicBezTo>
                  <a:cubicBezTo>
                    <a:pt x="1276" y="2192"/>
                    <a:pt x="1188" y="2062"/>
                    <a:pt x="1089" y="1940"/>
                  </a:cubicBezTo>
                  <a:cubicBezTo>
                    <a:pt x="1376" y="1827"/>
                    <a:pt x="1600" y="1571"/>
                    <a:pt x="1679" y="1269"/>
                  </a:cubicBezTo>
                  <a:cubicBezTo>
                    <a:pt x="1750" y="1290"/>
                    <a:pt x="1822" y="1300"/>
                    <a:pt x="1895" y="1300"/>
                  </a:cubicBezTo>
                  <a:cubicBezTo>
                    <a:pt x="2029" y="1300"/>
                    <a:pt x="2163" y="1266"/>
                    <a:pt x="2281" y="1202"/>
                  </a:cubicBezTo>
                  <a:lnTo>
                    <a:pt x="3267" y="3853"/>
                  </a:lnTo>
                  <a:cubicBezTo>
                    <a:pt x="3277" y="3880"/>
                    <a:pt x="3303" y="3897"/>
                    <a:pt x="3331" y="3897"/>
                  </a:cubicBezTo>
                  <a:cubicBezTo>
                    <a:pt x="3339" y="3897"/>
                    <a:pt x="3347" y="3896"/>
                    <a:pt x="3354" y="3893"/>
                  </a:cubicBezTo>
                  <a:cubicBezTo>
                    <a:pt x="3389" y="3880"/>
                    <a:pt x="3407" y="3840"/>
                    <a:pt x="3394" y="3806"/>
                  </a:cubicBezTo>
                  <a:lnTo>
                    <a:pt x="2396" y="1125"/>
                  </a:lnTo>
                  <a:cubicBezTo>
                    <a:pt x="2426" y="1101"/>
                    <a:pt x="2454" y="1075"/>
                    <a:pt x="2480" y="1047"/>
                  </a:cubicBezTo>
                  <a:cubicBezTo>
                    <a:pt x="2680" y="829"/>
                    <a:pt x="2739" y="499"/>
                    <a:pt x="2626" y="226"/>
                  </a:cubicBezTo>
                  <a:cubicBezTo>
                    <a:pt x="2582" y="122"/>
                    <a:pt x="2521" y="52"/>
                    <a:pt x="2443" y="20"/>
                  </a:cubicBezTo>
                  <a:cubicBezTo>
                    <a:pt x="2413" y="7"/>
                    <a:pt x="2381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09148" y="451361"/>
            <a:ext cx="537659" cy="641898"/>
            <a:chOff x="1524325" y="2743250"/>
            <a:chExt cx="246350" cy="294125"/>
          </a:xfrm>
        </p:grpSpPr>
        <p:sp>
          <p:nvSpPr>
            <p:cNvPr id="25" name="Google Shape;25;p2"/>
            <p:cNvSpPr/>
            <p:nvPr/>
          </p:nvSpPr>
          <p:spPr>
            <a:xfrm>
              <a:off x="1524325" y="2743250"/>
              <a:ext cx="246350" cy="294125"/>
            </a:xfrm>
            <a:custGeom>
              <a:avLst/>
              <a:gdLst/>
              <a:ahLst/>
              <a:cxnLst/>
              <a:rect l="l" t="t" r="r" b="b"/>
              <a:pathLst>
                <a:path w="9854" h="11765" extrusionOk="0">
                  <a:moveTo>
                    <a:pt x="4576" y="260"/>
                  </a:moveTo>
                  <a:cubicBezTo>
                    <a:pt x="5377" y="260"/>
                    <a:pt x="6153" y="479"/>
                    <a:pt x="6894" y="904"/>
                  </a:cubicBezTo>
                  <a:cubicBezTo>
                    <a:pt x="8319" y="1721"/>
                    <a:pt x="9294" y="3309"/>
                    <a:pt x="9376" y="4949"/>
                  </a:cubicBezTo>
                  <a:cubicBezTo>
                    <a:pt x="9395" y="5316"/>
                    <a:pt x="9375" y="5711"/>
                    <a:pt x="9313" y="6230"/>
                  </a:cubicBezTo>
                  <a:cubicBezTo>
                    <a:pt x="9159" y="7512"/>
                    <a:pt x="8872" y="8493"/>
                    <a:pt x="8410" y="9318"/>
                  </a:cubicBezTo>
                  <a:cubicBezTo>
                    <a:pt x="7849" y="10320"/>
                    <a:pt x="6994" y="11066"/>
                    <a:pt x="6061" y="11364"/>
                  </a:cubicBezTo>
                  <a:cubicBezTo>
                    <a:pt x="5772" y="11456"/>
                    <a:pt x="5484" y="11503"/>
                    <a:pt x="5210" y="11503"/>
                  </a:cubicBezTo>
                  <a:cubicBezTo>
                    <a:pt x="4952" y="11503"/>
                    <a:pt x="4708" y="11462"/>
                    <a:pt x="4487" y="11380"/>
                  </a:cubicBezTo>
                  <a:cubicBezTo>
                    <a:pt x="3971" y="11189"/>
                    <a:pt x="3774" y="11020"/>
                    <a:pt x="3688" y="10540"/>
                  </a:cubicBezTo>
                  <a:cubicBezTo>
                    <a:pt x="3651" y="10324"/>
                    <a:pt x="3477" y="9824"/>
                    <a:pt x="3495" y="9600"/>
                  </a:cubicBezTo>
                  <a:cubicBezTo>
                    <a:pt x="3516" y="9332"/>
                    <a:pt x="3539" y="9056"/>
                    <a:pt x="3474" y="8782"/>
                  </a:cubicBezTo>
                  <a:cubicBezTo>
                    <a:pt x="3308" y="8086"/>
                    <a:pt x="2636" y="7650"/>
                    <a:pt x="2145" y="7384"/>
                  </a:cubicBezTo>
                  <a:cubicBezTo>
                    <a:pt x="2083" y="7350"/>
                    <a:pt x="2021" y="7317"/>
                    <a:pt x="1958" y="7284"/>
                  </a:cubicBezTo>
                  <a:lnTo>
                    <a:pt x="1950" y="7280"/>
                  </a:lnTo>
                  <a:cubicBezTo>
                    <a:pt x="1473" y="7025"/>
                    <a:pt x="979" y="6763"/>
                    <a:pt x="696" y="6327"/>
                  </a:cubicBezTo>
                  <a:cubicBezTo>
                    <a:pt x="555" y="6109"/>
                    <a:pt x="459" y="5839"/>
                    <a:pt x="394" y="5474"/>
                  </a:cubicBezTo>
                  <a:cubicBezTo>
                    <a:pt x="267" y="4766"/>
                    <a:pt x="318" y="4009"/>
                    <a:pt x="541" y="3285"/>
                  </a:cubicBezTo>
                  <a:cubicBezTo>
                    <a:pt x="1022" y="1732"/>
                    <a:pt x="2281" y="769"/>
                    <a:pt x="3092" y="505"/>
                  </a:cubicBezTo>
                  <a:cubicBezTo>
                    <a:pt x="3595" y="341"/>
                    <a:pt x="4090" y="260"/>
                    <a:pt x="4576" y="260"/>
                  </a:cubicBezTo>
                  <a:close/>
                  <a:moveTo>
                    <a:pt x="4424" y="1"/>
                  </a:moveTo>
                  <a:cubicBezTo>
                    <a:pt x="3870" y="1"/>
                    <a:pt x="3314" y="85"/>
                    <a:pt x="2785" y="258"/>
                  </a:cubicBezTo>
                  <a:cubicBezTo>
                    <a:pt x="1571" y="652"/>
                    <a:pt x="658" y="2024"/>
                    <a:pt x="291" y="3208"/>
                  </a:cubicBezTo>
                  <a:cubicBezTo>
                    <a:pt x="55" y="3971"/>
                    <a:pt x="1" y="4771"/>
                    <a:pt x="135" y="5521"/>
                  </a:cubicBezTo>
                  <a:cubicBezTo>
                    <a:pt x="207" y="5920"/>
                    <a:pt x="315" y="6221"/>
                    <a:pt x="476" y="6469"/>
                  </a:cubicBezTo>
                  <a:cubicBezTo>
                    <a:pt x="795" y="6962"/>
                    <a:pt x="784" y="7172"/>
                    <a:pt x="1290" y="7441"/>
                  </a:cubicBezTo>
                  <a:cubicBezTo>
                    <a:pt x="1355" y="7476"/>
                    <a:pt x="1956" y="7580"/>
                    <a:pt x="2020" y="7614"/>
                  </a:cubicBezTo>
                  <a:cubicBezTo>
                    <a:pt x="2466" y="7857"/>
                    <a:pt x="3077" y="8249"/>
                    <a:pt x="3218" y="8843"/>
                  </a:cubicBezTo>
                  <a:cubicBezTo>
                    <a:pt x="3274" y="9076"/>
                    <a:pt x="3255" y="9320"/>
                    <a:pt x="3234" y="9579"/>
                  </a:cubicBezTo>
                  <a:cubicBezTo>
                    <a:pt x="3215" y="9821"/>
                    <a:pt x="3195" y="10070"/>
                    <a:pt x="3240" y="10319"/>
                  </a:cubicBezTo>
                  <a:cubicBezTo>
                    <a:pt x="3340" y="10889"/>
                    <a:pt x="3794" y="11402"/>
                    <a:pt x="4396" y="11626"/>
                  </a:cubicBezTo>
                  <a:cubicBezTo>
                    <a:pt x="4644" y="11717"/>
                    <a:pt x="4918" y="11764"/>
                    <a:pt x="5211" y="11764"/>
                  </a:cubicBezTo>
                  <a:cubicBezTo>
                    <a:pt x="5515" y="11764"/>
                    <a:pt x="5828" y="11714"/>
                    <a:pt x="6140" y="11614"/>
                  </a:cubicBezTo>
                  <a:cubicBezTo>
                    <a:pt x="7151" y="11291"/>
                    <a:pt x="8037" y="10521"/>
                    <a:pt x="8639" y="9445"/>
                  </a:cubicBezTo>
                  <a:cubicBezTo>
                    <a:pt x="9117" y="8591"/>
                    <a:pt x="9414" y="7578"/>
                    <a:pt x="9572" y="6261"/>
                  </a:cubicBezTo>
                  <a:cubicBezTo>
                    <a:pt x="9637" y="5727"/>
                    <a:pt x="9853" y="5252"/>
                    <a:pt x="9834" y="4869"/>
                  </a:cubicBezTo>
                  <a:cubicBezTo>
                    <a:pt x="9747" y="3141"/>
                    <a:pt x="8524" y="1538"/>
                    <a:pt x="7024" y="677"/>
                  </a:cubicBezTo>
                  <a:cubicBezTo>
                    <a:pt x="6244" y="230"/>
                    <a:pt x="5336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47000" y="2776375"/>
              <a:ext cx="81750" cy="72700"/>
            </a:xfrm>
            <a:custGeom>
              <a:avLst/>
              <a:gdLst/>
              <a:ahLst/>
              <a:cxnLst/>
              <a:rect l="l" t="t" r="r" b="b"/>
              <a:pathLst>
                <a:path w="3270" h="2908" extrusionOk="0">
                  <a:moveTo>
                    <a:pt x="1800" y="248"/>
                  </a:moveTo>
                  <a:cubicBezTo>
                    <a:pt x="2191" y="248"/>
                    <a:pt x="2675" y="374"/>
                    <a:pt x="2873" y="656"/>
                  </a:cubicBezTo>
                  <a:cubicBezTo>
                    <a:pt x="2963" y="783"/>
                    <a:pt x="3000" y="943"/>
                    <a:pt x="2978" y="1097"/>
                  </a:cubicBezTo>
                  <a:cubicBezTo>
                    <a:pt x="2928" y="1428"/>
                    <a:pt x="2932" y="1447"/>
                    <a:pt x="2684" y="1585"/>
                  </a:cubicBezTo>
                  <a:cubicBezTo>
                    <a:pt x="2583" y="1641"/>
                    <a:pt x="2050" y="1747"/>
                    <a:pt x="1946" y="1797"/>
                  </a:cubicBezTo>
                  <a:lnTo>
                    <a:pt x="1741" y="1957"/>
                  </a:lnTo>
                  <a:cubicBezTo>
                    <a:pt x="1521" y="2063"/>
                    <a:pt x="1435" y="2310"/>
                    <a:pt x="1238" y="2473"/>
                  </a:cubicBezTo>
                  <a:cubicBezTo>
                    <a:pt x="1205" y="2501"/>
                    <a:pt x="853" y="2583"/>
                    <a:pt x="764" y="2622"/>
                  </a:cubicBezTo>
                  <a:cubicBezTo>
                    <a:pt x="721" y="2640"/>
                    <a:pt x="686" y="2649"/>
                    <a:pt x="656" y="2649"/>
                  </a:cubicBezTo>
                  <a:cubicBezTo>
                    <a:pt x="546" y="2649"/>
                    <a:pt x="506" y="2530"/>
                    <a:pt x="396" y="2304"/>
                  </a:cubicBezTo>
                  <a:cubicBezTo>
                    <a:pt x="268" y="2037"/>
                    <a:pt x="294" y="1654"/>
                    <a:pt x="469" y="1251"/>
                  </a:cubicBezTo>
                  <a:cubicBezTo>
                    <a:pt x="632" y="871"/>
                    <a:pt x="905" y="537"/>
                    <a:pt x="1181" y="380"/>
                  </a:cubicBezTo>
                  <a:cubicBezTo>
                    <a:pt x="1332" y="295"/>
                    <a:pt x="1552" y="248"/>
                    <a:pt x="1800" y="248"/>
                  </a:cubicBezTo>
                  <a:close/>
                  <a:moveTo>
                    <a:pt x="1988" y="0"/>
                  </a:moveTo>
                  <a:cubicBezTo>
                    <a:pt x="1871" y="0"/>
                    <a:pt x="1762" y="23"/>
                    <a:pt x="1661" y="58"/>
                  </a:cubicBezTo>
                  <a:cubicBezTo>
                    <a:pt x="1441" y="73"/>
                    <a:pt x="1238" y="124"/>
                    <a:pt x="1085" y="211"/>
                  </a:cubicBezTo>
                  <a:cubicBezTo>
                    <a:pt x="888" y="322"/>
                    <a:pt x="704" y="500"/>
                    <a:pt x="549" y="714"/>
                  </a:cubicBezTo>
                  <a:cubicBezTo>
                    <a:pt x="415" y="831"/>
                    <a:pt x="300" y="974"/>
                    <a:pt x="222" y="1157"/>
                  </a:cubicBezTo>
                  <a:cubicBezTo>
                    <a:pt x="23" y="1626"/>
                    <a:pt x="1" y="2085"/>
                    <a:pt x="160" y="2418"/>
                  </a:cubicBezTo>
                  <a:cubicBezTo>
                    <a:pt x="299" y="2706"/>
                    <a:pt x="604" y="2908"/>
                    <a:pt x="903" y="2908"/>
                  </a:cubicBezTo>
                  <a:cubicBezTo>
                    <a:pt x="992" y="2908"/>
                    <a:pt x="1077" y="2890"/>
                    <a:pt x="1159" y="2856"/>
                  </a:cubicBezTo>
                  <a:cubicBezTo>
                    <a:pt x="1289" y="2801"/>
                    <a:pt x="1393" y="2707"/>
                    <a:pt x="1484" y="2625"/>
                  </a:cubicBezTo>
                  <a:cubicBezTo>
                    <a:pt x="1514" y="2598"/>
                    <a:pt x="1544" y="2570"/>
                    <a:pt x="1576" y="2544"/>
                  </a:cubicBezTo>
                  <a:cubicBezTo>
                    <a:pt x="1749" y="2402"/>
                    <a:pt x="1952" y="2303"/>
                    <a:pt x="2169" y="2199"/>
                  </a:cubicBezTo>
                  <a:cubicBezTo>
                    <a:pt x="2278" y="2146"/>
                    <a:pt x="2391" y="2092"/>
                    <a:pt x="2500" y="2031"/>
                  </a:cubicBezTo>
                  <a:cubicBezTo>
                    <a:pt x="2801" y="1864"/>
                    <a:pt x="3171" y="1573"/>
                    <a:pt x="3236" y="1136"/>
                  </a:cubicBezTo>
                  <a:cubicBezTo>
                    <a:pt x="3270" y="917"/>
                    <a:pt x="3215" y="687"/>
                    <a:pt x="3088" y="505"/>
                  </a:cubicBezTo>
                  <a:cubicBezTo>
                    <a:pt x="2912" y="255"/>
                    <a:pt x="2561" y="75"/>
                    <a:pt x="2127" y="11"/>
                  </a:cubicBezTo>
                  <a:cubicBezTo>
                    <a:pt x="2079" y="4"/>
                    <a:pt x="2033" y="0"/>
                    <a:pt x="1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46375" y="2771225"/>
              <a:ext cx="68475" cy="74875"/>
            </a:xfrm>
            <a:custGeom>
              <a:avLst/>
              <a:gdLst/>
              <a:ahLst/>
              <a:cxnLst/>
              <a:rect l="l" t="t" r="r" b="b"/>
              <a:pathLst>
                <a:path w="2739" h="2995" extrusionOk="0">
                  <a:moveTo>
                    <a:pt x="1250" y="363"/>
                  </a:moveTo>
                  <a:cubicBezTo>
                    <a:pt x="1413" y="363"/>
                    <a:pt x="1571" y="399"/>
                    <a:pt x="1694" y="482"/>
                  </a:cubicBezTo>
                  <a:cubicBezTo>
                    <a:pt x="1966" y="664"/>
                    <a:pt x="2299" y="1142"/>
                    <a:pt x="2427" y="1794"/>
                  </a:cubicBezTo>
                  <a:cubicBezTo>
                    <a:pt x="2473" y="2029"/>
                    <a:pt x="2470" y="2219"/>
                    <a:pt x="2415" y="2376"/>
                  </a:cubicBezTo>
                  <a:cubicBezTo>
                    <a:pt x="2353" y="2556"/>
                    <a:pt x="2214" y="2694"/>
                    <a:pt x="2059" y="2725"/>
                  </a:cubicBezTo>
                  <a:cubicBezTo>
                    <a:pt x="2033" y="2730"/>
                    <a:pt x="2007" y="2733"/>
                    <a:pt x="1981" y="2733"/>
                  </a:cubicBezTo>
                  <a:cubicBezTo>
                    <a:pt x="1780" y="2733"/>
                    <a:pt x="1593" y="2587"/>
                    <a:pt x="1493" y="2492"/>
                  </a:cubicBezTo>
                  <a:cubicBezTo>
                    <a:pt x="1429" y="2431"/>
                    <a:pt x="1366" y="2363"/>
                    <a:pt x="1306" y="2297"/>
                  </a:cubicBezTo>
                  <a:lnTo>
                    <a:pt x="1304" y="2295"/>
                  </a:lnTo>
                  <a:cubicBezTo>
                    <a:pt x="1194" y="2174"/>
                    <a:pt x="1179" y="1983"/>
                    <a:pt x="1033" y="1890"/>
                  </a:cubicBezTo>
                  <a:cubicBezTo>
                    <a:pt x="884" y="1797"/>
                    <a:pt x="650" y="1773"/>
                    <a:pt x="582" y="1736"/>
                  </a:cubicBezTo>
                  <a:cubicBezTo>
                    <a:pt x="481" y="1679"/>
                    <a:pt x="525" y="1707"/>
                    <a:pt x="449" y="1637"/>
                  </a:cubicBezTo>
                  <a:cubicBezTo>
                    <a:pt x="336" y="1529"/>
                    <a:pt x="272" y="1372"/>
                    <a:pt x="269" y="1193"/>
                  </a:cubicBezTo>
                  <a:cubicBezTo>
                    <a:pt x="265" y="989"/>
                    <a:pt x="342" y="787"/>
                    <a:pt x="475" y="650"/>
                  </a:cubicBezTo>
                  <a:cubicBezTo>
                    <a:pt x="643" y="478"/>
                    <a:pt x="956" y="363"/>
                    <a:pt x="1250" y="363"/>
                  </a:cubicBezTo>
                  <a:close/>
                  <a:moveTo>
                    <a:pt x="1122" y="0"/>
                  </a:moveTo>
                  <a:cubicBezTo>
                    <a:pt x="813" y="0"/>
                    <a:pt x="528" y="222"/>
                    <a:pt x="287" y="468"/>
                  </a:cubicBezTo>
                  <a:cubicBezTo>
                    <a:pt x="106" y="653"/>
                    <a:pt x="1" y="926"/>
                    <a:pt x="6" y="1197"/>
                  </a:cubicBezTo>
                  <a:cubicBezTo>
                    <a:pt x="11" y="1447"/>
                    <a:pt x="105" y="1671"/>
                    <a:pt x="270" y="1827"/>
                  </a:cubicBezTo>
                  <a:cubicBezTo>
                    <a:pt x="369" y="1921"/>
                    <a:pt x="484" y="1984"/>
                    <a:pt x="595" y="2046"/>
                  </a:cubicBezTo>
                  <a:cubicBezTo>
                    <a:pt x="663" y="2084"/>
                    <a:pt x="727" y="2119"/>
                    <a:pt x="787" y="2162"/>
                  </a:cubicBezTo>
                  <a:cubicBezTo>
                    <a:pt x="904" y="2245"/>
                    <a:pt x="1004" y="2354"/>
                    <a:pt x="1111" y="2471"/>
                  </a:cubicBezTo>
                  <a:cubicBezTo>
                    <a:pt x="1175" y="2541"/>
                    <a:pt x="1241" y="2615"/>
                    <a:pt x="1314" y="2683"/>
                  </a:cubicBezTo>
                  <a:cubicBezTo>
                    <a:pt x="1438" y="2800"/>
                    <a:pt x="1688" y="2994"/>
                    <a:pt x="1981" y="2994"/>
                  </a:cubicBezTo>
                  <a:cubicBezTo>
                    <a:pt x="2025" y="2994"/>
                    <a:pt x="2069" y="2990"/>
                    <a:pt x="2112" y="2981"/>
                  </a:cubicBezTo>
                  <a:cubicBezTo>
                    <a:pt x="2355" y="2932"/>
                    <a:pt x="2572" y="2728"/>
                    <a:pt x="2663" y="2461"/>
                  </a:cubicBezTo>
                  <a:cubicBezTo>
                    <a:pt x="2732" y="2259"/>
                    <a:pt x="2739" y="2024"/>
                    <a:pt x="2684" y="1743"/>
                  </a:cubicBezTo>
                  <a:cubicBezTo>
                    <a:pt x="2649" y="1564"/>
                    <a:pt x="2552" y="1351"/>
                    <a:pt x="2421" y="1139"/>
                  </a:cubicBezTo>
                  <a:cubicBezTo>
                    <a:pt x="2275" y="806"/>
                    <a:pt x="2065" y="496"/>
                    <a:pt x="1803" y="319"/>
                  </a:cubicBezTo>
                  <a:cubicBezTo>
                    <a:pt x="1762" y="293"/>
                    <a:pt x="1720" y="269"/>
                    <a:pt x="1675" y="250"/>
                  </a:cubicBezTo>
                  <a:cubicBezTo>
                    <a:pt x="1621" y="204"/>
                    <a:pt x="1568" y="163"/>
                    <a:pt x="1518" y="129"/>
                  </a:cubicBezTo>
                  <a:cubicBezTo>
                    <a:pt x="1383" y="39"/>
                    <a:pt x="1250" y="0"/>
                    <a:pt x="1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97225" y="2852600"/>
              <a:ext cx="57100" cy="79325"/>
            </a:xfrm>
            <a:custGeom>
              <a:avLst/>
              <a:gdLst/>
              <a:ahLst/>
              <a:cxnLst/>
              <a:rect l="l" t="t" r="r" b="b"/>
              <a:pathLst>
                <a:path w="2284" h="3173" extrusionOk="0">
                  <a:moveTo>
                    <a:pt x="1024" y="281"/>
                  </a:moveTo>
                  <a:cubicBezTo>
                    <a:pt x="1047" y="281"/>
                    <a:pt x="1070" y="282"/>
                    <a:pt x="1091" y="284"/>
                  </a:cubicBezTo>
                  <a:cubicBezTo>
                    <a:pt x="1465" y="323"/>
                    <a:pt x="1951" y="526"/>
                    <a:pt x="1983" y="937"/>
                  </a:cubicBezTo>
                  <a:cubicBezTo>
                    <a:pt x="2009" y="1265"/>
                    <a:pt x="1839" y="2018"/>
                    <a:pt x="1408" y="2523"/>
                  </a:cubicBezTo>
                  <a:cubicBezTo>
                    <a:pt x="1252" y="2706"/>
                    <a:pt x="1100" y="2821"/>
                    <a:pt x="943" y="2876"/>
                  </a:cubicBezTo>
                  <a:cubicBezTo>
                    <a:pt x="876" y="2900"/>
                    <a:pt x="808" y="2911"/>
                    <a:pt x="742" y="2911"/>
                  </a:cubicBezTo>
                  <a:cubicBezTo>
                    <a:pt x="630" y="2911"/>
                    <a:pt x="525" y="2878"/>
                    <a:pt x="449" y="2814"/>
                  </a:cubicBezTo>
                  <a:cubicBezTo>
                    <a:pt x="270" y="2663"/>
                    <a:pt x="267" y="2381"/>
                    <a:pt x="280" y="2226"/>
                  </a:cubicBezTo>
                  <a:cubicBezTo>
                    <a:pt x="288" y="2138"/>
                    <a:pt x="303" y="2046"/>
                    <a:pt x="317" y="1955"/>
                  </a:cubicBezTo>
                  <a:cubicBezTo>
                    <a:pt x="344" y="1793"/>
                    <a:pt x="434" y="1769"/>
                    <a:pt x="425" y="1596"/>
                  </a:cubicBezTo>
                  <a:cubicBezTo>
                    <a:pt x="421" y="1509"/>
                    <a:pt x="438" y="1440"/>
                    <a:pt x="425" y="1359"/>
                  </a:cubicBezTo>
                  <a:cubicBezTo>
                    <a:pt x="407" y="1245"/>
                    <a:pt x="295" y="980"/>
                    <a:pt x="303" y="876"/>
                  </a:cubicBezTo>
                  <a:cubicBezTo>
                    <a:pt x="317" y="721"/>
                    <a:pt x="400" y="573"/>
                    <a:pt x="538" y="459"/>
                  </a:cubicBezTo>
                  <a:cubicBezTo>
                    <a:pt x="676" y="346"/>
                    <a:pt x="853" y="281"/>
                    <a:pt x="1024" y="281"/>
                  </a:cubicBezTo>
                  <a:close/>
                  <a:moveTo>
                    <a:pt x="803" y="1"/>
                  </a:moveTo>
                  <a:cubicBezTo>
                    <a:pt x="640" y="1"/>
                    <a:pt x="482" y="29"/>
                    <a:pt x="354" y="135"/>
                  </a:cubicBezTo>
                  <a:cubicBezTo>
                    <a:pt x="162" y="293"/>
                    <a:pt x="62" y="627"/>
                    <a:pt x="42" y="854"/>
                  </a:cubicBezTo>
                  <a:cubicBezTo>
                    <a:pt x="31" y="989"/>
                    <a:pt x="51" y="1118"/>
                    <a:pt x="71" y="1243"/>
                  </a:cubicBezTo>
                  <a:lnTo>
                    <a:pt x="137" y="1233"/>
                  </a:lnTo>
                  <a:lnTo>
                    <a:pt x="137" y="1233"/>
                  </a:lnTo>
                  <a:lnTo>
                    <a:pt x="72" y="1246"/>
                  </a:lnTo>
                  <a:cubicBezTo>
                    <a:pt x="84" y="1323"/>
                    <a:pt x="96" y="1395"/>
                    <a:pt x="100" y="1467"/>
                  </a:cubicBezTo>
                  <a:cubicBezTo>
                    <a:pt x="108" y="1611"/>
                    <a:pt x="84" y="1757"/>
                    <a:pt x="58" y="1912"/>
                  </a:cubicBezTo>
                  <a:lnTo>
                    <a:pt x="58" y="1914"/>
                  </a:lnTo>
                  <a:cubicBezTo>
                    <a:pt x="43" y="2008"/>
                    <a:pt x="27" y="2105"/>
                    <a:pt x="19" y="2203"/>
                  </a:cubicBezTo>
                  <a:cubicBezTo>
                    <a:pt x="1" y="2409"/>
                    <a:pt x="11" y="2787"/>
                    <a:pt x="280" y="3014"/>
                  </a:cubicBezTo>
                  <a:cubicBezTo>
                    <a:pt x="401" y="3116"/>
                    <a:pt x="566" y="3173"/>
                    <a:pt x="744" y="3173"/>
                  </a:cubicBezTo>
                  <a:cubicBezTo>
                    <a:pt x="841" y="3173"/>
                    <a:pt x="938" y="3156"/>
                    <a:pt x="1031" y="3124"/>
                  </a:cubicBezTo>
                  <a:cubicBezTo>
                    <a:pt x="1231" y="3052"/>
                    <a:pt x="1420" y="2911"/>
                    <a:pt x="1606" y="2694"/>
                  </a:cubicBezTo>
                  <a:cubicBezTo>
                    <a:pt x="1952" y="2288"/>
                    <a:pt x="2284" y="1643"/>
                    <a:pt x="2242" y="1114"/>
                  </a:cubicBezTo>
                  <a:cubicBezTo>
                    <a:pt x="2198" y="562"/>
                    <a:pt x="1602" y="75"/>
                    <a:pt x="1119" y="23"/>
                  </a:cubicBezTo>
                  <a:cubicBezTo>
                    <a:pt x="1017" y="13"/>
                    <a:pt x="909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77700" y="2941350"/>
              <a:ext cx="45925" cy="63125"/>
            </a:xfrm>
            <a:custGeom>
              <a:avLst/>
              <a:gdLst/>
              <a:ahLst/>
              <a:cxnLst/>
              <a:rect l="l" t="t" r="r" b="b"/>
              <a:pathLst>
                <a:path w="1837" h="2525" extrusionOk="0">
                  <a:moveTo>
                    <a:pt x="822" y="262"/>
                  </a:moveTo>
                  <a:cubicBezTo>
                    <a:pt x="838" y="262"/>
                    <a:pt x="855" y="263"/>
                    <a:pt x="871" y="264"/>
                  </a:cubicBezTo>
                  <a:cubicBezTo>
                    <a:pt x="1153" y="294"/>
                    <a:pt x="1444" y="370"/>
                    <a:pt x="1468" y="679"/>
                  </a:cubicBezTo>
                  <a:cubicBezTo>
                    <a:pt x="1487" y="921"/>
                    <a:pt x="1431" y="1582"/>
                    <a:pt x="1100" y="1970"/>
                  </a:cubicBezTo>
                  <a:cubicBezTo>
                    <a:pt x="982" y="2108"/>
                    <a:pt x="867" y="2195"/>
                    <a:pt x="750" y="2237"/>
                  </a:cubicBezTo>
                  <a:cubicBezTo>
                    <a:pt x="720" y="2248"/>
                    <a:pt x="696" y="2252"/>
                    <a:pt x="677" y="2252"/>
                  </a:cubicBezTo>
                  <a:cubicBezTo>
                    <a:pt x="612" y="2252"/>
                    <a:pt x="595" y="2199"/>
                    <a:pt x="529" y="2142"/>
                  </a:cubicBezTo>
                  <a:cubicBezTo>
                    <a:pt x="398" y="2033"/>
                    <a:pt x="353" y="2001"/>
                    <a:pt x="364" y="1885"/>
                  </a:cubicBezTo>
                  <a:cubicBezTo>
                    <a:pt x="369" y="1817"/>
                    <a:pt x="286" y="1619"/>
                    <a:pt x="297" y="1551"/>
                  </a:cubicBezTo>
                  <a:lnTo>
                    <a:pt x="298" y="1548"/>
                  </a:lnTo>
                  <a:cubicBezTo>
                    <a:pt x="318" y="1420"/>
                    <a:pt x="341" y="1287"/>
                    <a:pt x="332" y="1148"/>
                  </a:cubicBezTo>
                  <a:cubicBezTo>
                    <a:pt x="329" y="1079"/>
                    <a:pt x="318" y="1014"/>
                    <a:pt x="307" y="950"/>
                  </a:cubicBezTo>
                  <a:cubicBezTo>
                    <a:pt x="294" y="862"/>
                    <a:pt x="280" y="780"/>
                    <a:pt x="287" y="702"/>
                  </a:cubicBezTo>
                  <a:cubicBezTo>
                    <a:pt x="297" y="587"/>
                    <a:pt x="358" y="478"/>
                    <a:pt x="460" y="395"/>
                  </a:cubicBezTo>
                  <a:cubicBezTo>
                    <a:pt x="563" y="311"/>
                    <a:pt x="695" y="262"/>
                    <a:pt x="822" y="262"/>
                  </a:cubicBezTo>
                  <a:close/>
                  <a:moveTo>
                    <a:pt x="822" y="0"/>
                  </a:moveTo>
                  <a:cubicBezTo>
                    <a:pt x="635" y="0"/>
                    <a:pt x="443" y="70"/>
                    <a:pt x="294" y="193"/>
                  </a:cubicBezTo>
                  <a:cubicBezTo>
                    <a:pt x="136" y="323"/>
                    <a:pt x="41" y="495"/>
                    <a:pt x="25" y="679"/>
                  </a:cubicBezTo>
                  <a:cubicBezTo>
                    <a:pt x="16" y="789"/>
                    <a:pt x="33" y="892"/>
                    <a:pt x="49" y="991"/>
                  </a:cubicBezTo>
                  <a:lnTo>
                    <a:pt x="115" y="981"/>
                  </a:lnTo>
                  <a:lnTo>
                    <a:pt x="49" y="993"/>
                  </a:lnTo>
                  <a:cubicBezTo>
                    <a:pt x="59" y="1053"/>
                    <a:pt x="68" y="1109"/>
                    <a:pt x="71" y="1162"/>
                  </a:cubicBezTo>
                  <a:cubicBezTo>
                    <a:pt x="77" y="1273"/>
                    <a:pt x="59" y="1387"/>
                    <a:pt x="39" y="1506"/>
                  </a:cubicBezTo>
                  <a:cubicBezTo>
                    <a:pt x="26" y="1580"/>
                    <a:pt x="117" y="1960"/>
                    <a:pt x="111" y="2039"/>
                  </a:cubicBezTo>
                  <a:cubicBezTo>
                    <a:pt x="96" y="2206"/>
                    <a:pt x="1" y="2208"/>
                    <a:pt x="222" y="2394"/>
                  </a:cubicBezTo>
                  <a:cubicBezTo>
                    <a:pt x="321" y="2478"/>
                    <a:pt x="457" y="2524"/>
                    <a:pt x="603" y="2524"/>
                  </a:cubicBezTo>
                  <a:cubicBezTo>
                    <a:pt x="682" y="2524"/>
                    <a:pt x="760" y="2511"/>
                    <a:pt x="837" y="2485"/>
                  </a:cubicBezTo>
                  <a:cubicBezTo>
                    <a:pt x="999" y="2427"/>
                    <a:pt x="1150" y="2314"/>
                    <a:pt x="1300" y="2140"/>
                  </a:cubicBezTo>
                  <a:cubicBezTo>
                    <a:pt x="1574" y="1818"/>
                    <a:pt x="1836" y="1305"/>
                    <a:pt x="1803" y="883"/>
                  </a:cubicBezTo>
                  <a:cubicBezTo>
                    <a:pt x="1769" y="438"/>
                    <a:pt x="1289" y="45"/>
                    <a:pt x="899" y="4"/>
                  </a:cubicBezTo>
                  <a:cubicBezTo>
                    <a:pt x="874" y="1"/>
                    <a:pt x="84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1922792">
            <a:off x="393737" y="3769542"/>
            <a:ext cx="1115999" cy="1119914"/>
            <a:chOff x="1405075" y="832450"/>
            <a:chExt cx="484700" cy="486400"/>
          </a:xfrm>
        </p:grpSpPr>
        <p:sp>
          <p:nvSpPr>
            <p:cNvPr id="31" name="Google Shape;31;p2"/>
            <p:cNvSpPr/>
            <p:nvPr/>
          </p:nvSpPr>
          <p:spPr>
            <a:xfrm>
              <a:off x="1758650" y="993075"/>
              <a:ext cx="127300" cy="146300"/>
            </a:xfrm>
            <a:custGeom>
              <a:avLst/>
              <a:gdLst/>
              <a:ahLst/>
              <a:cxnLst/>
              <a:rect l="l" t="t" r="r" b="b"/>
              <a:pathLst>
                <a:path w="5092" h="5852" extrusionOk="0">
                  <a:moveTo>
                    <a:pt x="3723" y="0"/>
                  </a:moveTo>
                  <a:cubicBezTo>
                    <a:pt x="3675" y="0"/>
                    <a:pt x="3631" y="31"/>
                    <a:pt x="3616" y="79"/>
                  </a:cubicBezTo>
                  <a:cubicBezTo>
                    <a:pt x="3598" y="137"/>
                    <a:pt x="3632" y="199"/>
                    <a:pt x="3691" y="217"/>
                  </a:cubicBezTo>
                  <a:cubicBezTo>
                    <a:pt x="3692" y="217"/>
                    <a:pt x="3715" y="226"/>
                    <a:pt x="3756" y="241"/>
                  </a:cubicBezTo>
                  <a:cubicBezTo>
                    <a:pt x="3941" y="313"/>
                    <a:pt x="4231" y="457"/>
                    <a:pt x="4434" y="978"/>
                  </a:cubicBezTo>
                  <a:cubicBezTo>
                    <a:pt x="4613" y="1433"/>
                    <a:pt x="5091" y="1085"/>
                    <a:pt x="4410" y="2298"/>
                  </a:cubicBezTo>
                  <a:cubicBezTo>
                    <a:pt x="3566" y="3798"/>
                    <a:pt x="2146" y="5308"/>
                    <a:pt x="1258" y="5569"/>
                  </a:cubicBezTo>
                  <a:cubicBezTo>
                    <a:pt x="1204" y="5585"/>
                    <a:pt x="1152" y="5598"/>
                    <a:pt x="1102" y="5608"/>
                  </a:cubicBezTo>
                  <a:cubicBezTo>
                    <a:pt x="1082" y="5612"/>
                    <a:pt x="1061" y="5615"/>
                    <a:pt x="1041" y="5620"/>
                  </a:cubicBezTo>
                  <a:cubicBezTo>
                    <a:pt x="992" y="5627"/>
                    <a:pt x="946" y="5630"/>
                    <a:pt x="903" y="5630"/>
                  </a:cubicBezTo>
                  <a:cubicBezTo>
                    <a:pt x="793" y="5630"/>
                    <a:pt x="707" y="5607"/>
                    <a:pt x="647" y="5561"/>
                  </a:cubicBezTo>
                  <a:cubicBezTo>
                    <a:pt x="273" y="5276"/>
                    <a:pt x="608" y="4239"/>
                    <a:pt x="835" y="3699"/>
                  </a:cubicBezTo>
                  <a:cubicBezTo>
                    <a:pt x="845" y="3673"/>
                    <a:pt x="855" y="3650"/>
                    <a:pt x="865" y="3627"/>
                  </a:cubicBezTo>
                  <a:cubicBezTo>
                    <a:pt x="871" y="3610"/>
                    <a:pt x="880" y="3594"/>
                    <a:pt x="887" y="3577"/>
                  </a:cubicBezTo>
                  <a:cubicBezTo>
                    <a:pt x="894" y="3562"/>
                    <a:pt x="901" y="3547"/>
                    <a:pt x="908" y="3533"/>
                  </a:cubicBezTo>
                  <a:cubicBezTo>
                    <a:pt x="916" y="3514"/>
                    <a:pt x="920" y="3493"/>
                    <a:pt x="917" y="3472"/>
                  </a:cubicBezTo>
                  <a:cubicBezTo>
                    <a:pt x="912" y="3435"/>
                    <a:pt x="889" y="3402"/>
                    <a:pt x="854" y="3386"/>
                  </a:cubicBezTo>
                  <a:cubicBezTo>
                    <a:pt x="840" y="3380"/>
                    <a:pt x="825" y="3376"/>
                    <a:pt x="810" y="3376"/>
                  </a:cubicBezTo>
                  <a:cubicBezTo>
                    <a:pt x="807" y="3376"/>
                    <a:pt x="803" y="3376"/>
                    <a:pt x="800" y="3376"/>
                  </a:cubicBezTo>
                  <a:cubicBezTo>
                    <a:pt x="760" y="3378"/>
                    <a:pt x="725" y="3401"/>
                    <a:pt x="706" y="3439"/>
                  </a:cubicBezTo>
                  <a:cubicBezTo>
                    <a:pt x="690" y="3474"/>
                    <a:pt x="649" y="3562"/>
                    <a:pt x="600" y="3686"/>
                  </a:cubicBezTo>
                  <a:cubicBezTo>
                    <a:pt x="386" y="4206"/>
                    <a:pt x="1" y="5345"/>
                    <a:pt x="511" y="5737"/>
                  </a:cubicBezTo>
                  <a:cubicBezTo>
                    <a:pt x="532" y="5753"/>
                    <a:pt x="553" y="5767"/>
                    <a:pt x="576" y="5780"/>
                  </a:cubicBezTo>
                  <a:cubicBezTo>
                    <a:pt x="665" y="5828"/>
                    <a:pt x="772" y="5852"/>
                    <a:pt x="898" y="5852"/>
                  </a:cubicBezTo>
                  <a:cubicBezTo>
                    <a:pt x="950" y="5852"/>
                    <a:pt x="1005" y="5848"/>
                    <a:pt x="1064" y="5840"/>
                  </a:cubicBezTo>
                  <a:cubicBezTo>
                    <a:pt x="1090" y="5836"/>
                    <a:pt x="1117" y="5832"/>
                    <a:pt x="1145" y="5827"/>
                  </a:cubicBezTo>
                  <a:cubicBezTo>
                    <a:pt x="1189" y="5817"/>
                    <a:pt x="1235" y="5808"/>
                    <a:pt x="1283" y="5794"/>
                  </a:cubicBezTo>
                  <a:cubicBezTo>
                    <a:pt x="1391" y="5764"/>
                    <a:pt x="1506" y="5722"/>
                    <a:pt x="1625" y="5671"/>
                  </a:cubicBezTo>
                  <a:cubicBezTo>
                    <a:pt x="1719" y="5631"/>
                    <a:pt x="1815" y="5584"/>
                    <a:pt x="1914" y="5531"/>
                  </a:cubicBezTo>
                  <a:cubicBezTo>
                    <a:pt x="2655" y="5131"/>
                    <a:pt x="3531" y="4376"/>
                    <a:pt x="4237" y="3358"/>
                  </a:cubicBezTo>
                  <a:cubicBezTo>
                    <a:pt x="4281" y="3293"/>
                    <a:pt x="4326" y="3224"/>
                    <a:pt x="4371" y="3157"/>
                  </a:cubicBezTo>
                  <a:cubicBezTo>
                    <a:pt x="4434" y="3059"/>
                    <a:pt x="4497" y="2958"/>
                    <a:pt x="4557" y="2855"/>
                  </a:cubicBezTo>
                  <a:cubicBezTo>
                    <a:pt x="4972" y="2147"/>
                    <a:pt x="5078" y="1522"/>
                    <a:pt x="4873" y="999"/>
                  </a:cubicBezTo>
                  <a:cubicBezTo>
                    <a:pt x="4631" y="380"/>
                    <a:pt x="4029" y="106"/>
                    <a:pt x="3823" y="28"/>
                  </a:cubicBezTo>
                  <a:cubicBezTo>
                    <a:pt x="3785" y="13"/>
                    <a:pt x="3760" y="7"/>
                    <a:pt x="3754" y="5"/>
                  </a:cubicBezTo>
                  <a:cubicBezTo>
                    <a:pt x="3743" y="2"/>
                    <a:pt x="3733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84050" y="1071525"/>
              <a:ext cx="105725" cy="116325"/>
            </a:xfrm>
            <a:custGeom>
              <a:avLst/>
              <a:gdLst/>
              <a:ahLst/>
              <a:cxnLst/>
              <a:rect l="l" t="t" r="r" b="b"/>
              <a:pathLst>
                <a:path w="4229" h="4653" extrusionOk="0">
                  <a:moveTo>
                    <a:pt x="3243" y="1"/>
                  </a:moveTo>
                  <a:cubicBezTo>
                    <a:pt x="3186" y="1"/>
                    <a:pt x="3137" y="44"/>
                    <a:pt x="3132" y="101"/>
                  </a:cubicBezTo>
                  <a:cubicBezTo>
                    <a:pt x="3127" y="163"/>
                    <a:pt x="3171" y="217"/>
                    <a:pt x="3232" y="222"/>
                  </a:cubicBezTo>
                  <a:cubicBezTo>
                    <a:pt x="3237" y="222"/>
                    <a:pt x="3379" y="398"/>
                    <a:pt x="3584" y="715"/>
                  </a:cubicBezTo>
                  <a:cubicBezTo>
                    <a:pt x="3773" y="1005"/>
                    <a:pt x="3996" y="1298"/>
                    <a:pt x="3805" y="1863"/>
                  </a:cubicBezTo>
                  <a:cubicBezTo>
                    <a:pt x="3427" y="2979"/>
                    <a:pt x="2253" y="3710"/>
                    <a:pt x="1367" y="3949"/>
                  </a:cubicBezTo>
                  <a:cubicBezTo>
                    <a:pt x="1130" y="4013"/>
                    <a:pt x="923" y="4167"/>
                    <a:pt x="798" y="4167"/>
                  </a:cubicBezTo>
                  <a:cubicBezTo>
                    <a:pt x="772" y="4167"/>
                    <a:pt x="749" y="4160"/>
                    <a:pt x="730" y="4144"/>
                  </a:cubicBezTo>
                  <a:cubicBezTo>
                    <a:pt x="351" y="3814"/>
                    <a:pt x="1052" y="2469"/>
                    <a:pt x="1225" y="2110"/>
                  </a:cubicBezTo>
                  <a:cubicBezTo>
                    <a:pt x="1227" y="2105"/>
                    <a:pt x="1227" y="2102"/>
                    <a:pt x="1223" y="2102"/>
                  </a:cubicBezTo>
                  <a:cubicBezTo>
                    <a:pt x="1189" y="2102"/>
                    <a:pt x="916" y="2303"/>
                    <a:pt x="846" y="2303"/>
                  </a:cubicBezTo>
                  <a:cubicBezTo>
                    <a:pt x="843" y="2303"/>
                    <a:pt x="840" y="2302"/>
                    <a:pt x="837" y="2301"/>
                  </a:cubicBezTo>
                  <a:cubicBezTo>
                    <a:pt x="822" y="2294"/>
                    <a:pt x="805" y="2290"/>
                    <a:pt x="789" y="2290"/>
                  </a:cubicBezTo>
                  <a:cubicBezTo>
                    <a:pt x="748" y="2290"/>
                    <a:pt x="708" y="2313"/>
                    <a:pt x="689" y="2352"/>
                  </a:cubicBezTo>
                  <a:cubicBezTo>
                    <a:pt x="660" y="2412"/>
                    <a:pt x="1" y="3802"/>
                    <a:pt x="584" y="4312"/>
                  </a:cubicBezTo>
                  <a:cubicBezTo>
                    <a:pt x="610" y="4333"/>
                    <a:pt x="708" y="4616"/>
                    <a:pt x="738" y="4632"/>
                  </a:cubicBezTo>
                  <a:cubicBezTo>
                    <a:pt x="764" y="4646"/>
                    <a:pt x="790" y="4652"/>
                    <a:pt x="816" y="4652"/>
                  </a:cubicBezTo>
                  <a:cubicBezTo>
                    <a:pt x="968" y="4652"/>
                    <a:pt x="1140" y="4455"/>
                    <a:pt x="1408" y="4382"/>
                  </a:cubicBezTo>
                  <a:cubicBezTo>
                    <a:pt x="2221" y="4163"/>
                    <a:pt x="3568" y="3258"/>
                    <a:pt x="4015" y="1934"/>
                  </a:cubicBezTo>
                  <a:cubicBezTo>
                    <a:pt x="4229" y="1301"/>
                    <a:pt x="3953" y="798"/>
                    <a:pt x="3726" y="448"/>
                  </a:cubicBezTo>
                  <a:cubicBezTo>
                    <a:pt x="3462" y="43"/>
                    <a:pt x="3272" y="3"/>
                    <a:pt x="3253" y="1"/>
                  </a:cubicBezTo>
                  <a:cubicBezTo>
                    <a:pt x="3249" y="1"/>
                    <a:pt x="3246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95250" y="1146275"/>
              <a:ext cx="88800" cy="86400"/>
            </a:xfrm>
            <a:custGeom>
              <a:avLst/>
              <a:gdLst/>
              <a:ahLst/>
              <a:cxnLst/>
              <a:rect l="l" t="t" r="r" b="b"/>
              <a:pathLst>
                <a:path w="3552" h="3456" extrusionOk="0">
                  <a:moveTo>
                    <a:pt x="2840" y="1"/>
                  </a:moveTo>
                  <a:cubicBezTo>
                    <a:pt x="2802" y="1"/>
                    <a:pt x="2764" y="21"/>
                    <a:pt x="2744" y="56"/>
                  </a:cubicBezTo>
                  <a:cubicBezTo>
                    <a:pt x="2713" y="109"/>
                    <a:pt x="2730" y="176"/>
                    <a:pt x="2783" y="207"/>
                  </a:cubicBezTo>
                  <a:cubicBezTo>
                    <a:pt x="2786" y="209"/>
                    <a:pt x="2908" y="436"/>
                    <a:pt x="2982" y="818"/>
                  </a:cubicBezTo>
                  <a:cubicBezTo>
                    <a:pt x="3048" y="1158"/>
                    <a:pt x="3098" y="1507"/>
                    <a:pt x="2766" y="1940"/>
                  </a:cubicBezTo>
                  <a:cubicBezTo>
                    <a:pt x="2049" y="2872"/>
                    <a:pt x="1212" y="3099"/>
                    <a:pt x="767" y="3099"/>
                  </a:cubicBezTo>
                  <a:cubicBezTo>
                    <a:pt x="728" y="3099"/>
                    <a:pt x="693" y="3097"/>
                    <a:pt x="661" y="3094"/>
                  </a:cubicBezTo>
                  <a:cubicBezTo>
                    <a:pt x="654" y="3093"/>
                    <a:pt x="648" y="3093"/>
                    <a:pt x="642" y="3093"/>
                  </a:cubicBezTo>
                  <a:cubicBezTo>
                    <a:pt x="560" y="3093"/>
                    <a:pt x="490" y="3143"/>
                    <a:pt x="449" y="3143"/>
                  </a:cubicBezTo>
                  <a:cubicBezTo>
                    <a:pt x="436" y="3143"/>
                    <a:pt x="426" y="3138"/>
                    <a:pt x="419" y="3125"/>
                  </a:cubicBezTo>
                  <a:cubicBezTo>
                    <a:pt x="301" y="2888"/>
                    <a:pt x="1022" y="1805"/>
                    <a:pt x="1406" y="1225"/>
                  </a:cubicBezTo>
                  <a:cubicBezTo>
                    <a:pt x="1414" y="1214"/>
                    <a:pt x="1407" y="1210"/>
                    <a:pt x="1391" y="1210"/>
                  </a:cubicBezTo>
                  <a:cubicBezTo>
                    <a:pt x="1349" y="1210"/>
                    <a:pt x="1244" y="1239"/>
                    <a:pt x="1181" y="1239"/>
                  </a:cubicBezTo>
                  <a:cubicBezTo>
                    <a:pt x="1164" y="1239"/>
                    <a:pt x="1150" y="1236"/>
                    <a:pt x="1141" y="1231"/>
                  </a:cubicBezTo>
                  <a:cubicBezTo>
                    <a:pt x="1123" y="1218"/>
                    <a:pt x="1101" y="1212"/>
                    <a:pt x="1080" y="1212"/>
                  </a:cubicBezTo>
                  <a:cubicBezTo>
                    <a:pt x="1044" y="1212"/>
                    <a:pt x="1009" y="1229"/>
                    <a:pt x="987" y="1262"/>
                  </a:cubicBezTo>
                  <a:cubicBezTo>
                    <a:pt x="821" y="1513"/>
                    <a:pt x="0" y="2788"/>
                    <a:pt x="221" y="3225"/>
                  </a:cubicBezTo>
                  <a:cubicBezTo>
                    <a:pt x="248" y="3278"/>
                    <a:pt x="295" y="3338"/>
                    <a:pt x="381" y="3384"/>
                  </a:cubicBezTo>
                  <a:cubicBezTo>
                    <a:pt x="442" y="3418"/>
                    <a:pt x="522" y="3443"/>
                    <a:pt x="627" y="3453"/>
                  </a:cubicBezTo>
                  <a:cubicBezTo>
                    <a:pt x="649" y="3455"/>
                    <a:pt x="672" y="3456"/>
                    <a:pt x="695" y="3456"/>
                  </a:cubicBezTo>
                  <a:cubicBezTo>
                    <a:pt x="1300" y="3456"/>
                    <a:pt x="2457" y="2775"/>
                    <a:pt x="3178" y="1835"/>
                  </a:cubicBezTo>
                  <a:cubicBezTo>
                    <a:pt x="3551" y="1349"/>
                    <a:pt x="3293" y="1189"/>
                    <a:pt x="3214" y="783"/>
                  </a:cubicBezTo>
                  <a:cubicBezTo>
                    <a:pt x="3120" y="305"/>
                    <a:pt x="2911" y="26"/>
                    <a:pt x="2895" y="16"/>
                  </a:cubicBezTo>
                  <a:cubicBezTo>
                    <a:pt x="2894" y="16"/>
                    <a:pt x="2893" y="15"/>
                    <a:pt x="2892" y="14"/>
                  </a:cubicBezTo>
                  <a:cubicBezTo>
                    <a:pt x="2876" y="5"/>
                    <a:pt x="2858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21425" y="1020725"/>
              <a:ext cx="237225" cy="123775"/>
            </a:xfrm>
            <a:custGeom>
              <a:avLst/>
              <a:gdLst/>
              <a:ahLst/>
              <a:cxnLst/>
              <a:rect l="l" t="t" r="r" b="b"/>
              <a:pathLst>
                <a:path w="9489" h="4951" extrusionOk="0">
                  <a:moveTo>
                    <a:pt x="8101" y="0"/>
                  </a:moveTo>
                  <a:cubicBezTo>
                    <a:pt x="8053" y="0"/>
                    <a:pt x="8003" y="1"/>
                    <a:pt x="7954" y="3"/>
                  </a:cubicBezTo>
                  <a:cubicBezTo>
                    <a:pt x="7882" y="5"/>
                    <a:pt x="7807" y="10"/>
                    <a:pt x="7731" y="16"/>
                  </a:cubicBezTo>
                  <a:cubicBezTo>
                    <a:pt x="7452" y="37"/>
                    <a:pt x="7155" y="82"/>
                    <a:pt x="6854" y="139"/>
                  </a:cubicBezTo>
                  <a:cubicBezTo>
                    <a:pt x="6782" y="152"/>
                    <a:pt x="6708" y="167"/>
                    <a:pt x="6635" y="181"/>
                  </a:cubicBezTo>
                  <a:cubicBezTo>
                    <a:pt x="6317" y="246"/>
                    <a:pt x="6000" y="318"/>
                    <a:pt x="5698" y="389"/>
                  </a:cubicBezTo>
                  <a:cubicBezTo>
                    <a:pt x="5397" y="458"/>
                    <a:pt x="5113" y="525"/>
                    <a:pt x="4868" y="572"/>
                  </a:cubicBezTo>
                  <a:cubicBezTo>
                    <a:pt x="3470" y="838"/>
                    <a:pt x="124" y="1887"/>
                    <a:pt x="91" y="1897"/>
                  </a:cubicBezTo>
                  <a:cubicBezTo>
                    <a:pt x="31" y="1915"/>
                    <a:pt x="0" y="1979"/>
                    <a:pt x="17" y="2036"/>
                  </a:cubicBezTo>
                  <a:cubicBezTo>
                    <a:pt x="33" y="2084"/>
                    <a:pt x="77" y="2114"/>
                    <a:pt x="124" y="2114"/>
                  </a:cubicBezTo>
                  <a:cubicBezTo>
                    <a:pt x="135" y="2114"/>
                    <a:pt x="146" y="2112"/>
                    <a:pt x="157" y="2109"/>
                  </a:cubicBezTo>
                  <a:cubicBezTo>
                    <a:pt x="190" y="2098"/>
                    <a:pt x="955" y="1859"/>
                    <a:pt x="2342" y="1594"/>
                  </a:cubicBezTo>
                  <a:cubicBezTo>
                    <a:pt x="2591" y="1547"/>
                    <a:pt x="5388" y="882"/>
                    <a:pt x="5691" y="812"/>
                  </a:cubicBezTo>
                  <a:cubicBezTo>
                    <a:pt x="5979" y="746"/>
                    <a:pt x="6251" y="591"/>
                    <a:pt x="6566" y="527"/>
                  </a:cubicBezTo>
                  <a:cubicBezTo>
                    <a:pt x="6637" y="513"/>
                    <a:pt x="6807" y="471"/>
                    <a:pt x="6881" y="457"/>
                  </a:cubicBezTo>
                  <a:cubicBezTo>
                    <a:pt x="7182" y="402"/>
                    <a:pt x="7256" y="422"/>
                    <a:pt x="7536" y="402"/>
                  </a:cubicBezTo>
                  <a:cubicBezTo>
                    <a:pt x="7612" y="396"/>
                    <a:pt x="7911" y="229"/>
                    <a:pt x="7982" y="227"/>
                  </a:cubicBezTo>
                  <a:cubicBezTo>
                    <a:pt x="8020" y="225"/>
                    <a:pt x="8058" y="225"/>
                    <a:pt x="8095" y="225"/>
                  </a:cubicBezTo>
                  <a:cubicBezTo>
                    <a:pt x="8444" y="225"/>
                    <a:pt x="8746" y="277"/>
                    <a:pt x="8957" y="409"/>
                  </a:cubicBezTo>
                  <a:cubicBezTo>
                    <a:pt x="9075" y="482"/>
                    <a:pt x="9165" y="580"/>
                    <a:pt x="9221" y="710"/>
                  </a:cubicBezTo>
                  <a:cubicBezTo>
                    <a:pt x="9226" y="721"/>
                    <a:pt x="9231" y="733"/>
                    <a:pt x="9236" y="746"/>
                  </a:cubicBezTo>
                  <a:cubicBezTo>
                    <a:pt x="9241" y="761"/>
                    <a:pt x="9241" y="781"/>
                    <a:pt x="9234" y="811"/>
                  </a:cubicBezTo>
                  <a:lnTo>
                    <a:pt x="9233" y="811"/>
                  </a:lnTo>
                  <a:cubicBezTo>
                    <a:pt x="9217" y="877"/>
                    <a:pt x="9162" y="979"/>
                    <a:pt x="9050" y="1121"/>
                  </a:cubicBezTo>
                  <a:cubicBezTo>
                    <a:pt x="8897" y="1318"/>
                    <a:pt x="8663" y="1295"/>
                    <a:pt x="8239" y="1664"/>
                  </a:cubicBezTo>
                  <a:cubicBezTo>
                    <a:pt x="8176" y="1720"/>
                    <a:pt x="8079" y="2079"/>
                    <a:pt x="8007" y="2139"/>
                  </a:cubicBezTo>
                  <a:cubicBezTo>
                    <a:pt x="7819" y="2297"/>
                    <a:pt x="7604" y="2470"/>
                    <a:pt x="7360" y="2659"/>
                  </a:cubicBezTo>
                  <a:cubicBezTo>
                    <a:pt x="7298" y="2707"/>
                    <a:pt x="7236" y="2754"/>
                    <a:pt x="7172" y="2802"/>
                  </a:cubicBezTo>
                  <a:cubicBezTo>
                    <a:pt x="7104" y="2853"/>
                    <a:pt x="7044" y="2924"/>
                    <a:pt x="6965" y="2957"/>
                  </a:cubicBezTo>
                  <a:cubicBezTo>
                    <a:pt x="5836" y="3434"/>
                    <a:pt x="4819" y="4437"/>
                    <a:pt x="4164" y="4740"/>
                  </a:cubicBezTo>
                  <a:cubicBezTo>
                    <a:pt x="4108" y="4765"/>
                    <a:pt x="4083" y="4832"/>
                    <a:pt x="4109" y="4887"/>
                  </a:cubicBezTo>
                  <a:cubicBezTo>
                    <a:pt x="4120" y="4910"/>
                    <a:pt x="4137" y="4926"/>
                    <a:pt x="4158" y="4938"/>
                  </a:cubicBezTo>
                  <a:cubicBezTo>
                    <a:pt x="4174" y="4946"/>
                    <a:pt x="4192" y="4951"/>
                    <a:pt x="4210" y="4951"/>
                  </a:cubicBezTo>
                  <a:cubicBezTo>
                    <a:pt x="4226" y="4951"/>
                    <a:pt x="4242" y="4948"/>
                    <a:pt x="4257" y="4941"/>
                  </a:cubicBezTo>
                  <a:cubicBezTo>
                    <a:pt x="4632" y="4769"/>
                    <a:pt x="5150" y="4467"/>
                    <a:pt x="5719" y="4098"/>
                  </a:cubicBezTo>
                  <a:cubicBezTo>
                    <a:pt x="5790" y="4050"/>
                    <a:pt x="5863" y="4003"/>
                    <a:pt x="5936" y="3956"/>
                  </a:cubicBezTo>
                  <a:cubicBezTo>
                    <a:pt x="6282" y="3724"/>
                    <a:pt x="6643" y="3472"/>
                    <a:pt x="6996" y="3210"/>
                  </a:cubicBezTo>
                  <a:cubicBezTo>
                    <a:pt x="7065" y="3161"/>
                    <a:pt x="7133" y="3110"/>
                    <a:pt x="7203" y="3057"/>
                  </a:cubicBezTo>
                  <a:cubicBezTo>
                    <a:pt x="7301" y="2984"/>
                    <a:pt x="7400" y="2909"/>
                    <a:pt x="7496" y="2834"/>
                  </a:cubicBezTo>
                  <a:cubicBezTo>
                    <a:pt x="7693" y="2683"/>
                    <a:pt x="7875" y="2537"/>
                    <a:pt x="8041" y="2399"/>
                  </a:cubicBezTo>
                  <a:cubicBezTo>
                    <a:pt x="8112" y="2342"/>
                    <a:pt x="8179" y="2285"/>
                    <a:pt x="8243" y="2231"/>
                  </a:cubicBezTo>
                  <a:cubicBezTo>
                    <a:pt x="8607" y="1921"/>
                    <a:pt x="8888" y="1653"/>
                    <a:pt x="9089" y="1422"/>
                  </a:cubicBezTo>
                  <a:cubicBezTo>
                    <a:pt x="9104" y="1405"/>
                    <a:pt x="9119" y="1389"/>
                    <a:pt x="9133" y="1372"/>
                  </a:cubicBezTo>
                  <a:cubicBezTo>
                    <a:pt x="9191" y="1303"/>
                    <a:pt x="9241" y="1239"/>
                    <a:pt x="9281" y="1178"/>
                  </a:cubicBezTo>
                  <a:cubicBezTo>
                    <a:pt x="9435" y="960"/>
                    <a:pt x="9489" y="791"/>
                    <a:pt x="9445" y="669"/>
                  </a:cubicBezTo>
                  <a:cubicBezTo>
                    <a:pt x="9427" y="623"/>
                    <a:pt x="9408" y="579"/>
                    <a:pt x="9384" y="538"/>
                  </a:cubicBezTo>
                  <a:cubicBezTo>
                    <a:pt x="9327" y="435"/>
                    <a:pt x="9254" y="348"/>
                    <a:pt x="9165" y="279"/>
                  </a:cubicBezTo>
                  <a:cubicBezTo>
                    <a:pt x="9093" y="222"/>
                    <a:pt x="9012" y="175"/>
                    <a:pt x="8923" y="138"/>
                  </a:cubicBezTo>
                  <a:cubicBezTo>
                    <a:pt x="8696" y="41"/>
                    <a:pt x="8415" y="0"/>
                    <a:pt x="8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24300" y="1115525"/>
              <a:ext cx="48525" cy="116775"/>
            </a:xfrm>
            <a:custGeom>
              <a:avLst/>
              <a:gdLst/>
              <a:ahLst/>
              <a:cxnLst/>
              <a:rect l="l" t="t" r="r" b="b"/>
              <a:pathLst>
                <a:path w="1941" h="4671" extrusionOk="0">
                  <a:moveTo>
                    <a:pt x="1705" y="0"/>
                  </a:moveTo>
                  <a:cubicBezTo>
                    <a:pt x="1702" y="0"/>
                    <a:pt x="1699" y="0"/>
                    <a:pt x="1697" y="0"/>
                  </a:cubicBezTo>
                  <a:cubicBezTo>
                    <a:pt x="1635" y="7"/>
                    <a:pt x="1590" y="59"/>
                    <a:pt x="1595" y="121"/>
                  </a:cubicBezTo>
                  <a:cubicBezTo>
                    <a:pt x="1596" y="125"/>
                    <a:pt x="1601" y="193"/>
                    <a:pt x="1604" y="306"/>
                  </a:cubicBezTo>
                  <a:cubicBezTo>
                    <a:pt x="1623" y="990"/>
                    <a:pt x="1724" y="3031"/>
                    <a:pt x="209" y="4099"/>
                  </a:cubicBezTo>
                  <a:cubicBezTo>
                    <a:pt x="159" y="4135"/>
                    <a:pt x="0" y="4573"/>
                    <a:pt x="36" y="4624"/>
                  </a:cubicBezTo>
                  <a:cubicBezTo>
                    <a:pt x="46" y="4638"/>
                    <a:pt x="59" y="4650"/>
                    <a:pt x="74" y="4657"/>
                  </a:cubicBezTo>
                  <a:cubicBezTo>
                    <a:pt x="90" y="4666"/>
                    <a:pt x="108" y="4671"/>
                    <a:pt x="126" y="4671"/>
                  </a:cubicBezTo>
                  <a:cubicBezTo>
                    <a:pt x="148" y="4671"/>
                    <a:pt x="171" y="4664"/>
                    <a:pt x="190" y="4650"/>
                  </a:cubicBezTo>
                  <a:cubicBezTo>
                    <a:pt x="1940" y="3416"/>
                    <a:pt x="1847" y="624"/>
                    <a:pt x="1821" y="164"/>
                  </a:cubicBezTo>
                  <a:cubicBezTo>
                    <a:pt x="1818" y="132"/>
                    <a:pt x="1817" y="112"/>
                    <a:pt x="1816" y="103"/>
                  </a:cubicBezTo>
                  <a:cubicBezTo>
                    <a:pt x="1811" y="45"/>
                    <a:pt x="1763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12000" y="950175"/>
              <a:ext cx="19550" cy="6200"/>
            </a:xfrm>
            <a:custGeom>
              <a:avLst/>
              <a:gdLst/>
              <a:ahLst/>
              <a:cxnLst/>
              <a:rect l="l" t="t" r="r" b="b"/>
              <a:pathLst>
                <a:path w="782" h="248" extrusionOk="0">
                  <a:moveTo>
                    <a:pt x="529" y="0"/>
                  </a:moveTo>
                  <a:cubicBezTo>
                    <a:pt x="499" y="0"/>
                    <a:pt x="470" y="2"/>
                    <a:pt x="440" y="6"/>
                  </a:cubicBezTo>
                  <a:cubicBezTo>
                    <a:pt x="266" y="28"/>
                    <a:pt x="112" y="113"/>
                    <a:pt x="0" y="247"/>
                  </a:cubicBezTo>
                  <a:cubicBezTo>
                    <a:pt x="253" y="181"/>
                    <a:pt x="514" y="112"/>
                    <a:pt x="781" y="48"/>
                  </a:cubicBezTo>
                  <a:cubicBezTo>
                    <a:pt x="702" y="17"/>
                    <a:pt x="617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47750" y="936200"/>
              <a:ext cx="109225" cy="153200"/>
            </a:xfrm>
            <a:custGeom>
              <a:avLst/>
              <a:gdLst/>
              <a:ahLst/>
              <a:cxnLst/>
              <a:rect l="l" t="t" r="r" b="b"/>
              <a:pathLst>
                <a:path w="4369" h="6128" extrusionOk="0">
                  <a:moveTo>
                    <a:pt x="1866" y="0"/>
                  </a:moveTo>
                  <a:cubicBezTo>
                    <a:pt x="1573" y="0"/>
                    <a:pt x="1241" y="32"/>
                    <a:pt x="863" y="84"/>
                  </a:cubicBezTo>
                  <a:cubicBezTo>
                    <a:pt x="790" y="95"/>
                    <a:pt x="718" y="106"/>
                    <a:pt x="643" y="117"/>
                  </a:cubicBezTo>
                  <a:lnTo>
                    <a:pt x="665" y="333"/>
                  </a:lnTo>
                  <a:cubicBezTo>
                    <a:pt x="740" y="320"/>
                    <a:pt x="813" y="310"/>
                    <a:pt x="887" y="300"/>
                  </a:cubicBezTo>
                  <a:cubicBezTo>
                    <a:pt x="1169" y="261"/>
                    <a:pt x="1430" y="240"/>
                    <a:pt x="1670" y="240"/>
                  </a:cubicBezTo>
                  <a:cubicBezTo>
                    <a:pt x="2329" y="240"/>
                    <a:pt x="2830" y="401"/>
                    <a:pt x="3195" y="806"/>
                  </a:cubicBezTo>
                  <a:cubicBezTo>
                    <a:pt x="4091" y="1801"/>
                    <a:pt x="4112" y="2167"/>
                    <a:pt x="3912" y="2607"/>
                  </a:cubicBezTo>
                  <a:cubicBezTo>
                    <a:pt x="3725" y="3019"/>
                    <a:pt x="2397" y="4590"/>
                    <a:pt x="1433" y="5409"/>
                  </a:cubicBezTo>
                  <a:cubicBezTo>
                    <a:pt x="1363" y="5468"/>
                    <a:pt x="1294" y="5524"/>
                    <a:pt x="1228" y="5575"/>
                  </a:cubicBezTo>
                  <a:cubicBezTo>
                    <a:pt x="961" y="5781"/>
                    <a:pt x="738" y="5908"/>
                    <a:pt x="593" y="5908"/>
                  </a:cubicBezTo>
                  <a:cubicBezTo>
                    <a:pt x="573" y="5908"/>
                    <a:pt x="554" y="5905"/>
                    <a:pt x="537" y="5900"/>
                  </a:cubicBezTo>
                  <a:cubicBezTo>
                    <a:pt x="481" y="5883"/>
                    <a:pt x="431" y="5854"/>
                    <a:pt x="392" y="5812"/>
                  </a:cubicBezTo>
                  <a:cubicBezTo>
                    <a:pt x="352" y="5771"/>
                    <a:pt x="320" y="5716"/>
                    <a:pt x="297" y="5649"/>
                  </a:cubicBezTo>
                  <a:cubicBezTo>
                    <a:pt x="235" y="5478"/>
                    <a:pt x="224" y="5229"/>
                    <a:pt x="275" y="4916"/>
                  </a:cubicBezTo>
                  <a:cubicBezTo>
                    <a:pt x="352" y="4441"/>
                    <a:pt x="445" y="4521"/>
                    <a:pt x="837" y="3783"/>
                  </a:cubicBezTo>
                  <a:cubicBezTo>
                    <a:pt x="895" y="3672"/>
                    <a:pt x="1081" y="2853"/>
                    <a:pt x="1147" y="2737"/>
                  </a:cubicBezTo>
                  <a:cubicBezTo>
                    <a:pt x="1278" y="2511"/>
                    <a:pt x="1461" y="2464"/>
                    <a:pt x="1585" y="2033"/>
                  </a:cubicBezTo>
                  <a:cubicBezTo>
                    <a:pt x="1602" y="1974"/>
                    <a:pt x="1605" y="1913"/>
                    <a:pt x="1555" y="1879"/>
                  </a:cubicBezTo>
                  <a:cubicBezTo>
                    <a:pt x="1536" y="1866"/>
                    <a:pt x="1515" y="1861"/>
                    <a:pt x="1494" y="1861"/>
                  </a:cubicBezTo>
                  <a:cubicBezTo>
                    <a:pt x="1458" y="1861"/>
                    <a:pt x="1422" y="1878"/>
                    <a:pt x="1400" y="1910"/>
                  </a:cubicBezTo>
                  <a:cubicBezTo>
                    <a:pt x="1298" y="2065"/>
                    <a:pt x="1201" y="2219"/>
                    <a:pt x="1108" y="2369"/>
                  </a:cubicBezTo>
                  <a:cubicBezTo>
                    <a:pt x="1043" y="2478"/>
                    <a:pt x="978" y="2586"/>
                    <a:pt x="920" y="2693"/>
                  </a:cubicBezTo>
                  <a:cubicBezTo>
                    <a:pt x="675" y="3123"/>
                    <a:pt x="477" y="3536"/>
                    <a:pt x="331" y="3918"/>
                  </a:cubicBezTo>
                  <a:cubicBezTo>
                    <a:pt x="279" y="4052"/>
                    <a:pt x="235" y="4179"/>
                    <a:pt x="195" y="4304"/>
                  </a:cubicBezTo>
                  <a:cubicBezTo>
                    <a:pt x="146" y="4461"/>
                    <a:pt x="108" y="4611"/>
                    <a:pt x="80" y="4753"/>
                  </a:cubicBezTo>
                  <a:cubicBezTo>
                    <a:pt x="67" y="4807"/>
                    <a:pt x="59" y="4861"/>
                    <a:pt x="50" y="4913"/>
                  </a:cubicBezTo>
                  <a:cubicBezTo>
                    <a:pt x="1" y="5238"/>
                    <a:pt x="12" y="5513"/>
                    <a:pt x="89" y="5725"/>
                  </a:cubicBezTo>
                  <a:cubicBezTo>
                    <a:pt x="112" y="5790"/>
                    <a:pt x="143" y="5848"/>
                    <a:pt x="179" y="5898"/>
                  </a:cubicBezTo>
                  <a:cubicBezTo>
                    <a:pt x="242" y="5991"/>
                    <a:pt x="328" y="6058"/>
                    <a:pt x="428" y="6099"/>
                  </a:cubicBezTo>
                  <a:cubicBezTo>
                    <a:pt x="443" y="6104"/>
                    <a:pt x="458" y="6109"/>
                    <a:pt x="473" y="6114"/>
                  </a:cubicBezTo>
                  <a:cubicBezTo>
                    <a:pt x="503" y="6123"/>
                    <a:pt x="535" y="6127"/>
                    <a:pt x="569" y="6127"/>
                  </a:cubicBezTo>
                  <a:cubicBezTo>
                    <a:pt x="698" y="6127"/>
                    <a:pt x="857" y="6066"/>
                    <a:pt x="1036" y="5961"/>
                  </a:cubicBezTo>
                  <a:cubicBezTo>
                    <a:pt x="1106" y="5920"/>
                    <a:pt x="1179" y="5873"/>
                    <a:pt x="1254" y="5820"/>
                  </a:cubicBezTo>
                  <a:cubicBezTo>
                    <a:pt x="1286" y="5796"/>
                    <a:pt x="1320" y="5772"/>
                    <a:pt x="1353" y="5747"/>
                  </a:cubicBezTo>
                  <a:cubicBezTo>
                    <a:pt x="1389" y="5721"/>
                    <a:pt x="1425" y="5693"/>
                    <a:pt x="1461" y="5664"/>
                  </a:cubicBezTo>
                  <a:lnTo>
                    <a:pt x="1461" y="5663"/>
                  </a:lnTo>
                  <a:cubicBezTo>
                    <a:pt x="2539" y="4807"/>
                    <a:pt x="3950" y="3459"/>
                    <a:pt x="4114" y="2698"/>
                  </a:cubicBezTo>
                  <a:cubicBezTo>
                    <a:pt x="4129" y="2633"/>
                    <a:pt x="4167" y="2577"/>
                    <a:pt x="4192" y="2517"/>
                  </a:cubicBezTo>
                  <a:cubicBezTo>
                    <a:pt x="4219" y="2446"/>
                    <a:pt x="4242" y="2375"/>
                    <a:pt x="4259" y="2303"/>
                  </a:cubicBezTo>
                  <a:cubicBezTo>
                    <a:pt x="4368" y="1870"/>
                    <a:pt x="4017" y="1340"/>
                    <a:pt x="3314" y="560"/>
                  </a:cubicBezTo>
                  <a:cubicBezTo>
                    <a:pt x="2942" y="146"/>
                    <a:pt x="2489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405075" y="959225"/>
              <a:ext cx="314525" cy="337575"/>
            </a:xfrm>
            <a:custGeom>
              <a:avLst/>
              <a:gdLst/>
              <a:ahLst/>
              <a:cxnLst/>
              <a:rect l="l" t="t" r="r" b="b"/>
              <a:pathLst>
                <a:path w="12581" h="13503" extrusionOk="0">
                  <a:moveTo>
                    <a:pt x="11199" y="1"/>
                  </a:moveTo>
                  <a:cubicBezTo>
                    <a:pt x="11129" y="28"/>
                    <a:pt x="11059" y="55"/>
                    <a:pt x="10985" y="85"/>
                  </a:cubicBezTo>
                  <a:cubicBezTo>
                    <a:pt x="8233" y="1205"/>
                    <a:pt x="2439" y="4322"/>
                    <a:pt x="2292" y="4482"/>
                  </a:cubicBezTo>
                  <a:lnTo>
                    <a:pt x="2017" y="4922"/>
                  </a:lnTo>
                  <a:cubicBezTo>
                    <a:pt x="2007" y="4932"/>
                    <a:pt x="2001" y="4944"/>
                    <a:pt x="1995" y="4957"/>
                  </a:cubicBezTo>
                  <a:lnTo>
                    <a:pt x="104" y="10206"/>
                  </a:lnTo>
                  <a:cubicBezTo>
                    <a:pt x="1" y="10479"/>
                    <a:pt x="408" y="11108"/>
                    <a:pt x="675" y="11224"/>
                  </a:cubicBezTo>
                  <a:lnTo>
                    <a:pt x="2837" y="11967"/>
                  </a:lnTo>
                  <a:cubicBezTo>
                    <a:pt x="2996" y="12042"/>
                    <a:pt x="6138" y="13502"/>
                    <a:pt x="8598" y="13502"/>
                  </a:cubicBezTo>
                  <a:cubicBezTo>
                    <a:pt x="9112" y="13502"/>
                    <a:pt x="9597" y="13438"/>
                    <a:pt x="10018" y="13285"/>
                  </a:cubicBezTo>
                  <a:cubicBezTo>
                    <a:pt x="11100" y="12891"/>
                    <a:pt x="11864" y="12321"/>
                    <a:pt x="12381" y="11801"/>
                  </a:cubicBezTo>
                  <a:cubicBezTo>
                    <a:pt x="12453" y="11731"/>
                    <a:pt x="12519" y="11661"/>
                    <a:pt x="12581" y="11592"/>
                  </a:cubicBezTo>
                  <a:lnTo>
                    <a:pt x="12543" y="11286"/>
                  </a:lnTo>
                  <a:cubicBezTo>
                    <a:pt x="12483" y="11359"/>
                    <a:pt x="12419" y="11433"/>
                    <a:pt x="12347" y="11510"/>
                  </a:cubicBezTo>
                  <a:cubicBezTo>
                    <a:pt x="11847" y="12044"/>
                    <a:pt x="11071" y="12664"/>
                    <a:pt x="9941" y="13076"/>
                  </a:cubicBezTo>
                  <a:cubicBezTo>
                    <a:pt x="9579" y="13208"/>
                    <a:pt x="9165" y="13264"/>
                    <a:pt x="8722" y="13264"/>
                  </a:cubicBezTo>
                  <a:cubicBezTo>
                    <a:pt x="6289" y="13264"/>
                    <a:pt x="3005" y="11574"/>
                    <a:pt x="2963" y="11554"/>
                  </a:cubicBezTo>
                  <a:lnTo>
                    <a:pt x="1028" y="10611"/>
                  </a:lnTo>
                  <a:cubicBezTo>
                    <a:pt x="644" y="10448"/>
                    <a:pt x="523" y="10221"/>
                    <a:pt x="651" y="9824"/>
                  </a:cubicBezTo>
                  <a:lnTo>
                    <a:pt x="1735" y="6549"/>
                  </a:lnTo>
                  <a:cubicBezTo>
                    <a:pt x="2216" y="5284"/>
                    <a:pt x="3092" y="4137"/>
                    <a:pt x="4335" y="3597"/>
                  </a:cubicBezTo>
                  <a:cubicBezTo>
                    <a:pt x="8435" y="1813"/>
                    <a:pt x="8970" y="1147"/>
                    <a:pt x="10745" y="423"/>
                  </a:cubicBezTo>
                  <a:cubicBezTo>
                    <a:pt x="10817" y="393"/>
                    <a:pt x="11156" y="253"/>
                    <a:pt x="11225" y="226"/>
                  </a:cubicBezTo>
                  <a:lnTo>
                    <a:pt x="111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90975" y="1180175"/>
              <a:ext cx="31175" cy="18175"/>
            </a:xfrm>
            <a:custGeom>
              <a:avLst/>
              <a:gdLst/>
              <a:ahLst/>
              <a:cxnLst/>
              <a:rect l="l" t="t" r="r" b="b"/>
              <a:pathLst>
                <a:path w="1247" h="727" extrusionOk="0">
                  <a:moveTo>
                    <a:pt x="1116" y="0"/>
                  </a:moveTo>
                  <a:cubicBezTo>
                    <a:pt x="1110" y="0"/>
                    <a:pt x="1103" y="1"/>
                    <a:pt x="1096" y="2"/>
                  </a:cubicBezTo>
                  <a:cubicBezTo>
                    <a:pt x="1089" y="3"/>
                    <a:pt x="1080" y="6"/>
                    <a:pt x="1073" y="9"/>
                  </a:cubicBezTo>
                  <a:cubicBezTo>
                    <a:pt x="1058" y="17"/>
                    <a:pt x="999" y="41"/>
                    <a:pt x="912" y="83"/>
                  </a:cubicBezTo>
                  <a:lnTo>
                    <a:pt x="911" y="83"/>
                  </a:lnTo>
                  <a:cubicBezTo>
                    <a:pt x="756" y="152"/>
                    <a:pt x="507" y="266"/>
                    <a:pt x="214" y="398"/>
                  </a:cubicBezTo>
                  <a:cubicBezTo>
                    <a:pt x="144" y="429"/>
                    <a:pt x="73" y="461"/>
                    <a:pt x="0" y="495"/>
                  </a:cubicBezTo>
                  <a:lnTo>
                    <a:pt x="25" y="726"/>
                  </a:lnTo>
                  <a:cubicBezTo>
                    <a:pt x="98" y="694"/>
                    <a:pt x="168" y="661"/>
                    <a:pt x="239" y="630"/>
                  </a:cubicBezTo>
                  <a:cubicBezTo>
                    <a:pt x="467" y="525"/>
                    <a:pt x="691" y="426"/>
                    <a:pt x="891" y="335"/>
                  </a:cubicBezTo>
                  <a:cubicBezTo>
                    <a:pt x="989" y="291"/>
                    <a:pt x="1078" y="251"/>
                    <a:pt x="1164" y="212"/>
                  </a:cubicBezTo>
                  <a:cubicBezTo>
                    <a:pt x="1220" y="187"/>
                    <a:pt x="1246" y="120"/>
                    <a:pt x="1220" y="66"/>
                  </a:cubicBezTo>
                  <a:cubicBezTo>
                    <a:pt x="1212" y="48"/>
                    <a:pt x="1199" y="33"/>
                    <a:pt x="1184" y="22"/>
                  </a:cubicBezTo>
                  <a:cubicBezTo>
                    <a:pt x="1165" y="8"/>
                    <a:pt x="1141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68125" y="832450"/>
              <a:ext cx="134425" cy="486400"/>
            </a:xfrm>
            <a:custGeom>
              <a:avLst/>
              <a:gdLst/>
              <a:ahLst/>
              <a:cxnLst/>
              <a:rect l="l" t="t" r="r" b="b"/>
              <a:pathLst>
                <a:path w="5377" h="19456" extrusionOk="0">
                  <a:moveTo>
                    <a:pt x="1097" y="1"/>
                  </a:moveTo>
                  <a:cubicBezTo>
                    <a:pt x="869" y="21"/>
                    <a:pt x="300" y="249"/>
                    <a:pt x="157" y="426"/>
                  </a:cubicBezTo>
                  <a:cubicBezTo>
                    <a:pt x="12" y="604"/>
                    <a:pt x="0" y="1276"/>
                    <a:pt x="28" y="1504"/>
                  </a:cubicBezTo>
                  <a:lnTo>
                    <a:pt x="463" y="5156"/>
                  </a:lnTo>
                  <a:lnTo>
                    <a:pt x="437" y="5776"/>
                  </a:lnTo>
                  <a:lnTo>
                    <a:pt x="767" y="7711"/>
                  </a:lnTo>
                  <a:lnTo>
                    <a:pt x="794" y="7933"/>
                  </a:lnTo>
                  <a:cubicBezTo>
                    <a:pt x="866" y="7919"/>
                    <a:pt x="939" y="7904"/>
                    <a:pt x="1013" y="7891"/>
                  </a:cubicBezTo>
                  <a:lnTo>
                    <a:pt x="986" y="7669"/>
                  </a:lnTo>
                  <a:lnTo>
                    <a:pt x="703" y="5297"/>
                  </a:lnTo>
                  <a:lnTo>
                    <a:pt x="677" y="5072"/>
                  </a:lnTo>
                  <a:lnTo>
                    <a:pt x="353" y="2353"/>
                  </a:lnTo>
                  <a:lnTo>
                    <a:pt x="326" y="2133"/>
                  </a:lnTo>
                  <a:lnTo>
                    <a:pt x="252" y="1511"/>
                  </a:lnTo>
                  <a:cubicBezTo>
                    <a:pt x="232" y="1344"/>
                    <a:pt x="383" y="835"/>
                    <a:pt x="490" y="705"/>
                  </a:cubicBezTo>
                  <a:cubicBezTo>
                    <a:pt x="596" y="573"/>
                    <a:pt x="586" y="355"/>
                    <a:pt x="664" y="349"/>
                  </a:cubicBezTo>
                  <a:lnTo>
                    <a:pt x="1591" y="269"/>
                  </a:lnTo>
                  <a:cubicBezTo>
                    <a:pt x="1633" y="265"/>
                    <a:pt x="1685" y="263"/>
                    <a:pt x="1744" y="263"/>
                  </a:cubicBezTo>
                  <a:cubicBezTo>
                    <a:pt x="2279" y="263"/>
                    <a:pt x="3417" y="416"/>
                    <a:pt x="3448" y="714"/>
                  </a:cubicBezTo>
                  <a:lnTo>
                    <a:pt x="3565" y="1810"/>
                  </a:lnTo>
                  <a:lnTo>
                    <a:pt x="3590" y="2031"/>
                  </a:lnTo>
                  <a:lnTo>
                    <a:pt x="3828" y="4267"/>
                  </a:lnTo>
                  <a:lnTo>
                    <a:pt x="3850" y="4483"/>
                  </a:lnTo>
                  <a:lnTo>
                    <a:pt x="4105" y="6843"/>
                  </a:lnTo>
                  <a:lnTo>
                    <a:pt x="4145" y="7227"/>
                  </a:lnTo>
                  <a:cubicBezTo>
                    <a:pt x="4203" y="7115"/>
                    <a:pt x="4266" y="7003"/>
                    <a:pt x="4332" y="6887"/>
                  </a:cubicBezTo>
                  <a:lnTo>
                    <a:pt x="4293" y="6519"/>
                  </a:lnTo>
                  <a:lnTo>
                    <a:pt x="4072" y="4450"/>
                  </a:lnTo>
                  <a:lnTo>
                    <a:pt x="4048" y="4234"/>
                  </a:lnTo>
                  <a:lnTo>
                    <a:pt x="3669" y="691"/>
                  </a:lnTo>
                  <a:cubicBezTo>
                    <a:pt x="3625" y="269"/>
                    <a:pt x="2648" y="1"/>
                    <a:pt x="2153" y="1"/>
                  </a:cubicBezTo>
                  <a:cubicBezTo>
                    <a:pt x="2119" y="1"/>
                    <a:pt x="2088" y="2"/>
                    <a:pt x="2059" y="5"/>
                  </a:cubicBezTo>
                  <a:lnTo>
                    <a:pt x="1097" y="1"/>
                  </a:lnTo>
                  <a:close/>
                  <a:moveTo>
                    <a:pt x="4620" y="9559"/>
                  </a:moveTo>
                  <a:cubicBezTo>
                    <a:pt x="4548" y="9618"/>
                    <a:pt x="4479" y="9674"/>
                    <a:pt x="4413" y="9725"/>
                  </a:cubicBezTo>
                  <a:lnTo>
                    <a:pt x="4422" y="9801"/>
                  </a:lnTo>
                  <a:lnTo>
                    <a:pt x="4439" y="9970"/>
                  </a:lnTo>
                  <a:lnTo>
                    <a:pt x="4456" y="10124"/>
                  </a:lnTo>
                  <a:cubicBezTo>
                    <a:pt x="4466" y="10099"/>
                    <a:pt x="4476" y="10076"/>
                    <a:pt x="4486" y="10052"/>
                  </a:cubicBezTo>
                  <a:cubicBezTo>
                    <a:pt x="4493" y="10037"/>
                    <a:pt x="4499" y="10023"/>
                    <a:pt x="4506" y="10009"/>
                  </a:cubicBezTo>
                  <a:lnTo>
                    <a:pt x="4506" y="10009"/>
                  </a:lnTo>
                  <a:cubicBezTo>
                    <a:pt x="4506" y="10007"/>
                    <a:pt x="4507" y="10005"/>
                    <a:pt x="4508" y="10003"/>
                  </a:cubicBezTo>
                  <a:cubicBezTo>
                    <a:pt x="4515" y="9987"/>
                    <a:pt x="4522" y="9972"/>
                    <a:pt x="4529" y="9958"/>
                  </a:cubicBezTo>
                  <a:cubicBezTo>
                    <a:pt x="4537" y="9939"/>
                    <a:pt x="4541" y="9918"/>
                    <a:pt x="4538" y="9897"/>
                  </a:cubicBezTo>
                  <a:lnTo>
                    <a:pt x="4538" y="9897"/>
                  </a:lnTo>
                  <a:cubicBezTo>
                    <a:pt x="4538" y="9897"/>
                    <a:pt x="4538" y="9897"/>
                    <a:pt x="4538" y="9897"/>
                  </a:cubicBezTo>
                  <a:cubicBezTo>
                    <a:pt x="4574" y="9871"/>
                    <a:pt x="4610" y="9843"/>
                    <a:pt x="4646" y="9814"/>
                  </a:cubicBezTo>
                  <a:lnTo>
                    <a:pt x="4646" y="9813"/>
                  </a:lnTo>
                  <a:lnTo>
                    <a:pt x="4620" y="9559"/>
                  </a:lnTo>
                  <a:close/>
                  <a:moveTo>
                    <a:pt x="1304" y="10333"/>
                  </a:moveTo>
                  <a:cubicBezTo>
                    <a:pt x="1236" y="10384"/>
                    <a:pt x="1167" y="10437"/>
                    <a:pt x="1097" y="10488"/>
                  </a:cubicBezTo>
                  <a:lnTo>
                    <a:pt x="1128" y="10741"/>
                  </a:lnTo>
                  <a:lnTo>
                    <a:pt x="1825" y="16579"/>
                  </a:lnTo>
                  <a:lnTo>
                    <a:pt x="1859" y="16872"/>
                  </a:lnTo>
                  <a:lnTo>
                    <a:pt x="1908" y="17286"/>
                  </a:lnTo>
                  <a:cubicBezTo>
                    <a:pt x="1911" y="17310"/>
                    <a:pt x="1922" y="17333"/>
                    <a:pt x="1940" y="17351"/>
                  </a:cubicBezTo>
                  <a:lnTo>
                    <a:pt x="4006" y="19422"/>
                  </a:lnTo>
                  <a:cubicBezTo>
                    <a:pt x="4013" y="19431"/>
                    <a:pt x="4021" y="19437"/>
                    <a:pt x="4031" y="19442"/>
                  </a:cubicBezTo>
                  <a:cubicBezTo>
                    <a:pt x="4048" y="19451"/>
                    <a:pt x="4067" y="19456"/>
                    <a:pt x="4086" y="19456"/>
                  </a:cubicBezTo>
                  <a:cubicBezTo>
                    <a:pt x="4093" y="19456"/>
                    <a:pt x="4099" y="19455"/>
                    <a:pt x="4106" y="19454"/>
                  </a:cubicBezTo>
                  <a:cubicBezTo>
                    <a:pt x="4141" y="19447"/>
                    <a:pt x="4172" y="19422"/>
                    <a:pt x="4186" y="19389"/>
                  </a:cubicBezTo>
                  <a:lnTo>
                    <a:pt x="5366" y="16666"/>
                  </a:lnTo>
                  <a:cubicBezTo>
                    <a:pt x="5374" y="16648"/>
                    <a:pt x="5377" y="16629"/>
                    <a:pt x="5374" y="16609"/>
                  </a:cubicBezTo>
                  <a:lnTo>
                    <a:pt x="5273" y="15665"/>
                  </a:lnTo>
                  <a:lnTo>
                    <a:pt x="5269" y="15633"/>
                  </a:lnTo>
                  <a:lnTo>
                    <a:pt x="5153" y="14539"/>
                  </a:lnTo>
                  <a:lnTo>
                    <a:pt x="5128" y="14307"/>
                  </a:lnTo>
                  <a:lnTo>
                    <a:pt x="5058" y="13647"/>
                  </a:lnTo>
                  <a:lnTo>
                    <a:pt x="5056" y="13645"/>
                  </a:lnTo>
                  <a:lnTo>
                    <a:pt x="4991" y="13037"/>
                  </a:lnTo>
                  <a:lnTo>
                    <a:pt x="4991" y="13035"/>
                  </a:lnTo>
                  <a:lnTo>
                    <a:pt x="4904" y="12219"/>
                  </a:lnTo>
                  <a:lnTo>
                    <a:pt x="4879" y="11993"/>
                  </a:lnTo>
                  <a:cubicBezTo>
                    <a:pt x="4825" y="12011"/>
                    <a:pt x="4773" y="12023"/>
                    <a:pt x="4724" y="12033"/>
                  </a:cubicBezTo>
                  <a:cubicBezTo>
                    <a:pt x="4703" y="12037"/>
                    <a:pt x="4682" y="12040"/>
                    <a:pt x="4662" y="12043"/>
                  </a:cubicBezTo>
                  <a:lnTo>
                    <a:pt x="4686" y="12265"/>
                  </a:lnTo>
                  <a:lnTo>
                    <a:pt x="4914" y="14403"/>
                  </a:lnTo>
                  <a:lnTo>
                    <a:pt x="4939" y="14634"/>
                  </a:lnTo>
                  <a:lnTo>
                    <a:pt x="5138" y="16489"/>
                  </a:lnTo>
                  <a:lnTo>
                    <a:pt x="5150" y="16604"/>
                  </a:lnTo>
                  <a:lnTo>
                    <a:pt x="5099" y="16722"/>
                  </a:lnTo>
                  <a:lnTo>
                    <a:pt x="4267" y="18869"/>
                  </a:lnTo>
                  <a:cubicBezTo>
                    <a:pt x="4209" y="19002"/>
                    <a:pt x="4114" y="19056"/>
                    <a:pt x="4003" y="19056"/>
                  </a:cubicBezTo>
                  <a:cubicBezTo>
                    <a:pt x="3821" y="19056"/>
                    <a:pt x="3596" y="18911"/>
                    <a:pt x="3427" y="18741"/>
                  </a:cubicBezTo>
                  <a:lnTo>
                    <a:pt x="2177" y="17274"/>
                  </a:lnTo>
                  <a:lnTo>
                    <a:pt x="2125" y="17220"/>
                  </a:lnTo>
                  <a:lnTo>
                    <a:pt x="2106" y="17061"/>
                  </a:lnTo>
                  <a:lnTo>
                    <a:pt x="2059" y="16663"/>
                  </a:lnTo>
                  <a:lnTo>
                    <a:pt x="1789" y="12645"/>
                  </a:lnTo>
                  <a:cubicBezTo>
                    <a:pt x="1766" y="12312"/>
                    <a:pt x="1712" y="11982"/>
                    <a:pt x="1624" y="11659"/>
                  </a:cubicBezTo>
                  <a:lnTo>
                    <a:pt x="1335" y="10588"/>
                  </a:lnTo>
                  <a:lnTo>
                    <a:pt x="1304" y="103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71625" y="877425"/>
              <a:ext cx="91400" cy="14075"/>
            </a:xfrm>
            <a:custGeom>
              <a:avLst/>
              <a:gdLst/>
              <a:ahLst/>
              <a:cxnLst/>
              <a:rect l="l" t="t" r="r" b="b"/>
              <a:pathLst>
                <a:path w="3656" h="563" extrusionOk="0">
                  <a:moveTo>
                    <a:pt x="3539" y="0"/>
                  </a:moveTo>
                  <a:cubicBezTo>
                    <a:pt x="3535" y="0"/>
                    <a:pt x="3532" y="0"/>
                    <a:pt x="3529" y="1"/>
                  </a:cubicBezTo>
                  <a:lnTo>
                    <a:pt x="3425" y="11"/>
                  </a:lnTo>
                  <a:lnTo>
                    <a:pt x="186" y="334"/>
                  </a:lnTo>
                  <a:lnTo>
                    <a:pt x="107" y="341"/>
                  </a:lnTo>
                  <a:cubicBezTo>
                    <a:pt x="45" y="347"/>
                    <a:pt x="0" y="401"/>
                    <a:pt x="7" y="462"/>
                  </a:cubicBezTo>
                  <a:cubicBezTo>
                    <a:pt x="11" y="501"/>
                    <a:pt x="33" y="533"/>
                    <a:pt x="65" y="549"/>
                  </a:cubicBezTo>
                  <a:cubicBezTo>
                    <a:pt x="82" y="558"/>
                    <a:pt x="102" y="563"/>
                    <a:pt x="122" y="563"/>
                  </a:cubicBezTo>
                  <a:cubicBezTo>
                    <a:pt x="124" y="563"/>
                    <a:pt x="126" y="563"/>
                    <a:pt x="128" y="563"/>
                  </a:cubicBezTo>
                  <a:lnTo>
                    <a:pt x="213" y="554"/>
                  </a:lnTo>
                  <a:lnTo>
                    <a:pt x="3450" y="232"/>
                  </a:lnTo>
                  <a:lnTo>
                    <a:pt x="3550" y="222"/>
                  </a:lnTo>
                  <a:cubicBezTo>
                    <a:pt x="3611" y="216"/>
                    <a:pt x="3656" y="162"/>
                    <a:pt x="3650" y="101"/>
                  </a:cubicBezTo>
                  <a:cubicBezTo>
                    <a:pt x="3644" y="44"/>
                    <a:pt x="3595" y="0"/>
                    <a:pt x="3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6800" y="1244300"/>
              <a:ext cx="84800" cy="20475"/>
            </a:xfrm>
            <a:custGeom>
              <a:avLst/>
              <a:gdLst/>
              <a:ahLst/>
              <a:cxnLst/>
              <a:rect l="l" t="t" r="r" b="b"/>
              <a:pathLst>
                <a:path w="3392" h="819" extrusionOk="0">
                  <a:moveTo>
                    <a:pt x="3272" y="1"/>
                  </a:moveTo>
                  <a:cubicBezTo>
                    <a:pt x="3265" y="1"/>
                    <a:pt x="3258" y="1"/>
                    <a:pt x="3251" y="3"/>
                  </a:cubicBezTo>
                  <a:lnTo>
                    <a:pt x="621" y="501"/>
                  </a:lnTo>
                  <a:lnTo>
                    <a:pt x="111" y="478"/>
                  </a:lnTo>
                  <a:lnTo>
                    <a:pt x="100" y="598"/>
                  </a:lnTo>
                  <a:cubicBezTo>
                    <a:pt x="41" y="610"/>
                    <a:pt x="1" y="667"/>
                    <a:pt x="13" y="727"/>
                  </a:cubicBezTo>
                  <a:cubicBezTo>
                    <a:pt x="19" y="762"/>
                    <a:pt x="40" y="789"/>
                    <a:pt x="68" y="804"/>
                  </a:cubicBezTo>
                  <a:cubicBezTo>
                    <a:pt x="84" y="813"/>
                    <a:pt x="102" y="818"/>
                    <a:pt x="120" y="818"/>
                  </a:cubicBezTo>
                  <a:cubicBezTo>
                    <a:pt x="127" y="818"/>
                    <a:pt x="135" y="817"/>
                    <a:pt x="142" y="816"/>
                  </a:cubicBezTo>
                  <a:lnTo>
                    <a:pt x="230" y="800"/>
                  </a:lnTo>
                  <a:lnTo>
                    <a:pt x="3152" y="248"/>
                  </a:lnTo>
                  <a:lnTo>
                    <a:pt x="3292" y="221"/>
                  </a:lnTo>
                  <a:cubicBezTo>
                    <a:pt x="3353" y="209"/>
                    <a:pt x="3392" y="152"/>
                    <a:pt x="3380" y="92"/>
                  </a:cubicBezTo>
                  <a:cubicBezTo>
                    <a:pt x="3370" y="38"/>
                    <a:pt x="3324" y="1"/>
                    <a:pt x="3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07400" y="950175"/>
              <a:ext cx="61750" cy="242000"/>
            </a:xfrm>
            <a:custGeom>
              <a:avLst/>
              <a:gdLst/>
              <a:ahLst/>
              <a:cxnLst/>
              <a:rect l="l" t="t" r="r" b="b"/>
              <a:pathLst>
                <a:path w="2470" h="9680" extrusionOk="0">
                  <a:moveTo>
                    <a:pt x="713" y="0"/>
                  </a:moveTo>
                  <a:cubicBezTo>
                    <a:pt x="683" y="0"/>
                    <a:pt x="654" y="2"/>
                    <a:pt x="624" y="6"/>
                  </a:cubicBezTo>
                  <a:cubicBezTo>
                    <a:pt x="450" y="28"/>
                    <a:pt x="296" y="113"/>
                    <a:pt x="184" y="247"/>
                  </a:cubicBezTo>
                  <a:cubicBezTo>
                    <a:pt x="177" y="255"/>
                    <a:pt x="170" y="262"/>
                    <a:pt x="164" y="271"/>
                  </a:cubicBezTo>
                  <a:cubicBezTo>
                    <a:pt x="51" y="418"/>
                    <a:pt x="1" y="600"/>
                    <a:pt x="25" y="784"/>
                  </a:cubicBezTo>
                  <a:lnTo>
                    <a:pt x="292" y="2837"/>
                  </a:lnTo>
                  <a:lnTo>
                    <a:pt x="322" y="3060"/>
                  </a:lnTo>
                  <a:cubicBezTo>
                    <a:pt x="397" y="3054"/>
                    <a:pt x="472" y="3051"/>
                    <a:pt x="545" y="3047"/>
                  </a:cubicBezTo>
                  <a:lnTo>
                    <a:pt x="603" y="2600"/>
                  </a:lnTo>
                  <a:lnTo>
                    <a:pt x="356" y="1325"/>
                  </a:lnTo>
                  <a:cubicBezTo>
                    <a:pt x="340" y="1201"/>
                    <a:pt x="320" y="860"/>
                    <a:pt x="398" y="760"/>
                  </a:cubicBezTo>
                  <a:cubicBezTo>
                    <a:pt x="475" y="659"/>
                    <a:pt x="455" y="493"/>
                    <a:pt x="580" y="477"/>
                  </a:cubicBezTo>
                  <a:cubicBezTo>
                    <a:pt x="672" y="465"/>
                    <a:pt x="823" y="274"/>
                    <a:pt x="913" y="274"/>
                  </a:cubicBezTo>
                  <a:cubicBezTo>
                    <a:pt x="922" y="274"/>
                    <a:pt x="930" y="276"/>
                    <a:pt x="938" y="280"/>
                  </a:cubicBezTo>
                  <a:cubicBezTo>
                    <a:pt x="1067" y="350"/>
                    <a:pt x="1161" y="477"/>
                    <a:pt x="1181" y="633"/>
                  </a:cubicBezTo>
                  <a:lnTo>
                    <a:pt x="1484" y="2960"/>
                  </a:lnTo>
                  <a:lnTo>
                    <a:pt x="1519" y="3230"/>
                  </a:lnTo>
                  <a:cubicBezTo>
                    <a:pt x="1637" y="3304"/>
                    <a:pt x="1727" y="3402"/>
                    <a:pt x="1782" y="3532"/>
                  </a:cubicBezTo>
                  <a:lnTo>
                    <a:pt x="1726" y="3100"/>
                  </a:lnTo>
                  <a:lnTo>
                    <a:pt x="1401" y="604"/>
                  </a:lnTo>
                  <a:cubicBezTo>
                    <a:pt x="1367" y="345"/>
                    <a:pt x="1194" y="137"/>
                    <a:pt x="965" y="48"/>
                  </a:cubicBezTo>
                  <a:cubicBezTo>
                    <a:pt x="886" y="17"/>
                    <a:pt x="801" y="0"/>
                    <a:pt x="713" y="0"/>
                  </a:cubicBezTo>
                  <a:close/>
                  <a:moveTo>
                    <a:pt x="1794" y="3633"/>
                  </a:moveTo>
                  <a:cubicBezTo>
                    <a:pt x="1778" y="3699"/>
                    <a:pt x="1723" y="3801"/>
                    <a:pt x="1611" y="3943"/>
                  </a:cubicBezTo>
                  <a:lnTo>
                    <a:pt x="1650" y="4244"/>
                  </a:lnTo>
                  <a:lnTo>
                    <a:pt x="1664" y="4355"/>
                  </a:lnTo>
                  <a:lnTo>
                    <a:pt x="1792" y="5339"/>
                  </a:lnTo>
                  <a:lnTo>
                    <a:pt x="2072" y="8237"/>
                  </a:lnTo>
                  <a:cubicBezTo>
                    <a:pt x="2089" y="8362"/>
                    <a:pt x="2208" y="8914"/>
                    <a:pt x="2130" y="9014"/>
                  </a:cubicBezTo>
                  <a:cubicBezTo>
                    <a:pt x="2054" y="9114"/>
                    <a:pt x="1942" y="9178"/>
                    <a:pt x="1818" y="9194"/>
                  </a:cubicBezTo>
                  <a:cubicBezTo>
                    <a:pt x="1798" y="9197"/>
                    <a:pt x="1777" y="9198"/>
                    <a:pt x="1757" y="9198"/>
                  </a:cubicBezTo>
                  <a:cubicBezTo>
                    <a:pt x="1524" y="9198"/>
                    <a:pt x="1321" y="9025"/>
                    <a:pt x="1290" y="8787"/>
                  </a:cubicBezTo>
                  <a:lnTo>
                    <a:pt x="804" y="5053"/>
                  </a:lnTo>
                  <a:lnTo>
                    <a:pt x="770" y="4788"/>
                  </a:lnTo>
                  <a:cubicBezTo>
                    <a:pt x="706" y="4843"/>
                    <a:pt x="640" y="4901"/>
                    <a:pt x="568" y="4961"/>
                  </a:cubicBezTo>
                  <a:lnTo>
                    <a:pt x="602" y="5221"/>
                  </a:lnTo>
                  <a:lnTo>
                    <a:pt x="1069" y="8816"/>
                  </a:lnTo>
                  <a:cubicBezTo>
                    <a:pt x="1099" y="9045"/>
                    <a:pt x="1177" y="9460"/>
                    <a:pt x="1366" y="9563"/>
                  </a:cubicBezTo>
                  <a:cubicBezTo>
                    <a:pt x="1475" y="9622"/>
                    <a:pt x="1781" y="9680"/>
                    <a:pt x="1956" y="9680"/>
                  </a:cubicBezTo>
                  <a:cubicBezTo>
                    <a:pt x="1980" y="9680"/>
                    <a:pt x="2002" y="9679"/>
                    <a:pt x="2020" y="9676"/>
                  </a:cubicBezTo>
                  <a:cubicBezTo>
                    <a:pt x="2204" y="9652"/>
                    <a:pt x="2193" y="9297"/>
                    <a:pt x="2306" y="9150"/>
                  </a:cubicBezTo>
                  <a:cubicBezTo>
                    <a:pt x="2420" y="9002"/>
                    <a:pt x="2470" y="8820"/>
                    <a:pt x="2446" y="8637"/>
                  </a:cubicBezTo>
                  <a:lnTo>
                    <a:pt x="2042" y="5540"/>
                  </a:lnTo>
                  <a:lnTo>
                    <a:pt x="2006" y="5253"/>
                  </a:lnTo>
                  <a:lnTo>
                    <a:pt x="1889" y="4358"/>
                  </a:lnTo>
                  <a:lnTo>
                    <a:pt x="1842" y="4000"/>
                  </a:lnTo>
                  <a:lnTo>
                    <a:pt x="1809" y="3745"/>
                  </a:lnTo>
                  <a:lnTo>
                    <a:pt x="1794" y="36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383871" y="756723"/>
            <a:ext cx="658711" cy="542172"/>
          </a:xfrm>
          <a:custGeom>
            <a:avLst/>
            <a:gdLst/>
            <a:ahLst/>
            <a:cxnLst/>
            <a:rect l="l" t="t" r="r" b="b"/>
            <a:pathLst>
              <a:path w="11248" h="9258" extrusionOk="0">
                <a:moveTo>
                  <a:pt x="5937" y="3388"/>
                </a:moveTo>
                <a:cubicBezTo>
                  <a:pt x="6793" y="3388"/>
                  <a:pt x="7627" y="3826"/>
                  <a:pt x="8094" y="4613"/>
                </a:cubicBezTo>
                <a:cubicBezTo>
                  <a:pt x="8122" y="4659"/>
                  <a:pt x="8149" y="4707"/>
                  <a:pt x="8173" y="4756"/>
                </a:cubicBezTo>
                <a:lnTo>
                  <a:pt x="7540" y="5109"/>
                </a:lnTo>
                <a:cubicBezTo>
                  <a:pt x="7519" y="5066"/>
                  <a:pt x="7496" y="5023"/>
                  <a:pt x="7472" y="4983"/>
                </a:cubicBezTo>
                <a:cubicBezTo>
                  <a:pt x="7159" y="4455"/>
                  <a:pt x="6768" y="4186"/>
                  <a:pt x="6242" y="4138"/>
                </a:cubicBezTo>
                <a:cubicBezTo>
                  <a:pt x="6180" y="4132"/>
                  <a:pt x="6113" y="4129"/>
                  <a:pt x="6043" y="4129"/>
                </a:cubicBezTo>
                <a:cubicBezTo>
                  <a:pt x="5710" y="4129"/>
                  <a:pt x="5311" y="4196"/>
                  <a:pt x="5033" y="4361"/>
                </a:cubicBezTo>
                <a:cubicBezTo>
                  <a:pt x="4625" y="4603"/>
                  <a:pt x="4335" y="4990"/>
                  <a:pt x="4218" y="5452"/>
                </a:cubicBezTo>
                <a:cubicBezTo>
                  <a:pt x="4100" y="5913"/>
                  <a:pt x="4170" y="6392"/>
                  <a:pt x="4412" y="6800"/>
                </a:cubicBezTo>
                <a:cubicBezTo>
                  <a:pt x="4454" y="6871"/>
                  <a:pt x="4502" y="6940"/>
                  <a:pt x="4555" y="7005"/>
                </a:cubicBezTo>
                <a:lnTo>
                  <a:pt x="3914" y="7361"/>
                </a:lnTo>
                <a:cubicBezTo>
                  <a:pt x="3869" y="7299"/>
                  <a:pt x="3828" y="7235"/>
                  <a:pt x="3788" y="7169"/>
                </a:cubicBezTo>
                <a:cubicBezTo>
                  <a:pt x="3524" y="6725"/>
                  <a:pt x="3517" y="6183"/>
                  <a:pt x="3545" y="5711"/>
                </a:cubicBezTo>
                <a:cubicBezTo>
                  <a:pt x="3582" y="5093"/>
                  <a:pt x="3805" y="4249"/>
                  <a:pt x="4663" y="3738"/>
                </a:cubicBezTo>
                <a:cubicBezTo>
                  <a:pt x="5063" y="3501"/>
                  <a:pt x="5503" y="3388"/>
                  <a:pt x="5937" y="3388"/>
                </a:cubicBezTo>
                <a:close/>
                <a:moveTo>
                  <a:pt x="6046" y="2426"/>
                </a:moveTo>
                <a:cubicBezTo>
                  <a:pt x="6333" y="2426"/>
                  <a:pt x="6616" y="2450"/>
                  <a:pt x="6875" y="2498"/>
                </a:cubicBezTo>
                <a:cubicBezTo>
                  <a:pt x="7789" y="2666"/>
                  <a:pt x="8396" y="3128"/>
                  <a:pt x="8969" y="4093"/>
                </a:cubicBezTo>
                <a:cubicBezTo>
                  <a:pt x="9004" y="4150"/>
                  <a:pt x="9034" y="4206"/>
                  <a:pt x="9063" y="4260"/>
                </a:cubicBezTo>
                <a:lnTo>
                  <a:pt x="8392" y="4634"/>
                </a:lnTo>
                <a:cubicBezTo>
                  <a:pt x="8367" y="4584"/>
                  <a:pt x="8339" y="4534"/>
                  <a:pt x="8310" y="4485"/>
                </a:cubicBezTo>
                <a:cubicBezTo>
                  <a:pt x="7854" y="3716"/>
                  <a:pt x="6836" y="3250"/>
                  <a:pt x="6084" y="3142"/>
                </a:cubicBezTo>
                <a:cubicBezTo>
                  <a:pt x="5965" y="3125"/>
                  <a:pt x="5854" y="3117"/>
                  <a:pt x="5750" y="3117"/>
                </a:cubicBezTo>
                <a:cubicBezTo>
                  <a:pt x="5311" y="3117"/>
                  <a:pt x="4974" y="3263"/>
                  <a:pt x="4535" y="3522"/>
                </a:cubicBezTo>
                <a:cubicBezTo>
                  <a:pt x="3904" y="3898"/>
                  <a:pt x="3455" y="4498"/>
                  <a:pt x="3273" y="5211"/>
                </a:cubicBezTo>
                <a:cubicBezTo>
                  <a:pt x="3092" y="5925"/>
                  <a:pt x="3198" y="6666"/>
                  <a:pt x="3573" y="7298"/>
                </a:cubicBezTo>
                <a:cubicBezTo>
                  <a:pt x="3612" y="7363"/>
                  <a:pt x="3652" y="7425"/>
                  <a:pt x="3694" y="7483"/>
                </a:cubicBezTo>
                <a:lnTo>
                  <a:pt x="3020" y="7856"/>
                </a:lnTo>
                <a:cubicBezTo>
                  <a:pt x="2985" y="7804"/>
                  <a:pt x="2950" y="7748"/>
                  <a:pt x="2914" y="7689"/>
                </a:cubicBezTo>
                <a:cubicBezTo>
                  <a:pt x="2435" y="6881"/>
                  <a:pt x="2298" y="5934"/>
                  <a:pt x="2531" y="5022"/>
                </a:cubicBezTo>
                <a:cubicBezTo>
                  <a:pt x="2764" y="4110"/>
                  <a:pt x="3336" y="3343"/>
                  <a:pt x="4144" y="2863"/>
                </a:cubicBezTo>
                <a:cubicBezTo>
                  <a:pt x="4493" y="2656"/>
                  <a:pt x="4959" y="2515"/>
                  <a:pt x="5489" y="2456"/>
                </a:cubicBezTo>
                <a:cubicBezTo>
                  <a:pt x="5673" y="2436"/>
                  <a:pt x="5860" y="2426"/>
                  <a:pt x="6046" y="2426"/>
                </a:cubicBezTo>
                <a:close/>
                <a:moveTo>
                  <a:pt x="6085" y="1484"/>
                </a:moveTo>
                <a:cubicBezTo>
                  <a:pt x="6298" y="1484"/>
                  <a:pt x="6540" y="1490"/>
                  <a:pt x="6804" y="1507"/>
                </a:cubicBezTo>
                <a:lnTo>
                  <a:pt x="6819" y="1509"/>
                </a:lnTo>
                <a:cubicBezTo>
                  <a:pt x="7235" y="1535"/>
                  <a:pt x="7871" y="1773"/>
                  <a:pt x="8436" y="2116"/>
                </a:cubicBezTo>
                <a:cubicBezTo>
                  <a:pt x="9116" y="2526"/>
                  <a:pt x="9627" y="3034"/>
                  <a:pt x="9879" y="3548"/>
                </a:cubicBezTo>
                <a:cubicBezTo>
                  <a:pt x="9905" y="3599"/>
                  <a:pt x="9933" y="3648"/>
                  <a:pt x="9961" y="3696"/>
                </a:cubicBezTo>
                <a:cubicBezTo>
                  <a:pt x="9970" y="3712"/>
                  <a:pt x="9980" y="3728"/>
                  <a:pt x="9988" y="3746"/>
                </a:cubicBezTo>
                <a:lnTo>
                  <a:pt x="9282" y="4139"/>
                </a:lnTo>
                <a:cubicBezTo>
                  <a:pt x="9252" y="4081"/>
                  <a:pt x="9220" y="4023"/>
                  <a:pt x="9186" y="3965"/>
                </a:cubicBezTo>
                <a:cubicBezTo>
                  <a:pt x="8481" y="2779"/>
                  <a:pt x="7224" y="2119"/>
                  <a:pt x="5936" y="2119"/>
                </a:cubicBezTo>
                <a:cubicBezTo>
                  <a:pt x="5281" y="2119"/>
                  <a:pt x="4618" y="2290"/>
                  <a:pt x="4016" y="2647"/>
                </a:cubicBezTo>
                <a:cubicBezTo>
                  <a:pt x="3471" y="2970"/>
                  <a:pt x="3158" y="3216"/>
                  <a:pt x="2844" y="3737"/>
                </a:cubicBezTo>
                <a:cubicBezTo>
                  <a:pt x="2494" y="4320"/>
                  <a:pt x="2279" y="5033"/>
                  <a:pt x="2237" y="5743"/>
                </a:cubicBezTo>
                <a:cubicBezTo>
                  <a:pt x="2192" y="6517"/>
                  <a:pt x="2351" y="7234"/>
                  <a:pt x="2699" y="7817"/>
                </a:cubicBezTo>
                <a:cubicBezTo>
                  <a:pt x="2732" y="7873"/>
                  <a:pt x="2766" y="7927"/>
                  <a:pt x="2800" y="7978"/>
                </a:cubicBezTo>
                <a:lnTo>
                  <a:pt x="2090" y="8372"/>
                </a:lnTo>
                <a:cubicBezTo>
                  <a:pt x="2060" y="8325"/>
                  <a:pt x="2031" y="8278"/>
                  <a:pt x="2002" y="8230"/>
                </a:cubicBezTo>
                <a:cubicBezTo>
                  <a:pt x="1687" y="7699"/>
                  <a:pt x="1485" y="7122"/>
                  <a:pt x="1403" y="6515"/>
                </a:cubicBezTo>
                <a:cubicBezTo>
                  <a:pt x="1323" y="5927"/>
                  <a:pt x="1357" y="5337"/>
                  <a:pt x="1504" y="4760"/>
                </a:cubicBezTo>
                <a:cubicBezTo>
                  <a:pt x="1651" y="4184"/>
                  <a:pt x="1904" y="3649"/>
                  <a:pt x="2254" y="3172"/>
                </a:cubicBezTo>
                <a:cubicBezTo>
                  <a:pt x="2618" y="2678"/>
                  <a:pt x="3071" y="2267"/>
                  <a:pt x="3602" y="1952"/>
                </a:cubicBezTo>
                <a:cubicBezTo>
                  <a:pt x="4019" y="1705"/>
                  <a:pt x="4648" y="1553"/>
                  <a:pt x="5471" y="1502"/>
                </a:cubicBezTo>
                <a:cubicBezTo>
                  <a:pt x="5629" y="1492"/>
                  <a:pt x="5837" y="1484"/>
                  <a:pt x="6085" y="1484"/>
                </a:cubicBezTo>
                <a:close/>
                <a:moveTo>
                  <a:pt x="5917" y="242"/>
                </a:moveTo>
                <a:cubicBezTo>
                  <a:pt x="6363" y="242"/>
                  <a:pt x="6810" y="298"/>
                  <a:pt x="7249" y="410"/>
                </a:cubicBezTo>
                <a:cubicBezTo>
                  <a:pt x="8655" y="771"/>
                  <a:pt x="9854" y="1683"/>
                  <a:pt x="10623" y="2977"/>
                </a:cubicBezTo>
                <a:cubicBezTo>
                  <a:pt x="10653" y="3029"/>
                  <a:pt x="10720" y="3082"/>
                  <a:pt x="10792" y="3139"/>
                </a:cubicBezTo>
                <a:cubicBezTo>
                  <a:pt x="10832" y="3170"/>
                  <a:pt x="10875" y="3204"/>
                  <a:pt x="10906" y="3235"/>
                </a:cubicBezTo>
                <a:lnTo>
                  <a:pt x="10209" y="3623"/>
                </a:lnTo>
                <a:cubicBezTo>
                  <a:pt x="10173" y="3556"/>
                  <a:pt x="10136" y="3489"/>
                  <a:pt x="10096" y="3424"/>
                </a:cubicBezTo>
                <a:cubicBezTo>
                  <a:pt x="9765" y="2866"/>
                  <a:pt x="9337" y="2395"/>
                  <a:pt x="8822" y="2025"/>
                </a:cubicBezTo>
                <a:cubicBezTo>
                  <a:pt x="8329" y="1670"/>
                  <a:pt x="7772" y="1417"/>
                  <a:pt x="7166" y="1271"/>
                </a:cubicBezTo>
                <a:cubicBezTo>
                  <a:pt x="6776" y="1178"/>
                  <a:pt x="6375" y="1131"/>
                  <a:pt x="5971" y="1131"/>
                </a:cubicBezTo>
                <a:cubicBezTo>
                  <a:pt x="5125" y="1131"/>
                  <a:pt x="4269" y="1335"/>
                  <a:pt x="3477" y="1734"/>
                </a:cubicBezTo>
                <a:cubicBezTo>
                  <a:pt x="2915" y="2018"/>
                  <a:pt x="2337" y="2672"/>
                  <a:pt x="2044" y="3037"/>
                </a:cubicBezTo>
                <a:cubicBezTo>
                  <a:pt x="1441" y="3785"/>
                  <a:pt x="1099" y="4673"/>
                  <a:pt x="1057" y="5603"/>
                </a:cubicBezTo>
                <a:cubicBezTo>
                  <a:pt x="1013" y="6530"/>
                  <a:pt x="1266" y="7482"/>
                  <a:pt x="1786" y="8358"/>
                </a:cubicBezTo>
                <a:cubicBezTo>
                  <a:pt x="1813" y="8404"/>
                  <a:pt x="1841" y="8449"/>
                  <a:pt x="1870" y="8494"/>
                </a:cubicBezTo>
                <a:lnTo>
                  <a:pt x="1389" y="8761"/>
                </a:lnTo>
                <a:lnTo>
                  <a:pt x="1382" y="8764"/>
                </a:lnTo>
                <a:lnTo>
                  <a:pt x="1200" y="8946"/>
                </a:lnTo>
                <a:cubicBezTo>
                  <a:pt x="1163" y="8890"/>
                  <a:pt x="1127" y="8832"/>
                  <a:pt x="1091" y="8771"/>
                </a:cubicBezTo>
                <a:cubicBezTo>
                  <a:pt x="630" y="7996"/>
                  <a:pt x="373" y="7183"/>
                  <a:pt x="325" y="6354"/>
                </a:cubicBezTo>
                <a:cubicBezTo>
                  <a:pt x="279" y="5560"/>
                  <a:pt x="425" y="4745"/>
                  <a:pt x="761" y="3938"/>
                </a:cubicBezTo>
                <a:cubicBezTo>
                  <a:pt x="1075" y="3179"/>
                  <a:pt x="1792" y="1794"/>
                  <a:pt x="3061" y="1041"/>
                </a:cubicBezTo>
                <a:cubicBezTo>
                  <a:pt x="3950" y="513"/>
                  <a:pt x="4932" y="242"/>
                  <a:pt x="5917" y="242"/>
                </a:cubicBezTo>
                <a:close/>
                <a:moveTo>
                  <a:pt x="5928" y="0"/>
                </a:moveTo>
                <a:cubicBezTo>
                  <a:pt x="4873" y="0"/>
                  <a:pt x="3844" y="283"/>
                  <a:pt x="2932" y="825"/>
                </a:cubicBezTo>
                <a:cubicBezTo>
                  <a:pt x="2250" y="1230"/>
                  <a:pt x="1667" y="1759"/>
                  <a:pt x="1199" y="2394"/>
                </a:cubicBezTo>
                <a:cubicBezTo>
                  <a:pt x="747" y="3007"/>
                  <a:pt x="422" y="3695"/>
                  <a:pt x="233" y="4437"/>
                </a:cubicBezTo>
                <a:cubicBezTo>
                  <a:pt x="44" y="5179"/>
                  <a:pt x="0" y="5938"/>
                  <a:pt x="104" y="6693"/>
                </a:cubicBezTo>
                <a:cubicBezTo>
                  <a:pt x="209" y="7474"/>
                  <a:pt x="469" y="8217"/>
                  <a:pt x="875" y="8900"/>
                </a:cubicBezTo>
                <a:cubicBezTo>
                  <a:pt x="922" y="8980"/>
                  <a:pt x="970" y="9056"/>
                  <a:pt x="1017" y="9128"/>
                </a:cubicBezTo>
                <a:lnTo>
                  <a:pt x="1042" y="9164"/>
                </a:lnTo>
                <a:cubicBezTo>
                  <a:pt x="1069" y="9206"/>
                  <a:pt x="1125" y="9211"/>
                  <a:pt x="1179" y="9214"/>
                </a:cubicBezTo>
                <a:cubicBezTo>
                  <a:pt x="1198" y="9216"/>
                  <a:pt x="1227" y="9218"/>
                  <a:pt x="1239" y="9223"/>
                </a:cubicBezTo>
                <a:lnTo>
                  <a:pt x="1264" y="9258"/>
                </a:lnTo>
                <a:lnTo>
                  <a:pt x="1513" y="9109"/>
                </a:lnTo>
                <a:lnTo>
                  <a:pt x="2067" y="8780"/>
                </a:lnTo>
                <a:lnTo>
                  <a:pt x="2244" y="8676"/>
                </a:lnTo>
                <a:lnTo>
                  <a:pt x="3149" y="8138"/>
                </a:lnTo>
                <a:lnTo>
                  <a:pt x="3205" y="8105"/>
                </a:lnTo>
                <a:lnTo>
                  <a:pt x="4735" y="7197"/>
                </a:lnTo>
                <a:lnTo>
                  <a:pt x="4898" y="7100"/>
                </a:lnTo>
                <a:lnTo>
                  <a:pt x="4959" y="7064"/>
                </a:lnTo>
                <a:lnTo>
                  <a:pt x="4907" y="7015"/>
                </a:lnTo>
                <a:cubicBezTo>
                  <a:pt x="4900" y="7009"/>
                  <a:pt x="4894" y="7003"/>
                  <a:pt x="4887" y="6997"/>
                </a:cubicBezTo>
                <a:cubicBezTo>
                  <a:pt x="4856" y="6968"/>
                  <a:pt x="4830" y="6941"/>
                  <a:pt x="4806" y="6913"/>
                </a:cubicBezTo>
                <a:cubicBezTo>
                  <a:pt x="4777" y="6881"/>
                  <a:pt x="4758" y="6802"/>
                  <a:pt x="4741" y="6732"/>
                </a:cubicBezTo>
                <a:cubicBezTo>
                  <a:pt x="4725" y="6663"/>
                  <a:pt x="4709" y="6597"/>
                  <a:pt x="4680" y="6549"/>
                </a:cubicBezTo>
                <a:cubicBezTo>
                  <a:pt x="4471" y="6196"/>
                  <a:pt x="4402" y="5807"/>
                  <a:pt x="4488" y="5452"/>
                </a:cubicBezTo>
                <a:cubicBezTo>
                  <a:pt x="4574" y="5089"/>
                  <a:pt x="4807" y="4786"/>
                  <a:pt x="5161" y="4577"/>
                </a:cubicBezTo>
                <a:cubicBezTo>
                  <a:pt x="5405" y="4432"/>
                  <a:pt x="5674" y="4363"/>
                  <a:pt x="5939" y="4363"/>
                </a:cubicBezTo>
                <a:cubicBezTo>
                  <a:pt x="6461" y="4363"/>
                  <a:pt x="6970" y="4630"/>
                  <a:pt x="7256" y="5111"/>
                </a:cubicBezTo>
                <a:cubicBezTo>
                  <a:pt x="7307" y="5196"/>
                  <a:pt x="7350" y="5288"/>
                  <a:pt x="7383" y="5383"/>
                </a:cubicBezTo>
                <a:cubicBezTo>
                  <a:pt x="7388" y="5397"/>
                  <a:pt x="7394" y="5412"/>
                  <a:pt x="7398" y="5427"/>
                </a:cubicBezTo>
                <a:cubicBezTo>
                  <a:pt x="7410" y="5467"/>
                  <a:pt x="7420" y="5502"/>
                  <a:pt x="7425" y="5520"/>
                </a:cubicBezTo>
                <a:lnTo>
                  <a:pt x="7442" y="5589"/>
                </a:lnTo>
                <a:lnTo>
                  <a:pt x="7499" y="5555"/>
                </a:lnTo>
                <a:lnTo>
                  <a:pt x="8310" y="5073"/>
                </a:lnTo>
                <a:lnTo>
                  <a:pt x="8481" y="4972"/>
                </a:lnTo>
                <a:lnTo>
                  <a:pt x="9229" y="4529"/>
                </a:lnTo>
                <a:lnTo>
                  <a:pt x="9416" y="4418"/>
                </a:lnTo>
                <a:lnTo>
                  <a:pt x="10116" y="4002"/>
                </a:lnTo>
                <a:lnTo>
                  <a:pt x="10243" y="3926"/>
                </a:lnTo>
                <a:lnTo>
                  <a:pt x="11248" y="3330"/>
                </a:lnTo>
                <a:lnTo>
                  <a:pt x="11227" y="3285"/>
                </a:lnTo>
                <a:cubicBezTo>
                  <a:pt x="11206" y="3242"/>
                  <a:pt x="11184" y="3199"/>
                  <a:pt x="11161" y="3156"/>
                </a:cubicBezTo>
                <a:cubicBezTo>
                  <a:pt x="11161" y="3156"/>
                  <a:pt x="11161" y="3155"/>
                  <a:pt x="11161" y="3155"/>
                </a:cubicBezTo>
                <a:lnTo>
                  <a:pt x="11136" y="3107"/>
                </a:lnTo>
                <a:cubicBezTo>
                  <a:pt x="11096" y="3035"/>
                  <a:pt x="11055" y="2959"/>
                  <a:pt x="11009" y="2882"/>
                </a:cubicBezTo>
                <a:cubicBezTo>
                  <a:pt x="10001" y="1187"/>
                  <a:pt x="8219" y="112"/>
                  <a:pt x="6242" y="9"/>
                </a:cubicBezTo>
                <a:cubicBezTo>
                  <a:pt x="6137" y="3"/>
                  <a:pt x="6032" y="0"/>
                  <a:pt x="59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 rot="-906757">
            <a:off x="3597981" y="4729094"/>
            <a:ext cx="755185" cy="17692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2"/>
          <p:cNvGrpSpPr/>
          <p:nvPr/>
        </p:nvGrpSpPr>
        <p:grpSpPr>
          <a:xfrm>
            <a:off x="8692549" y="1738522"/>
            <a:ext cx="221772" cy="200884"/>
            <a:chOff x="1640475" y="1197075"/>
            <a:chExt cx="55475" cy="50250"/>
          </a:xfrm>
        </p:grpSpPr>
        <p:sp>
          <p:nvSpPr>
            <p:cNvPr id="47" name="Google Shape;4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-6249525">
            <a:off x="1370859" y="4322855"/>
            <a:ext cx="1292681" cy="1177560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1288191" y="762864"/>
            <a:ext cx="433643" cy="392824"/>
            <a:chOff x="1640475" y="1197075"/>
            <a:chExt cx="55475" cy="50250"/>
          </a:xfrm>
        </p:grpSpPr>
        <p:sp>
          <p:nvSpPr>
            <p:cNvPr id="53" name="Google Shape;53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-5400000">
            <a:off x="7770930" y="4597909"/>
            <a:ext cx="244822" cy="221773"/>
            <a:chOff x="1640475" y="1197075"/>
            <a:chExt cx="55475" cy="50250"/>
          </a:xfrm>
        </p:grpSpPr>
        <p:sp>
          <p:nvSpPr>
            <p:cNvPr id="57" name="Google Shape;5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81768">
            <a:off x="8313063" y="366023"/>
            <a:ext cx="467849" cy="10960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324374" y="2819347"/>
            <a:ext cx="221772" cy="200884"/>
            <a:chOff x="1640475" y="1197075"/>
            <a:chExt cx="55475" cy="50250"/>
          </a:xfrm>
        </p:grpSpPr>
        <p:sp>
          <p:nvSpPr>
            <p:cNvPr id="62" name="Google Shape;62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7880062" y="4042366"/>
            <a:ext cx="395823" cy="325965"/>
            <a:chOff x="6441550" y="2480732"/>
            <a:chExt cx="253700" cy="208925"/>
          </a:xfrm>
        </p:grpSpPr>
        <p:sp>
          <p:nvSpPr>
            <p:cNvPr id="66" name="Google Shape;66;p2"/>
            <p:cNvSpPr/>
            <p:nvPr/>
          </p:nvSpPr>
          <p:spPr>
            <a:xfrm>
              <a:off x="6450150" y="2496032"/>
              <a:ext cx="234200" cy="178350"/>
            </a:xfrm>
            <a:custGeom>
              <a:avLst/>
              <a:gdLst/>
              <a:ahLst/>
              <a:cxnLst/>
              <a:rect l="l" t="t" r="r" b="b"/>
              <a:pathLst>
                <a:path w="9368" h="7134" extrusionOk="0">
                  <a:moveTo>
                    <a:pt x="4659" y="0"/>
                  </a:moveTo>
                  <a:cubicBezTo>
                    <a:pt x="4607" y="0"/>
                    <a:pt x="4541" y="13"/>
                    <a:pt x="4450" y="37"/>
                  </a:cubicBezTo>
                  <a:cubicBezTo>
                    <a:pt x="3877" y="190"/>
                    <a:pt x="3484" y="1286"/>
                    <a:pt x="3251" y="1912"/>
                  </a:cubicBezTo>
                  <a:cubicBezTo>
                    <a:pt x="3320" y="1989"/>
                    <a:pt x="3277" y="2134"/>
                    <a:pt x="3165" y="2176"/>
                  </a:cubicBezTo>
                  <a:lnTo>
                    <a:pt x="3168" y="2185"/>
                  </a:lnTo>
                  <a:cubicBezTo>
                    <a:pt x="3113" y="2194"/>
                    <a:pt x="3054" y="2199"/>
                    <a:pt x="2997" y="2208"/>
                  </a:cubicBezTo>
                  <a:cubicBezTo>
                    <a:pt x="2928" y="2224"/>
                    <a:pt x="2859" y="2242"/>
                    <a:pt x="2789" y="2262"/>
                  </a:cubicBezTo>
                  <a:cubicBezTo>
                    <a:pt x="2774" y="2272"/>
                    <a:pt x="2758" y="2277"/>
                    <a:pt x="2742" y="2277"/>
                  </a:cubicBezTo>
                  <a:cubicBezTo>
                    <a:pt x="2715" y="2277"/>
                    <a:pt x="2691" y="2262"/>
                    <a:pt x="2674" y="2240"/>
                  </a:cubicBezTo>
                  <a:cubicBezTo>
                    <a:pt x="2334" y="2266"/>
                    <a:pt x="1995" y="2268"/>
                    <a:pt x="1658" y="2272"/>
                  </a:cubicBezTo>
                  <a:cubicBezTo>
                    <a:pt x="1653" y="2272"/>
                    <a:pt x="1647" y="2272"/>
                    <a:pt x="1641" y="2272"/>
                  </a:cubicBezTo>
                  <a:cubicBezTo>
                    <a:pt x="1500" y="2272"/>
                    <a:pt x="1246" y="2244"/>
                    <a:pt x="999" y="2244"/>
                  </a:cubicBezTo>
                  <a:cubicBezTo>
                    <a:pt x="731" y="2244"/>
                    <a:pt x="469" y="2277"/>
                    <a:pt x="366" y="2418"/>
                  </a:cubicBezTo>
                  <a:cubicBezTo>
                    <a:pt x="0" y="2908"/>
                    <a:pt x="2213" y="3958"/>
                    <a:pt x="2559" y="4145"/>
                  </a:cubicBezTo>
                  <a:cubicBezTo>
                    <a:pt x="2583" y="4161"/>
                    <a:pt x="2605" y="4177"/>
                    <a:pt x="2621" y="4198"/>
                  </a:cubicBezTo>
                  <a:cubicBezTo>
                    <a:pt x="2684" y="4214"/>
                    <a:pt x="2732" y="4270"/>
                    <a:pt x="2706" y="4346"/>
                  </a:cubicBezTo>
                  <a:cubicBezTo>
                    <a:pt x="2554" y="4801"/>
                    <a:pt x="2408" y="5258"/>
                    <a:pt x="2295" y="5725"/>
                  </a:cubicBezTo>
                  <a:cubicBezTo>
                    <a:pt x="2237" y="5970"/>
                    <a:pt x="2191" y="6212"/>
                    <a:pt x="2161" y="6461"/>
                  </a:cubicBezTo>
                  <a:cubicBezTo>
                    <a:pt x="2127" y="6731"/>
                    <a:pt x="1993" y="7041"/>
                    <a:pt x="2272" y="7123"/>
                  </a:cubicBezTo>
                  <a:cubicBezTo>
                    <a:pt x="2295" y="7130"/>
                    <a:pt x="2320" y="7133"/>
                    <a:pt x="2345" y="7133"/>
                  </a:cubicBezTo>
                  <a:cubicBezTo>
                    <a:pt x="2715" y="7133"/>
                    <a:pt x="3335" y="6449"/>
                    <a:pt x="3602" y="6214"/>
                  </a:cubicBezTo>
                  <a:cubicBezTo>
                    <a:pt x="3939" y="5918"/>
                    <a:pt x="4255" y="5606"/>
                    <a:pt x="4577" y="5298"/>
                  </a:cubicBezTo>
                  <a:cubicBezTo>
                    <a:pt x="4624" y="5252"/>
                    <a:pt x="4676" y="5232"/>
                    <a:pt x="4726" y="5232"/>
                  </a:cubicBezTo>
                  <a:cubicBezTo>
                    <a:pt x="4823" y="5232"/>
                    <a:pt x="4912" y="5304"/>
                    <a:pt x="4943" y="5395"/>
                  </a:cubicBezTo>
                  <a:cubicBezTo>
                    <a:pt x="5748" y="6083"/>
                    <a:pt x="6641" y="6590"/>
                    <a:pt x="7652" y="6886"/>
                  </a:cubicBezTo>
                  <a:cubicBezTo>
                    <a:pt x="7611" y="6433"/>
                    <a:pt x="7534" y="5990"/>
                    <a:pt x="7408" y="5552"/>
                  </a:cubicBezTo>
                  <a:cubicBezTo>
                    <a:pt x="7269" y="5069"/>
                    <a:pt x="7001" y="4628"/>
                    <a:pt x="6887" y="4143"/>
                  </a:cubicBezTo>
                  <a:cubicBezTo>
                    <a:pt x="6863" y="4039"/>
                    <a:pt x="6937" y="3942"/>
                    <a:pt x="7024" y="3914"/>
                  </a:cubicBezTo>
                  <a:cubicBezTo>
                    <a:pt x="7026" y="3866"/>
                    <a:pt x="7050" y="3815"/>
                    <a:pt x="7107" y="3781"/>
                  </a:cubicBezTo>
                  <a:cubicBezTo>
                    <a:pt x="7386" y="3602"/>
                    <a:pt x="9368" y="2256"/>
                    <a:pt x="9139" y="1904"/>
                  </a:cubicBezTo>
                  <a:cubicBezTo>
                    <a:pt x="9087" y="1823"/>
                    <a:pt x="8893" y="1797"/>
                    <a:pt x="8659" y="1797"/>
                  </a:cubicBezTo>
                  <a:cubicBezTo>
                    <a:pt x="8282" y="1797"/>
                    <a:pt x="7801" y="1864"/>
                    <a:pt x="7633" y="1875"/>
                  </a:cubicBezTo>
                  <a:cubicBezTo>
                    <a:pt x="7146" y="1908"/>
                    <a:pt x="6661" y="1988"/>
                    <a:pt x="6177" y="2002"/>
                  </a:cubicBezTo>
                  <a:cubicBezTo>
                    <a:pt x="6173" y="2002"/>
                    <a:pt x="6170" y="2002"/>
                    <a:pt x="6166" y="2002"/>
                  </a:cubicBezTo>
                  <a:cubicBezTo>
                    <a:pt x="6063" y="2002"/>
                    <a:pt x="6000" y="1931"/>
                    <a:pt x="5976" y="1848"/>
                  </a:cubicBezTo>
                  <a:cubicBezTo>
                    <a:pt x="5937" y="1836"/>
                    <a:pt x="5899" y="1815"/>
                    <a:pt x="5874" y="1781"/>
                  </a:cubicBezTo>
                  <a:cubicBezTo>
                    <a:pt x="5664" y="1476"/>
                    <a:pt x="5549" y="1118"/>
                    <a:pt x="5354" y="802"/>
                  </a:cubicBezTo>
                  <a:cubicBezTo>
                    <a:pt x="5241" y="617"/>
                    <a:pt x="5117" y="437"/>
                    <a:pt x="4980" y="270"/>
                  </a:cubicBezTo>
                  <a:cubicBezTo>
                    <a:pt x="4832" y="88"/>
                    <a:pt x="4795" y="0"/>
                    <a:pt x="4659" y="0"/>
                  </a:cubicBez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41550" y="2480732"/>
              <a:ext cx="253700" cy="208925"/>
            </a:xfrm>
            <a:custGeom>
              <a:avLst/>
              <a:gdLst/>
              <a:ahLst/>
              <a:cxnLst/>
              <a:rect l="l" t="t" r="r" b="b"/>
              <a:pathLst>
                <a:path w="10148" h="8357" extrusionOk="0">
                  <a:moveTo>
                    <a:pt x="5002" y="612"/>
                  </a:moveTo>
                  <a:cubicBezTo>
                    <a:pt x="5139" y="612"/>
                    <a:pt x="5176" y="700"/>
                    <a:pt x="5324" y="883"/>
                  </a:cubicBezTo>
                  <a:cubicBezTo>
                    <a:pt x="5461" y="1049"/>
                    <a:pt x="5585" y="1229"/>
                    <a:pt x="5698" y="1414"/>
                  </a:cubicBezTo>
                  <a:cubicBezTo>
                    <a:pt x="5893" y="1730"/>
                    <a:pt x="6008" y="2088"/>
                    <a:pt x="6219" y="2393"/>
                  </a:cubicBezTo>
                  <a:cubicBezTo>
                    <a:pt x="6243" y="2428"/>
                    <a:pt x="6281" y="2448"/>
                    <a:pt x="6320" y="2460"/>
                  </a:cubicBezTo>
                  <a:cubicBezTo>
                    <a:pt x="6344" y="2543"/>
                    <a:pt x="6408" y="2615"/>
                    <a:pt x="6512" y="2615"/>
                  </a:cubicBezTo>
                  <a:cubicBezTo>
                    <a:pt x="6515" y="2615"/>
                    <a:pt x="6518" y="2615"/>
                    <a:pt x="6521" y="2615"/>
                  </a:cubicBezTo>
                  <a:cubicBezTo>
                    <a:pt x="7006" y="2601"/>
                    <a:pt x="7490" y="2520"/>
                    <a:pt x="7977" y="2488"/>
                  </a:cubicBezTo>
                  <a:cubicBezTo>
                    <a:pt x="8145" y="2476"/>
                    <a:pt x="8627" y="2409"/>
                    <a:pt x="9004" y="2409"/>
                  </a:cubicBezTo>
                  <a:cubicBezTo>
                    <a:pt x="9238" y="2409"/>
                    <a:pt x="9431" y="2435"/>
                    <a:pt x="9483" y="2516"/>
                  </a:cubicBezTo>
                  <a:cubicBezTo>
                    <a:pt x="9711" y="2868"/>
                    <a:pt x="7730" y="4214"/>
                    <a:pt x="7451" y="4393"/>
                  </a:cubicBezTo>
                  <a:cubicBezTo>
                    <a:pt x="7394" y="4427"/>
                    <a:pt x="7370" y="4478"/>
                    <a:pt x="7368" y="4526"/>
                  </a:cubicBezTo>
                  <a:cubicBezTo>
                    <a:pt x="7281" y="4554"/>
                    <a:pt x="7207" y="4651"/>
                    <a:pt x="7231" y="4755"/>
                  </a:cubicBezTo>
                  <a:cubicBezTo>
                    <a:pt x="7345" y="5240"/>
                    <a:pt x="7613" y="5681"/>
                    <a:pt x="7752" y="6164"/>
                  </a:cubicBezTo>
                  <a:cubicBezTo>
                    <a:pt x="7878" y="6602"/>
                    <a:pt x="7955" y="7045"/>
                    <a:pt x="7996" y="7498"/>
                  </a:cubicBezTo>
                  <a:cubicBezTo>
                    <a:pt x="6985" y="7202"/>
                    <a:pt x="6092" y="6695"/>
                    <a:pt x="5287" y="6007"/>
                  </a:cubicBezTo>
                  <a:cubicBezTo>
                    <a:pt x="5256" y="5916"/>
                    <a:pt x="5167" y="5845"/>
                    <a:pt x="5070" y="5845"/>
                  </a:cubicBezTo>
                  <a:cubicBezTo>
                    <a:pt x="5020" y="5845"/>
                    <a:pt x="4968" y="5864"/>
                    <a:pt x="4921" y="5910"/>
                  </a:cubicBezTo>
                  <a:cubicBezTo>
                    <a:pt x="4599" y="6219"/>
                    <a:pt x="4283" y="6530"/>
                    <a:pt x="3946" y="6826"/>
                  </a:cubicBezTo>
                  <a:cubicBezTo>
                    <a:pt x="3678" y="7061"/>
                    <a:pt x="3059" y="7746"/>
                    <a:pt x="2689" y="7746"/>
                  </a:cubicBezTo>
                  <a:cubicBezTo>
                    <a:pt x="2663" y="7746"/>
                    <a:pt x="2639" y="7743"/>
                    <a:pt x="2616" y="7736"/>
                  </a:cubicBezTo>
                  <a:cubicBezTo>
                    <a:pt x="2337" y="7653"/>
                    <a:pt x="2471" y="7343"/>
                    <a:pt x="2505" y="7073"/>
                  </a:cubicBezTo>
                  <a:cubicBezTo>
                    <a:pt x="2535" y="6824"/>
                    <a:pt x="2581" y="6582"/>
                    <a:pt x="2639" y="6337"/>
                  </a:cubicBezTo>
                  <a:cubicBezTo>
                    <a:pt x="2752" y="5870"/>
                    <a:pt x="2898" y="5413"/>
                    <a:pt x="3050" y="4958"/>
                  </a:cubicBezTo>
                  <a:cubicBezTo>
                    <a:pt x="3076" y="4882"/>
                    <a:pt x="3028" y="4826"/>
                    <a:pt x="2965" y="4810"/>
                  </a:cubicBezTo>
                  <a:cubicBezTo>
                    <a:pt x="2949" y="4790"/>
                    <a:pt x="2928" y="4773"/>
                    <a:pt x="2903" y="4757"/>
                  </a:cubicBezTo>
                  <a:cubicBezTo>
                    <a:pt x="2557" y="4570"/>
                    <a:pt x="344" y="3520"/>
                    <a:pt x="710" y="3031"/>
                  </a:cubicBezTo>
                  <a:cubicBezTo>
                    <a:pt x="813" y="2890"/>
                    <a:pt x="1076" y="2857"/>
                    <a:pt x="1345" y="2857"/>
                  </a:cubicBezTo>
                  <a:cubicBezTo>
                    <a:pt x="1593" y="2857"/>
                    <a:pt x="1848" y="2885"/>
                    <a:pt x="1988" y="2885"/>
                  </a:cubicBezTo>
                  <a:cubicBezTo>
                    <a:pt x="1993" y="2885"/>
                    <a:pt x="1998" y="2885"/>
                    <a:pt x="2002" y="2885"/>
                  </a:cubicBezTo>
                  <a:cubicBezTo>
                    <a:pt x="2340" y="2880"/>
                    <a:pt x="2678" y="2878"/>
                    <a:pt x="3018" y="2852"/>
                  </a:cubicBezTo>
                  <a:cubicBezTo>
                    <a:pt x="3034" y="2875"/>
                    <a:pt x="3059" y="2889"/>
                    <a:pt x="3086" y="2889"/>
                  </a:cubicBezTo>
                  <a:cubicBezTo>
                    <a:pt x="3101" y="2889"/>
                    <a:pt x="3118" y="2884"/>
                    <a:pt x="3133" y="2874"/>
                  </a:cubicBezTo>
                  <a:cubicBezTo>
                    <a:pt x="3203" y="2854"/>
                    <a:pt x="3272" y="2836"/>
                    <a:pt x="3342" y="2820"/>
                  </a:cubicBezTo>
                  <a:cubicBezTo>
                    <a:pt x="3399" y="2811"/>
                    <a:pt x="3457" y="2806"/>
                    <a:pt x="3512" y="2797"/>
                  </a:cubicBezTo>
                  <a:lnTo>
                    <a:pt x="3509" y="2788"/>
                  </a:lnTo>
                  <a:cubicBezTo>
                    <a:pt x="3621" y="2746"/>
                    <a:pt x="3664" y="2601"/>
                    <a:pt x="3595" y="2524"/>
                  </a:cubicBezTo>
                  <a:cubicBezTo>
                    <a:pt x="3829" y="1899"/>
                    <a:pt x="4221" y="802"/>
                    <a:pt x="4794" y="649"/>
                  </a:cubicBezTo>
                  <a:cubicBezTo>
                    <a:pt x="4885" y="625"/>
                    <a:pt x="4951" y="612"/>
                    <a:pt x="5002" y="612"/>
                  </a:cubicBezTo>
                  <a:close/>
                  <a:moveTo>
                    <a:pt x="4825" y="1"/>
                  </a:moveTo>
                  <a:cubicBezTo>
                    <a:pt x="4820" y="1"/>
                    <a:pt x="4815" y="1"/>
                    <a:pt x="4810" y="1"/>
                  </a:cubicBezTo>
                  <a:cubicBezTo>
                    <a:pt x="4376" y="15"/>
                    <a:pt x="4159" y="546"/>
                    <a:pt x="3978" y="872"/>
                  </a:cubicBezTo>
                  <a:cubicBezTo>
                    <a:pt x="3696" y="1377"/>
                    <a:pt x="3470" y="1908"/>
                    <a:pt x="3281" y="2455"/>
                  </a:cubicBezTo>
                  <a:cubicBezTo>
                    <a:pt x="2890" y="2406"/>
                    <a:pt x="2477" y="2382"/>
                    <a:pt x="2068" y="2382"/>
                  </a:cubicBezTo>
                  <a:cubicBezTo>
                    <a:pt x="1748" y="2382"/>
                    <a:pt x="1430" y="2397"/>
                    <a:pt x="1129" y="2425"/>
                  </a:cubicBezTo>
                  <a:cubicBezTo>
                    <a:pt x="760" y="2460"/>
                    <a:pt x="289" y="2585"/>
                    <a:pt x="157" y="2979"/>
                  </a:cubicBezTo>
                  <a:cubicBezTo>
                    <a:pt x="0" y="3455"/>
                    <a:pt x="455" y="3774"/>
                    <a:pt x="785" y="4025"/>
                  </a:cubicBezTo>
                  <a:cubicBezTo>
                    <a:pt x="1360" y="4464"/>
                    <a:pt x="1988" y="4852"/>
                    <a:pt x="2662" y="5120"/>
                  </a:cubicBezTo>
                  <a:cubicBezTo>
                    <a:pt x="2334" y="5695"/>
                    <a:pt x="2145" y="6316"/>
                    <a:pt x="2056" y="6981"/>
                  </a:cubicBezTo>
                  <a:cubicBezTo>
                    <a:pt x="2004" y="7339"/>
                    <a:pt x="1847" y="7993"/>
                    <a:pt x="2203" y="8258"/>
                  </a:cubicBezTo>
                  <a:cubicBezTo>
                    <a:pt x="2296" y="8328"/>
                    <a:pt x="2395" y="8357"/>
                    <a:pt x="2495" y="8357"/>
                  </a:cubicBezTo>
                  <a:cubicBezTo>
                    <a:pt x="2829" y="8357"/>
                    <a:pt x="3181" y="8034"/>
                    <a:pt x="3410" y="7856"/>
                  </a:cubicBezTo>
                  <a:cubicBezTo>
                    <a:pt x="4013" y="7389"/>
                    <a:pt x="4591" y="6886"/>
                    <a:pt x="5124" y="6341"/>
                  </a:cubicBezTo>
                  <a:cubicBezTo>
                    <a:pt x="5978" y="7172"/>
                    <a:pt x="7028" y="7731"/>
                    <a:pt x="8185" y="8019"/>
                  </a:cubicBezTo>
                  <a:cubicBezTo>
                    <a:pt x="8204" y="8024"/>
                    <a:pt x="8222" y="8027"/>
                    <a:pt x="8241" y="8027"/>
                  </a:cubicBezTo>
                  <a:cubicBezTo>
                    <a:pt x="8360" y="8027"/>
                    <a:pt x="8477" y="7933"/>
                    <a:pt x="8472" y="7803"/>
                  </a:cubicBezTo>
                  <a:cubicBezTo>
                    <a:pt x="8428" y="6819"/>
                    <a:pt x="8267" y="5508"/>
                    <a:pt x="7633" y="4693"/>
                  </a:cubicBezTo>
                  <a:cubicBezTo>
                    <a:pt x="8239" y="4381"/>
                    <a:pt x="8806" y="3997"/>
                    <a:pt x="9305" y="3534"/>
                  </a:cubicBezTo>
                  <a:cubicBezTo>
                    <a:pt x="9585" y="3273"/>
                    <a:pt x="10148" y="2813"/>
                    <a:pt x="10051" y="2359"/>
                  </a:cubicBezTo>
                  <a:cubicBezTo>
                    <a:pt x="9976" y="2005"/>
                    <a:pt x="9624" y="1951"/>
                    <a:pt x="9300" y="1951"/>
                  </a:cubicBezTo>
                  <a:cubicBezTo>
                    <a:pt x="9174" y="1951"/>
                    <a:pt x="9052" y="1959"/>
                    <a:pt x="8952" y="1961"/>
                  </a:cubicBezTo>
                  <a:cubicBezTo>
                    <a:pt x="8153" y="1973"/>
                    <a:pt x="7303" y="1989"/>
                    <a:pt x="6523" y="2174"/>
                  </a:cubicBezTo>
                  <a:cubicBezTo>
                    <a:pt x="6424" y="1661"/>
                    <a:pt x="6102" y="1186"/>
                    <a:pt x="5793" y="777"/>
                  </a:cubicBezTo>
                  <a:cubicBezTo>
                    <a:pt x="5568" y="480"/>
                    <a:pt x="5245" y="1"/>
                    <a:pt x="4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996673" y="327406"/>
            <a:ext cx="367444" cy="325950"/>
            <a:chOff x="3200749" y="4607951"/>
            <a:chExt cx="250388" cy="222113"/>
          </a:xfrm>
        </p:grpSpPr>
        <p:sp>
          <p:nvSpPr>
            <p:cNvPr id="69" name="Google Shape;69;p2"/>
            <p:cNvSpPr/>
            <p:nvPr/>
          </p:nvSpPr>
          <p:spPr>
            <a:xfrm>
              <a:off x="3212638" y="4655639"/>
              <a:ext cx="230435" cy="164429"/>
            </a:xfrm>
            <a:custGeom>
              <a:avLst/>
              <a:gdLst/>
              <a:ahLst/>
              <a:cxnLst/>
              <a:rect l="l" t="t" r="r" b="b"/>
              <a:pathLst>
                <a:path w="12404" h="8851" extrusionOk="0">
                  <a:moveTo>
                    <a:pt x="6842" y="0"/>
                  </a:moveTo>
                  <a:cubicBezTo>
                    <a:pt x="6707" y="0"/>
                    <a:pt x="6570" y="14"/>
                    <a:pt x="6433" y="43"/>
                  </a:cubicBezTo>
                  <a:cubicBezTo>
                    <a:pt x="5732" y="177"/>
                    <a:pt x="5165" y="644"/>
                    <a:pt x="4665" y="1111"/>
                  </a:cubicBezTo>
                  <a:cubicBezTo>
                    <a:pt x="4606" y="1169"/>
                    <a:pt x="4535" y="1196"/>
                    <a:pt x="4465" y="1196"/>
                  </a:cubicBezTo>
                  <a:cubicBezTo>
                    <a:pt x="4375" y="1196"/>
                    <a:pt x="4287" y="1152"/>
                    <a:pt x="4231" y="1078"/>
                  </a:cubicBezTo>
                  <a:cubicBezTo>
                    <a:pt x="3829" y="515"/>
                    <a:pt x="3328" y="285"/>
                    <a:pt x="2859" y="285"/>
                  </a:cubicBezTo>
                  <a:cubicBezTo>
                    <a:pt x="1772" y="285"/>
                    <a:pt x="863" y="1523"/>
                    <a:pt x="1796" y="2712"/>
                  </a:cubicBezTo>
                  <a:cubicBezTo>
                    <a:pt x="1863" y="2712"/>
                    <a:pt x="1929" y="2712"/>
                    <a:pt x="1963" y="2745"/>
                  </a:cubicBezTo>
                  <a:cubicBezTo>
                    <a:pt x="2163" y="2779"/>
                    <a:pt x="2163" y="3112"/>
                    <a:pt x="1963" y="3146"/>
                  </a:cubicBezTo>
                  <a:cubicBezTo>
                    <a:pt x="1062" y="3279"/>
                    <a:pt x="61" y="3713"/>
                    <a:pt x="28" y="4814"/>
                  </a:cubicBezTo>
                  <a:cubicBezTo>
                    <a:pt x="1" y="5765"/>
                    <a:pt x="726" y="6339"/>
                    <a:pt x="1537" y="6339"/>
                  </a:cubicBezTo>
                  <a:cubicBezTo>
                    <a:pt x="1722" y="6339"/>
                    <a:pt x="1911" y="6310"/>
                    <a:pt x="2096" y="6248"/>
                  </a:cubicBezTo>
                  <a:cubicBezTo>
                    <a:pt x="2123" y="6239"/>
                    <a:pt x="2150" y="6235"/>
                    <a:pt x="2177" y="6235"/>
                  </a:cubicBezTo>
                  <a:cubicBezTo>
                    <a:pt x="2346" y="6235"/>
                    <a:pt x="2487" y="6404"/>
                    <a:pt x="2430" y="6548"/>
                  </a:cubicBezTo>
                  <a:cubicBezTo>
                    <a:pt x="2152" y="7290"/>
                    <a:pt x="2246" y="8404"/>
                    <a:pt x="3164" y="8404"/>
                  </a:cubicBezTo>
                  <a:cubicBezTo>
                    <a:pt x="3236" y="8404"/>
                    <a:pt x="3314" y="8397"/>
                    <a:pt x="3397" y="8383"/>
                  </a:cubicBezTo>
                  <a:cubicBezTo>
                    <a:pt x="3931" y="8316"/>
                    <a:pt x="4264" y="7882"/>
                    <a:pt x="4498" y="7415"/>
                  </a:cubicBezTo>
                  <a:cubicBezTo>
                    <a:pt x="4498" y="7349"/>
                    <a:pt x="4498" y="7315"/>
                    <a:pt x="4498" y="7249"/>
                  </a:cubicBezTo>
                  <a:cubicBezTo>
                    <a:pt x="4498" y="7149"/>
                    <a:pt x="4598" y="7115"/>
                    <a:pt x="4665" y="7082"/>
                  </a:cubicBezTo>
                  <a:cubicBezTo>
                    <a:pt x="4684" y="7053"/>
                    <a:pt x="4713" y="7041"/>
                    <a:pt x="4745" y="7041"/>
                  </a:cubicBezTo>
                  <a:cubicBezTo>
                    <a:pt x="4826" y="7041"/>
                    <a:pt x="4922" y="7120"/>
                    <a:pt x="4898" y="7215"/>
                  </a:cubicBezTo>
                  <a:cubicBezTo>
                    <a:pt x="4898" y="7249"/>
                    <a:pt x="4865" y="7282"/>
                    <a:pt x="4865" y="7349"/>
                  </a:cubicBezTo>
                  <a:cubicBezTo>
                    <a:pt x="4995" y="8132"/>
                    <a:pt x="5636" y="8851"/>
                    <a:pt x="6476" y="8851"/>
                  </a:cubicBezTo>
                  <a:cubicBezTo>
                    <a:pt x="6495" y="8851"/>
                    <a:pt x="6514" y="8850"/>
                    <a:pt x="6533" y="8850"/>
                  </a:cubicBezTo>
                  <a:cubicBezTo>
                    <a:pt x="7533" y="8816"/>
                    <a:pt x="7967" y="7916"/>
                    <a:pt x="8100" y="7082"/>
                  </a:cubicBezTo>
                  <a:cubicBezTo>
                    <a:pt x="8120" y="6985"/>
                    <a:pt x="8219" y="6933"/>
                    <a:pt x="8317" y="6933"/>
                  </a:cubicBezTo>
                  <a:cubicBezTo>
                    <a:pt x="8388" y="6933"/>
                    <a:pt x="8459" y="6959"/>
                    <a:pt x="8501" y="7015"/>
                  </a:cubicBezTo>
                  <a:cubicBezTo>
                    <a:pt x="8534" y="7015"/>
                    <a:pt x="8601" y="7048"/>
                    <a:pt x="8601" y="7115"/>
                  </a:cubicBezTo>
                  <a:cubicBezTo>
                    <a:pt x="8745" y="7674"/>
                    <a:pt x="9182" y="7911"/>
                    <a:pt x="9658" y="7911"/>
                  </a:cubicBezTo>
                  <a:cubicBezTo>
                    <a:pt x="10063" y="7911"/>
                    <a:pt x="10496" y="7740"/>
                    <a:pt x="10802" y="7449"/>
                  </a:cubicBezTo>
                  <a:cubicBezTo>
                    <a:pt x="11103" y="7182"/>
                    <a:pt x="11336" y="6748"/>
                    <a:pt x="11303" y="6315"/>
                  </a:cubicBezTo>
                  <a:cubicBezTo>
                    <a:pt x="11269" y="5914"/>
                    <a:pt x="11036" y="5681"/>
                    <a:pt x="10769" y="5381"/>
                  </a:cubicBezTo>
                  <a:cubicBezTo>
                    <a:pt x="10736" y="5347"/>
                    <a:pt x="10736" y="5347"/>
                    <a:pt x="10702" y="5314"/>
                  </a:cubicBezTo>
                  <a:cubicBezTo>
                    <a:pt x="10536" y="5214"/>
                    <a:pt x="10469" y="4880"/>
                    <a:pt x="10736" y="4814"/>
                  </a:cubicBezTo>
                  <a:cubicBezTo>
                    <a:pt x="11937" y="4547"/>
                    <a:pt x="12404" y="3346"/>
                    <a:pt x="11636" y="2345"/>
                  </a:cubicBezTo>
                  <a:cubicBezTo>
                    <a:pt x="11238" y="1833"/>
                    <a:pt x="10699" y="1623"/>
                    <a:pt x="10137" y="1623"/>
                  </a:cubicBezTo>
                  <a:cubicBezTo>
                    <a:pt x="9710" y="1623"/>
                    <a:pt x="9270" y="1743"/>
                    <a:pt x="8868" y="1945"/>
                  </a:cubicBezTo>
                  <a:cubicBezTo>
                    <a:pt x="8823" y="1972"/>
                    <a:pt x="8774" y="1984"/>
                    <a:pt x="8726" y="1984"/>
                  </a:cubicBezTo>
                  <a:cubicBezTo>
                    <a:pt x="8595" y="1984"/>
                    <a:pt x="8476" y="1891"/>
                    <a:pt x="8501" y="1745"/>
                  </a:cubicBezTo>
                  <a:cubicBezTo>
                    <a:pt x="8618" y="694"/>
                    <a:pt x="7789" y="0"/>
                    <a:pt x="6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36476" y="4617314"/>
              <a:ext cx="91717" cy="63312"/>
            </a:xfrm>
            <a:custGeom>
              <a:avLst/>
              <a:gdLst/>
              <a:ahLst/>
              <a:cxnLst/>
              <a:rect l="l" t="t" r="r" b="b"/>
              <a:pathLst>
                <a:path w="4937" h="3408" extrusionOk="0">
                  <a:moveTo>
                    <a:pt x="2449" y="1"/>
                  </a:moveTo>
                  <a:cubicBezTo>
                    <a:pt x="1460" y="1"/>
                    <a:pt x="404" y="590"/>
                    <a:pt x="0" y="1506"/>
                  </a:cubicBezTo>
                  <a:cubicBezTo>
                    <a:pt x="71" y="1498"/>
                    <a:pt x="144" y="1494"/>
                    <a:pt x="218" y="1494"/>
                  </a:cubicBezTo>
                  <a:cubicBezTo>
                    <a:pt x="458" y="1494"/>
                    <a:pt x="713" y="1538"/>
                    <a:pt x="967" y="1639"/>
                  </a:cubicBezTo>
                  <a:cubicBezTo>
                    <a:pt x="1801" y="1940"/>
                    <a:pt x="2302" y="2607"/>
                    <a:pt x="2335" y="3407"/>
                  </a:cubicBezTo>
                  <a:cubicBezTo>
                    <a:pt x="2710" y="3282"/>
                    <a:pt x="3105" y="3215"/>
                    <a:pt x="3487" y="3215"/>
                  </a:cubicBezTo>
                  <a:cubicBezTo>
                    <a:pt x="3819" y="3215"/>
                    <a:pt x="4142" y="3266"/>
                    <a:pt x="4437" y="3374"/>
                  </a:cubicBezTo>
                  <a:cubicBezTo>
                    <a:pt x="4937" y="2106"/>
                    <a:pt x="4603" y="572"/>
                    <a:pt x="3136" y="105"/>
                  </a:cubicBezTo>
                  <a:cubicBezTo>
                    <a:pt x="2917" y="34"/>
                    <a:pt x="2685" y="1"/>
                    <a:pt x="2449" y="1"/>
                  </a:cubicBezTo>
                  <a:close/>
                </a:path>
              </a:pathLst>
            </a:custGeom>
            <a:solidFill>
              <a:srgbClr val="FFE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00749" y="4607951"/>
              <a:ext cx="250388" cy="222113"/>
            </a:xfrm>
            <a:custGeom>
              <a:avLst/>
              <a:gdLst/>
              <a:ahLst/>
              <a:cxnLst/>
              <a:rect l="l" t="t" r="r" b="b"/>
              <a:pathLst>
                <a:path w="13478" h="11956" extrusionOk="0">
                  <a:moveTo>
                    <a:pt x="9780" y="517"/>
                  </a:moveTo>
                  <a:cubicBezTo>
                    <a:pt x="10007" y="517"/>
                    <a:pt x="10231" y="547"/>
                    <a:pt x="10442" y="609"/>
                  </a:cubicBezTo>
                  <a:cubicBezTo>
                    <a:pt x="11909" y="1076"/>
                    <a:pt x="12243" y="2610"/>
                    <a:pt x="11743" y="3878"/>
                  </a:cubicBezTo>
                  <a:cubicBezTo>
                    <a:pt x="11457" y="3773"/>
                    <a:pt x="11145" y="3722"/>
                    <a:pt x="10824" y="3722"/>
                  </a:cubicBezTo>
                  <a:cubicBezTo>
                    <a:pt x="10432" y="3722"/>
                    <a:pt x="10026" y="3798"/>
                    <a:pt x="9641" y="3945"/>
                  </a:cubicBezTo>
                  <a:cubicBezTo>
                    <a:pt x="9608" y="3111"/>
                    <a:pt x="9107" y="2444"/>
                    <a:pt x="8273" y="2143"/>
                  </a:cubicBezTo>
                  <a:cubicBezTo>
                    <a:pt x="7999" y="2061"/>
                    <a:pt x="7724" y="2001"/>
                    <a:pt x="7469" y="2001"/>
                  </a:cubicBezTo>
                  <a:cubicBezTo>
                    <a:pt x="7413" y="2001"/>
                    <a:pt x="7359" y="2004"/>
                    <a:pt x="7306" y="2010"/>
                  </a:cubicBezTo>
                  <a:cubicBezTo>
                    <a:pt x="7713" y="1087"/>
                    <a:pt x="8784" y="517"/>
                    <a:pt x="9780" y="517"/>
                  </a:cubicBezTo>
                  <a:close/>
                  <a:moveTo>
                    <a:pt x="7482" y="2567"/>
                  </a:moveTo>
                  <a:cubicBezTo>
                    <a:pt x="8429" y="2567"/>
                    <a:pt x="9258" y="3261"/>
                    <a:pt x="9141" y="4312"/>
                  </a:cubicBezTo>
                  <a:cubicBezTo>
                    <a:pt x="9116" y="4458"/>
                    <a:pt x="9235" y="4551"/>
                    <a:pt x="9366" y="4551"/>
                  </a:cubicBezTo>
                  <a:cubicBezTo>
                    <a:pt x="9414" y="4551"/>
                    <a:pt x="9463" y="4539"/>
                    <a:pt x="9508" y="4512"/>
                  </a:cubicBezTo>
                  <a:cubicBezTo>
                    <a:pt x="9910" y="4310"/>
                    <a:pt x="10350" y="4190"/>
                    <a:pt x="10777" y="4190"/>
                  </a:cubicBezTo>
                  <a:cubicBezTo>
                    <a:pt x="11339" y="4190"/>
                    <a:pt x="11878" y="4400"/>
                    <a:pt x="12276" y="4912"/>
                  </a:cubicBezTo>
                  <a:cubicBezTo>
                    <a:pt x="13044" y="5913"/>
                    <a:pt x="12577" y="7114"/>
                    <a:pt x="11376" y="7381"/>
                  </a:cubicBezTo>
                  <a:cubicBezTo>
                    <a:pt x="11109" y="7447"/>
                    <a:pt x="11176" y="7781"/>
                    <a:pt x="11342" y="7881"/>
                  </a:cubicBezTo>
                  <a:cubicBezTo>
                    <a:pt x="11376" y="7881"/>
                    <a:pt x="11376" y="7914"/>
                    <a:pt x="11409" y="7948"/>
                  </a:cubicBezTo>
                  <a:cubicBezTo>
                    <a:pt x="11676" y="8248"/>
                    <a:pt x="11909" y="8448"/>
                    <a:pt x="11943" y="8882"/>
                  </a:cubicBezTo>
                  <a:cubicBezTo>
                    <a:pt x="11976" y="9315"/>
                    <a:pt x="11743" y="9716"/>
                    <a:pt x="11442" y="10016"/>
                  </a:cubicBezTo>
                  <a:cubicBezTo>
                    <a:pt x="11139" y="10304"/>
                    <a:pt x="10711" y="10475"/>
                    <a:pt x="10309" y="10475"/>
                  </a:cubicBezTo>
                  <a:cubicBezTo>
                    <a:pt x="9829" y="10475"/>
                    <a:pt x="9386" y="10230"/>
                    <a:pt x="9241" y="9649"/>
                  </a:cubicBezTo>
                  <a:cubicBezTo>
                    <a:pt x="9241" y="9615"/>
                    <a:pt x="9174" y="9582"/>
                    <a:pt x="9141" y="9549"/>
                  </a:cubicBezTo>
                  <a:cubicBezTo>
                    <a:pt x="9099" y="9507"/>
                    <a:pt x="9029" y="9483"/>
                    <a:pt x="8959" y="9483"/>
                  </a:cubicBezTo>
                  <a:cubicBezTo>
                    <a:pt x="8860" y="9483"/>
                    <a:pt x="8760" y="9532"/>
                    <a:pt x="8740" y="9649"/>
                  </a:cubicBezTo>
                  <a:cubicBezTo>
                    <a:pt x="8607" y="10483"/>
                    <a:pt x="8173" y="11383"/>
                    <a:pt x="7173" y="11417"/>
                  </a:cubicBezTo>
                  <a:cubicBezTo>
                    <a:pt x="7137" y="11419"/>
                    <a:pt x="7102" y="11421"/>
                    <a:pt x="7068" y="11421"/>
                  </a:cubicBezTo>
                  <a:cubicBezTo>
                    <a:pt x="6252" y="11421"/>
                    <a:pt x="5633" y="10684"/>
                    <a:pt x="5505" y="9916"/>
                  </a:cubicBezTo>
                  <a:cubicBezTo>
                    <a:pt x="5505" y="9849"/>
                    <a:pt x="5538" y="9816"/>
                    <a:pt x="5538" y="9782"/>
                  </a:cubicBezTo>
                  <a:cubicBezTo>
                    <a:pt x="5562" y="9687"/>
                    <a:pt x="5466" y="9608"/>
                    <a:pt x="5385" y="9608"/>
                  </a:cubicBezTo>
                  <a:cubicBezTo>
                    <a:pt x="5353" y="9608"/>
                    <a:pt x="5324" y="9620"/>
                    <a:pt x="5305" y="9649"/>
                  </a:cubicBezTo>
                  <a:cubicBezTo>
                    <a:pt x="5238" y="9682"/>
                    <a:pt x="5138" y="9716"/>
                    <a:pt x="5138" y="9816"/>
                  </a:cubicBezTo>
                  <a:cubicBezTo>
                    <a:pt x="5138" y="9882"/>
                    <a:pt x="5138" y="9916"/>
                    <a:pt x="5138" y="9982"/>
                  </a:cubicBezTo>
                  <a:cubicBezTo>
                    <a:pt x="4904" y="10449"/>
                    <a:pt x="4571" y="10883"/>
                    <a:pt x="4037" y="10950"/>
                  </a:cubicBezTo>
                  <a:cubicBezTo>
                    <a:pt x="3954" y="10964"/>
                    <a:pt x="3876" y="10971"/>
                    <a:pt x="3804" y="10971"/>
                  </a:cubicBezTo>
                  <a:cubicBezTo>
                    <a:pt x="2890" y="10971"/>
                    <a:pt x="2822" y="9857"/>
                    <a:pt x="3070" y="9115"/>
                  </a:cubicBezTo>
                  <a:cubicBezTo>
                    <a:pt x="3127" y="8971"/>
                    <a:pt x="2986" y="8802"/>
                    <a:pt x="2817" y="8802"/>
                  </a:cubicBezTo>
                  <a:cubicBezTo>
                    <a:pt x="2790" y="8802"/>
                    <a:pt x="2763" y="8806"/>
                    <a:pt x="2736" y="8815"/>
                  </a:cubicBezTo>
                  <a:cubicBezTo>
                    <a:pt x="2551" y="8877"/>
                    <a:pt x="2362" y="8906"/>
                    <a:pt x="2177" y="8906"/>
                  </a:cubicBezTo>
                  <a:cubicBezTo>
                    <a:pt x="1366" y="8906"/>
                    <a:pt x="641" y="8332"/>
                    <a:pt x="668" y="7381"/>
                  </a:cubicBezTo>
                  <a:cubicBezTo>
                    <a:pt x="701" y="6280"/>
                    <a:pt x="1702" y="5846"/>
                    <a:pt x="2603" y="5713"/>
                  </a:cubicBezTo>
                  <a:cubicBezTo>
                    <a:pt x="2803" y="5679"/>
                    <a:pt x="2803" y="5346"/>
                    <a:pt x="2603" y="5312"/>
                  </a:cubicBezTo>
                  <a:cubicBezTo>
                    <a:pt x="2569" y="5279"/>
                    <a:pt x="2503" y="5279"/>
                    <a:pt x="2436" y="5279"/>
                  </a:cubicBezTo>
                  <a:cubicBezTo>
                    <a:pt x="1503" y="4090"/>
                    <a:pt x="2412" y="2852"/>
                    <a:pt x="3499" y="2852"/>
                  </a:cubicBezTo>
                  <a:cubicBezTo>
                    <a:pt x="3968" y="2852"/>
                    <a:pt x="4469" y="3082"/>
                    <a:pt x="4871" y="3645"/>
                  </a:cubicBezTo>
                  <a:cubicBezTo>
                    <a:pt x="4946" y="3719"/>
                    <a:pt x="5031" y="3763"/>
                    <a:pt x="5116" y="3763"/>
                  </a:cubicBezTo>
                  <a:cubicBezTo>
                    <a:pt x="5181" y="3763"/>
                    <a:pt x="5246" y="3736"/>
                    <a:pt x="5305" y="3678"/>
                  </a:cubicBezTo>
                  <a:cubicBezTo>
                    <a:pt x="5805" y="3211"/>
                    <a:pt x="6372" y="2744"/>
                    <a:pt x="7073" y="2610"/>
                  </a:cubicBezTo>
                  <a:cubicBezTo>
                    <a:pt x="7210" y="2581"/>
                    <a:pt x="7347" y="2567"/>
                    <a:pt x="7482" y="2567"/>
                  </a:cubicBezTo>
                  <a:close/>
                  <a:moveTo>
                    <a:pt x="9790" y="1"/>
                  </a:moveTo>
                  <a:cubicBezTo>
                    <a:pt x="8522" y="1"/>
                    <a:pt x="7191" y="807"/>
                    <a:pt x="6906" y="2077"/>
                  </a:cubicBezTo>
                  <a:cubicBezTo>
                    <a:pt x="6239" y="2244"/>
                    <a:pt x="5672" y="2644"/>
                    <a:pt x="5138" y="3077"/>
                  </a:cubicBezTo>
                  <a:cubicBezTo>
                    <a:pt x="4674" y="2573"/>
                    <a:pt x="4038" y="2239"/>
                    <a:pt x="3387" y="2239"/>
                  </a:cubicBezTo>
                  <a:cubicBezTo>
                    <a:pt x="2962" y="2239"/>
                    <a:pt x="2531" y="2381"/>
                    <a:pt x="2136" y="2711"/>
                  </a:cubicBezTo>
                  <a:cubicBezTo>
                    <a:pt x="1302" y="3411"/>
                    <a:pt x="1302" y="4545"/>
                    <a:pt x="1936" y="5312"/>
                  </a:cubicBezTo>
                  <a:cubicBezTo>
                    <a:pt x="868" y="5513"/>
                    <a:pt x="1" y="6513"/>
                    <a:pt x="168" y="7681"/>
                  </a:cubicBezTo>
                  <a:cubicBezTo>
                    <a:pt x="290" y="8780"/>
                    <a:pt x="1195" y="9432"/>
                    <a:pt x="2166" y="9432"/>
                  </a:cubicBezTo>
                  <a:cubicBezTo>
                    <a:pt x="2256" y="9432"/>
                    <a:pt x="2346" y="9427"/>
                    <a:pt x="2436" y="9415"/>
                  </a:cubicBezTo>
                  <a:lnTo>
                    <a:pt x="2436" y="9415"/>
                  </a:lnTo>
                  <a:cubicBezTo>
                    <a:pt x="2269" y="10283"/>
                    <a:pt x="2336" y="11283"/>
                    <a:pt x="3370" y="11517"/>
                  </a:cubicBezTo>
                  <a:cubicBezTo>
                    <a:pt x="3495" y="11546"/>
                    <a:pt x="3615" y="11559"/>
                    <a:pt x="3729" y="11559"/>
                  </a:cubicBezTo>
                  <a:cubicBezTo>
                    <a:pt x="4406" y="11559"/>
                    <a:pt x="4895" y="11082"/>
                    <a:pt x="5238" y="10483"/>
                  </a:cubicBezTo>
                  <a:cubicBezTo>
                    <a:pt x="5460" y="11340"/>
                    <a:pt x="6256" y="11955"/>
                    <a:pt x="7167" y="11955"/>
                  </a:cubicBezTo>
                  <a:cubicBezTo>
                    <a:pt x="7213" y="11955"/>
                    <a:pt x="7259" y="11954"/>
                    <a:pt x="7306" y="11950"/>
                  </a:cubicBezTo>
                  <a:cubicBezTo>
                    <a:pt x="8140" y="11917"/>
                    <a:pt x="8974" y="11217"/>
                    <a:pt x="9174" y="10383"/>
                  </a:cubicBezTo>
                  <a:cubicBezTo>
                    <a:pt x="9440" y="10773"/>
                    <a:pt x="9905" y="10956"/>
                    <a:pt x="10397" y="10956"/>
                  </a:cubicBezTo>
                  <a:cubicBezTo>
                    <a:pt x="10830" y="10956"/>
                    <a:pt x="11284" y="10815"/>
                    <a:pt x="11643" y="10549"/>
                  </a:cubicBezTo>
                  <a:cubicBezTo>
                    <a:pt x="12410" y="9949"/>
                    <a:pt x="12877" y="8381"/>
                    <a:pt x="11976" y="7747"/>
                  </a:cubicBezTo>
                  <a:cubicBezTo>
                    <a:pt x="12977" y="7280"/>
                    <a:pt x="13477" y="6113"/>
                    <a:pt x="12977" y="5046"/>
                  </a:cubicBezTo>
                  <a:cubicBezTo>
                    <a:pt x="12777" y="4645"/>
                    <a:pt x="12510" y="4345"/>
                    <a:pt x="12210" y="4112"/>
                  </a:cubicBezTo>
                  <a:cubicBezTo>
                    <a:pt x="13010" y="2711"/>
                    <a:pt x="12343" y="809"/>
                    <a:pt x="10842" y="209"/>
                  </a:cubicBezTo>
                  <a:cubicBezTo>
                    <a:pt x="10514" y="67"/>
                    <a:pt x="10155" y="1"/>
                    <a:pt x="9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10800000">
            <a:off x="-75975" y="-39140"/>
            <a:ext cx="3509452" cy="1137819"/>
          </a:xfrm>
          <a:custGeom>
            <a:avLst/>
            <a:gdLst/>
            <a:ahLst/>
            <a:cxnLst/>
            <a:rect l="l" t="t" r="r" b="b"/>
            <a:pathLst>
              <a:path w="21862" h="7088" extrusionOk="0">
                <a:moveTo>
                  <a:pt x="20392" y="0"/>
                </a:moveTo>
                <a:cubicBezTo>
                  <a:pt x="19697" y="0"/>
                  <a:pt x="19010" y="139"/>
                  <a:pt x="18446" y="437"/>
                </a:cubicBezTo>
                <a:cubicBezTo>
                  <a:pt x="17368" y="1003"/>
                  <a:pt x="16913" y="1997"/>
                  <a:pt x="16387" y="2893"/>
                </a:cubicBezTo>
                <a:cubicBezTo>
                  <a:pt x="15861" y="3789"/>
                  <a:pt x="15050" y="4733"/>
                  <a:pt x="13753" y="4924"/>
                </a:cubicBezTo>
                <a:cubicBezTo>
                  <a:pt x="13587" y="4948"/>
                  <a:pt x="13420" y="4959"/>
                  <a:pt x="13253" y="4959"/>
                </a:cubicBezTo>
                <a:cubicBezTo>
                  <a:pt x="12545" y="4959"/>
                  <a:pt x="11838" y="4765"/>
                  <a:pt x="11156" y="4596"/>
                </a:cubicBezTo>
                <a:cubicBezTo>
                  <a:pt x="10391" y="4408"/>
                  <a:pt x="9551" y="4258"/>
                  <a:pt x="8748" y="4258"/>
                </a:cubicBezTo>
                <a:cubicBezTo>
                  <a:pt x="8042" y="4258"/>
                  <a:pt x="7365" y="4373"/>
                  <a:pt x="6793" y="4680"/>
                </a:cubicBezTo>
                <a:cubicBezTo>
                  <a:pt x="5978" y="5117"/>
                  <a:pt x="5461" y="5904"/>
                  <a:pt x="4593" y="6207"/>
                </a:cubicBezTo>
                <a:cubicBezTo>
                  <a:pt x="4569" y="6215"/>
                  <a:pt x="4545" y="6224"/>
                  <a:pt x="4519" y="6231"/>
                </a:cubicBezTo>
                <a:cubicBezTo>
                  <a:pt x="4407" y="6267"/>
                  <a:pt x="4286" y="6293"/>
                  <a:pt x="4160" y="6310"/>
                </a:cubicBezTo>
                <a:cubicBezTo>
                  <a:pt x="4052" y="6325"/>
                  <a:pt x="3944" y="6331"/>
                  <a:pt x="3836" y="6331"/>
                </a:cubicBezTo>
                <a:cubicBezTo>
                  <a:pt x="3306" y="6331"/>
                  <a:pt x="2774" y="6185"/>
                  <a:pt x="2236" y="6169"/>
                </a:cubicBezTo>
                <a:cubicBezTo>
                  <a:pt x="2205" y="6168"/>
                  <a:pt x="2173" y="6167"/>
                  <a:pt x="2142" y="6167"/>
                </a:cubicBezTo>
                <a:cubicBezTo>
                  <a:pt x="1432" y="6167"/>
                  <a:pt x="726" y="6406"/>
                  <a:pt x="265" y="6805"/>
                </a:cubicBezTo>
                <a:cubicBezTo>
                  <a:pt x="165" y="6893"/>
                  <a:pt x="77" y="6988"/>
                  <a:pt x="1" y="7088"/>
                </a:cubicBezTo>
                <a:lnTo>
                  <a:pt x="21862" y="7088"/>
                </a:lnTo>
                <a:lnTo>
                  <a:pt x="21862" y="210"/>
                </a:lnTo>
                <a:cubicBezTo>
                  <a:pt x="21397" y="73"/>
                  <a:pt x="20892" y="0"/>
                  <a:pt x="20392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10800000">
            <a:off x="7073611" y="4276678"/>
            <a:ext cx="2111739" cy="1036366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821" y="0"/>
                </a:moveTo>
                <a:lnTo>
                  <a:pt x="1821" y="3"/>
                </a:lnTo>
                <a:lnTo>
                  <a:pt x="0" y="4"/>
                </a:lnTo>
                <a:lnTo>
                  <a:pt x="0" y="222"/>
                </a:lnTo>
                <a:lnTo>
                  <a:pt x="0" y="1236"/>
                </a:lnTo>
                <a:lnTo>
                  <a:pt x="0" y="2358"/>
                </a:lnTo>
                <a:lnTo>
                  <a:pt x="1" y="3370"/>
                </a:lnTo>
                <a:lnTo>
                  <a:pt x="1" y="4493"/>
                </a:lnTo>
                <a:lnTo>
                  <a:pt x="1" y="5504"/>
                </a:lnTo>
                <a:lnTo>
                  <a:pt x="1" y="6178"/>
                </a:lnTo>
                <a:cubicBezTo>
                  <a:pt x="369" y="6349"/>
                  <a:pt x="770" y="6456"/>
                  <a:pt x="1177" y="6456"/>
                </a:cubicBezTo>
                <a:cubicBezTo>
                  <a:pt x="1363" y="6456"/>
                  <a:pt x="1550" y="6434"/>
                  <a:pt x="1736" y="6385"/>
                </a:cubicBezTo>
                <a:cubicBezTo>
                  <a:pt x="1764" y="6378"/>
                  <a:pt x="1794" y="6370"/>
                  <a:pt x="1822" y="6361"/>
                </a:cubicBezTo>
                <a:cubicBezTo>
                  <a:pt x="1843" y="6355"/>
                  <a:pt x="1862" y="6348"/>
                  <a:pt x="1882" y="6342"/>
                </a:cubicBezTo>
                <a:cubicBezTo>
                  <a:pt x="2342" y="6188"/>
                  <a:pt x="2719" y="5901"/>
                  <a:pt x="3050" y="5558"/>
                </a:cubicBezTo>
                <a:cubicBezTo>
                  <a:pt x="3068" y="5540"/>
                  <a:pt x="3085" y="5522"/>
                  <a:pt x="3102" y="5503"/>
                </a:cubicBezTo>
                <a:cubicBezTo>
                  <a:pt x="3398" y="5189"/>
                  <a:pt x="3657" y="4831"/>
                  <a:pt x="3908" y="4490"/>
                </a:cubicBezTo>
                <a:cubicBezTo>
                  <a:pt x="3908" y="4490"/>
                  <a:pt x="3909" y="4490"/>
                  <a:pt x="3909" y="4489"/>
                </a:cubicBezTo>
                <a:cubicBezTo>
                  <a:pt x="3923" y="4471"/>
                  <a:pt x="3936" y="4455"/>
                  <a:pt x="3949" y="4436"/>
                </a:cubicBezTo>
                <a:cubicBezTo>
                  <a:pt x="4217" y="4078"/>
                  <a:pt x="4522" y="3714"/>
                  <a:pt x="4875" y="3424"/>
                </a:cubicBezTo>
                <a:cubicBezTo>
                  <a:pt x="4897" y="3405"/>
                  <a:pt x="4919" y="3387"/>
                  <a:pt x="4942" y="3369"/>
                </a:cubicBezTo>
                <a:cubicBezTo>
                  <a:pt x="5319" y="3071"/>
                  <a:pt x="5750" y="2859"/>
                  <a:pt x="6248" y="2826"/>
                </a:cubicBezTo>
                <a:cubicBezTo>
                  <a:pt x="6296" y="2822"/>
                  <a:pt x="6344" y="2821"/>
                  <a:pt x="6391" y="2821"/>
                </a:cubicBezTo>
                <a:cubicBezTo>
                  <a:pt x="7025" y="2821"/>
                  <a:pt x="7616" y="3105"/>
                  <a:pt x="8200" y="3368"/>
                </a:cubicBezTo>
                <a:cubicBezTo>
                  <a:pt x="8240" y="3387"/>
                  <a:pt x="8281" y="3405"/>
                  <a:pt x="8323" y="3423"/>
                </a:cubicBezTo>
                <a:cubicBezTo>
                  <a:pt x="8382" y="3449"/>
                  <a:pt x="8442" y="3475"/>
                  <a:pt x="8501" y="3501"/>
                </a:cubicBezTo>
                <a:cubicBezTo>
                  <a:pt x="9052" y="3734"/>
                  <a:pt x="9659" y="3908"/>
                  <a:pt x="10259" y="3908"/>
                </a:cubicBezTo>
                <a:cubicBezTo>
                  <a:pt x="10487" y="3908"/>
                  <a:pt x="10715" y="3882"/>
                  <a:pt x="10937" y="3826"/>
                </a:cubicBezTo>
                <a:cubicBezTo>
                  <a:pt x="11253" y="3746"/>
                  <a:pt x="11547" y="3604"/>
                  <a:pt x="11810" y="3423"/>
                </a:cubicBezTo>
                <a:cubicBezTo>
                  <a:pt x="11835" y="3405"/>
                  <a:pt x="11861" y="3387"/>
                  <a:pt x="11886" y="3368"/>
                </a:cubicBezTo>
                <a:cubicBezTo>
                  <a:pt x="11986" y="3295"/>
                  <a:pt x="12081" y="3217"/>
                  <a:pt x="12169" y="3134"/>
                </a:cubicBezTo>
                <a:cubicBezTo>
                  <a:pt x="12416" y="2906"/>
                  <a:pt x="12624" y="2641"/>
                  <a:pt x="12783" y="2355"/>
                </a:cubicBezTo>
                <a:cubicBezTo>
                  <a:pt x="12794" y="2337"/>
                  <a:pt x="12805" y="2319"/>
                  <a:pt x="12814" y="2300"/>
                </a:cubicBezTo>
                <a:cubicBezTo>
                  <a:pt x="12983" y="1983"/>
                  <a:pt x="13095" y="1639"/>
                  <a:pt x="13135" y="1287"/>
                </a:cubicBezTo>
                <a:cubicBezTo>
                  <a:pt x="13137" y="1269"/>
                  <a:pt x="13139" y="1251"/>
                  <a:pt x="13141" y="1232"/>
                </a:cubicBezTo>
                <a:cubicBezTo>
                  <a:pt x="13152" y="1109"/>
                  <a:pt x="13155" y="984"/>
                  <a:pt x="13149" y="860"/>
                </a:cubicBezTo>
                <a:cubicBezTo>
                  <a:pt x="13137" y="644"/>
                  <a:pt x="13096" y="428"/>
                  <a:pt x="13028" y="222"/>
                </a:cubicBezTo>
                <a:cubicBezTo>
                  <a:pt x="13023" y="204"/>
                  <a:pt x="13017" y="185"/>
                  <a:pt x="13010" y="167"/>
                </a:cubicBezTo>
                <a:cubicBezTo>
                  <a:pt x="12991" y="111"/>
                  <a:pt x="12969" y="56"/>
                  <a:pt x="12946" y="1"/>
                </a:cubicBezTo>
                <a:lnTo>
                  <a:pt x="1880" y="3"/>
                </a:lnTo>
                <a:lnTo>
                  <a:pt x="1880" y="0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322222" y="3911478"/>
            <a:ext cx="4631379" cy="1561772"/>
          </a:xfrm>
          <a:custGeom>
            <a:avLst/>
            <a:gdLst/>
            <a:ahLst/>
            <a:cxnLst/>
            <a:rect l="l" t="t" r="r" b="b"/>
            <a:pathLst>
              <a:path w="28851" h="9729" extrusionOk="0">
                <a:moveTo>
                  <a:pt x="943" y="0"/>
                </a:moveTo>
                <a:cubicBezTo>
                  <a:pt x="631" y="0"/>
                  <a:pt x="337" y="87"/>
                  <a:pt x="179" y="380"/>
                </a:cubicBezTo>
                <a:cubicBezTo>
                  <a:pt x="1" y="711"/>
                  <a:pt x="78" y="1189"/>
                  <a:pt x="451" y="1303"/>
                </a:cubicBezTo>
                <a:cubicBezTo>
                  <a:pt x="355" y="2313"/>
                  <a:pt x="452" y="3522"/>
                  <a:pt x="1499" y="3989"/>
                </a:cubicBezTo>
                <a:cubicBezTo>
                  <a:pt x="1785" y="4117"/>
                  <a:pt x="2088" y="4165"/>
                  <a:pt x="2396" y="4165"/>
                </a:cubicBezTo>
                <a:cubicBezTo>
                  <a:pt x="3000" y="4165"/>
                  <a:pt x="3625" y="3981"/>
                  <a:pt x="4188" y="3848"/>
                </a:cubicBezTo>
                <a:cubicBezTo>
                  <a:pt x="4624" y="3745"/>
                  <a:pt x="5112" y="3633"/>
                  <a:pt x="5582" y="3633"/>
                </a:cubicBezTo>
                <a:cubicBezTo>
                  <a:pt x="6044" y="3633"/>
                  <a:pt x="6489" y="3741"/>
                  <a:pt x="6852" y="4069"/>
                </a:cubicBezTo>
                <a:cubicBezTo>
                  <a:pt x="7560" y="4711"/>
                  <a:pt x="7722" y="5737"/>
                  <a:pt x="8257" y="6500"/>
                </a:cubicBezTo>
                <a:cubicBezTo>
                  <a:pt x="8521" y="6876"/>
                  <a:pt x="8874" y="7178"/>
                  <a:pt x="9322" y="7300"/>
                </a:cubicBezTo>
                <a:cubicBezTo>
                  <a:pt x="9482" y="7344"/>
                  <a:pt x="9645" y="7363"/>
                  <a:pt x="9808" y="7363"/>
                </a:cubicBezTo>
                <a:cubicBezTo>
                  <a:pt x="10078" y="7363"/>
                  <a:pt x="10348" y="7310"/>
                  <a:pt x="10606" y="7231"/>
                </a:cubicBezTo>
                <a:cubicBezTo>
                  <a:pt x="11498" y="6959"/>
                  <a:pt x="12280" y="6380"/>
                  <a:pt x="13194" y="6184"/>
                </a:cubicBezTo>
                <a:cubicBezTo>
                  <a:pt x="13322" y="6156"/>
                  <a:pt x="13450" y="6141"/>
                  <a:pt x="13577" y="6141"/>
                </a:cubicBezTo>
                <a:cubicBezTo>
                  <a:pt x="13849" y="6141"/>
                  <a:pt x="14113" y="6211"/>
                  <a:pt x="14347" y="6376"/>
                </a:cubicBezTo>
                <a:cubicBezTo>
                  <a:pt x="14724" y="6643"/>
                  <a:pt x="14907" y="7097"/>
                  <a:pt x="15047" y="7521"/>
                </a:cubicBezTo>
                <a:cubicBezTo>
                  <a:pt x="15341" y="8400"/>
                  <a:pt x="15592" y="9554"/>
                  <a:pt x="16688" y="9709"/>
                </a:cubicBezTo>
                <a:cubicBezTo>
                  <a:pt x="16781" y="9722"/>
                  <a:pt x="16872" y="9728"/>
                  <a:pt x="16961" y="9728"/>
                </a:cubicBezTo>
                <a:cubicBezTo>
                  <a:pt x="18160" y="9728"/>
                  <a:pt x="18967" y="8588"/>
                  <a:pt x="19887" y="7966"/>
                </a:cubicBezTo>
                <a:cubicBezTo>
                  <a:pt x="20301" y="7685"/>
                  <a:pt x="20755" y="7537"/>
                  <a:pt x="21232" y="7537"/>
                </a:cubicBezTo>
                <a:cubicBezTo>
                  <a:pt x="21401" y="7537"/>
                  <a:pt x="21572" y="7556"/>
                  <a:pt x="21746" y="7593"/>
                </a:cubicBezTo>
                <a:cubicBezTo>
                  <a:pt x="22408" y="7736"/>
                  <a:pt x="23015" y="8087"/>
                  <a:pt x="23550" y="8494"/>
                </a:cubicBezTo>
                <a:cubicBezTo>
                  <a:pt x="24053" y="8876"/>
                  <a:pt x="24539" y="9361"/>
                  <a:pt x="25189" y="9466"/>
                </a:cubicBezTo>
                <a:cubicBezTo>
                  <a:pt x="25284" y="9481"/>
                  <a:pt x="25378" y="9489"/>
                  <a:pt x="25473" y="9489"/>
                </a:cubicBezTo>
                <a:cubicBezTo>
                  <a:pt x="26024" y="9489"/>
                  <a:pt x="26554" y="9240"/>
                  <a:pt x="26991" y="8910"/>
                </a:cubicBezTo>
                <a:cubicBezTo>
                  <a:pt x="27838" y="8271"/>
                  <a:pt x="28376" y="7319"/>
                  <a:pt x="28611" y="6292"/>
                </a:cubicBezTo>
                <a:cubicBezTo>
                  <a:pt x="28851" y="5239"/>
                  <a:pt x="28800" y="4124"/>
                  <a:pt x="28525" y="3084"/>
                </a:cubicBezTo>
                <a:cubicBezTo>
                  <a:pt x="28226" y="1958"/>
                  <a:pt x="27654" y="694"/>
                  <a:pt x="26488" y="261"/>
                </a:cubicBezTo>
                <a:cubicBezTo>
                  <a:pt x="26074" y="106"/>
                  <a:pt x="25631" y="64"/>
                  <a:pt x="25188" y="64"/>
                </a:cubicBezTo>
                <a:cubicBezTo>
                  <a:pt x="24971" y="64"/>
                  <a:pt x="24753" y="74"/>
                  <a:pt x="24540" y="86"/>
                </a:cubicBezTo>
                <a:cubicBezTo>
                  <a:pt x="23776" y="131"/>
                  <a:pt x="23013" y="188"/>
                  <a:pt x="22250" y="248"/>
                </a:cubicBezTo>
                <a:cubicBezTo>
                  <a:pt x="20720" y="367"/>
                  <a:pt x="19190" y="503"/>
                  <a:pt x="17661" y="628"/>
                </a:cubicBezTo>
                <a:cubicBezTo>
                  <a:pt x="15187" y="828"/>
                  <a:pt x="12704" y="996"/>
                  <a:pt x="10221" y="996"/>
                </a:cubicBezTo>
                <a:cubicBezTo>
                  <a:pt x="9649" y="996"/>
                  <a:pt x="9077" y="987"/>
                  <a:pt x="8505" y="967"/>
                </a:cubicBezTo>
                <a:cubicBezTo>
                  <a:pt x="6985" y="916"/>
                  <a:pt x="5467" y="790"/>
                  <a:pt x="3966" y="555"/>
                </a:cubicBezTo>
                <a:cubicBezTo>
                  <a:pt x="3209" y="436"/>
                  <a:pt x="2459" y="290"/>
                  <a:pt x="1714" y="116"/>
                </a:cubicBezTo>
                <a:cubicBezTo>
                  <a:pt x="1493" y="64"/>
                  <a:pt x="1211" y="0"/>
                  <a:pt x="94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10800000">
            <a:off x="7238474" y="-283427"/>
            <a:ext cx="2349802" cy="3352777"/>
          </a:xfrm>
          <a:custGeom>
            <a:avLst/>
            <a:gdLst/>
            <a:ahLst/>
            <a:cxnLst/>
            <a:rect l="l" t="t" r="r" b="b"/>
            <a:pathLst>
              <a:path w="14638" h="20886" extrusionOk="0">
                <a:moveTo>
                  <a:pt x="3191" y="1"/>
                </a:moveTo>
                <a:cubicBezTo>
                  <a:pt x="2885" y="1"/>
                  <a:pt x="2576" y="81"/>
                  <a:pt x="2295" y="191"/>
                </a:cubicBezTo>
                <a:cubicBezTo>
                  <a:pt x="1899" y="349"/>
                  <a:pt x="1532" y="564"/>
                  <a:pt x="1185" y="809"/>
                </a:cubicBezTo>
                <a:cubicBezTo>
                  <a:pt x="1218" y="721"/>
                  <a:pt x="1252" y="633"/>
                  <a:pt x="1287" y="547"/>
                </a:cubicBezTo>
                <a:cubicBezTo>
                  <a:pt x="1332" y="438"/>
                  <a:pt x="1242" y="367"/>
                  <a:pt x="1149" y="367"/>
                </a:cubicBezTo>
                <a:cubicBezTo>
                  <a:pt x="1089" y="367"/>
                  <a:pt x="1027" y="397"/>
                  <a:pt x="998" y="467"/>
                </a:cubicBezTo>
                <a:cubicBezTo>
                  <a:pt x="147" y="2564"/>
                  <a:pt x="0" y="4857"/>
                  <a:pt x="71" y="7096"/>
                </a:cubicBezTo>
                <a:cubicBezTo>
                  <a:pt x="107" y="8264"/>
                  <a:pt x="200" y="9428"/>
                  <a:pt x="285" y="10592"/>
                </a:cubicBezTo>
                <a:cubicBezTo>
                  <a:pt x="378" y="11838"/>
                  <a:pt x="471" y="13083"/>
                  <a:pt x="565" y="14328"/>
                </a:cubicBezTo>
                <a:cubicBezTo>
                  <a:pt x="660" y="15573"/>
                  <a:pt x="755" y="16818"/>
                  <a:pt x="852" y="18063"/>
                </a:cubicBezTo>
                <a:cubicBezTo>
                  <a:pt x="895" y="18617"/>
                  <a:pt x="909" y="19183"/>
                  <a:pt x="997" y="19731"/>
                </a:cubicBezTo>
                <a:cubicBezTo>
                  <a:pt x="1063" y="20137"/>
                  <a:pt x="1227" y="20580"/>
                  <a:pt x="1623" y="20768"/>
                </a:cubicBezTo>
                <a:cubicBezTo>
                  <a:pt x="1853" y="20878"/>
                  <a:pt x="2108" y="20885"/>
                  <a:pt x="2359" y="20885"/>
                </a:cubicBezTo>
                <a:cubicBezTo>
                  <a:pt x="2678" y="20885"/>
                  <a:pt x="2997" y="20884"/>
                  <a:pt x="3315" y="20883"/>
                </a:cubicBezTo>
                <a:cubicBezTo>
                  <a:pt x="3934" y="20882"/>
                  <a:pt x="4551" y="20881"/>
                  <a:pt x="5168" y="20880"/>
                </a:cubicBezTo>
                <a:cubicBezTo>
                  <a:pt x="6413" y="20878"/>
                  <a:pt x="7658" y="20875"/>
                  <a:pt x="8904" y="20873"/>
                </a:cubicBezTo>
                <a:cubicBezTo>
                  <a:pt x="8946" y="20873"/>
                  <a:pt x="8987" y="20873"/>
                  <a:pt x="9029" y="20873"/>
                </a:cubicBezTo>
                <a:cubicBezTo>
                  <a:pt x="9733" y="20873"/>
                  <a:pt x="10440" y="20882"/>
                  <a:pt x="11147" y="20882"/>
                </a:cubicBezTo>
                <a:cubicBezTo>
                  <a:pt x="11621" y="20882"/>
                  <a:pt x="12096" y="20878"/>
                  <a:pt x="12569" y="20863"/>
                </a:cubicBezTo>
                <a:cubicBezTo>
                  <a:pt x="13054" y="20848"/>
                  <a:pt x="13560" y="20768"/>
                  <a:pt x="13928" y="20425"/>
                </a:cubicBezTo>
                <a:cubicBezTo>
                  <a:pt x="14266" y="20112"/>
                  <a:pt x="14409" y="19650"/>
                  <a:pt x="14479" y="19208"/>
                </a:cubicBezTo>
                <a:cubicBezTo>
                  <a:pt x="14615" y="18346"/>
                  <a:pt x="14637" y="17435"/>
                  <a:pt x="14556" y="16567"/>
                </a:cubicBezTo>
                <a:cubicBezTo>
                  <a:pt x="14480" y="15744"/>
                  <a:pt x="14290" y="14898"/>
                  <a:pt x="13827" y="14200"/>
                </a:cubicBezTo>
                <a:cubicBezTo>
                  <a:pt x="13606" y="13867"/>
                  <a:pt x="13329" y="13578"/>
                  <a:pt x="13000" y="13350"/>
                </a:cubicBezTo>
                <a:cubicBezTo>
                  <a:pt x="12618" y="13086"/>
                  <a:pt x="12175" y="12928"/>
                  <a:pt x="11727" y="12811"/>
                </a:cubicBezTo>
                <a:cubicBezTo>
                  <a:pt x="10841" y="12580"/>
                  <a:pt x="9808" y="12500"/>
                  <a:pt x="9119" y="11827"/>
                </a:cubicBezTo>
                <a:cubicBezTo>
                  <a:pt x="8381" y="11106"/>
                  <a:pt x="8246" y="10000"/>
                  <a:pt x="8306" y="9020"/>
                </a:cubicBezTo>
                <a:cubicBezTo>
                  <a:pt x="8344" y="8404"/>
                  <a:pt x="8449" y="7795"/>
                  <a:pt x="8518" y="7181"/>
                </a:cubicBezTo>
                <a:cubicBezTo>
                  <a:pt x="8574" y="6676"/>
                  <a:pt x="8621" y="6136"/>
                  <a:pt x="8417" y="5654"/>
                </a:cubicBezTo>
                <a:cubicBezTo>
                  <a:pt x="7771" y="4140"/>
                  <a:pt x="5341" y="4868"/>
                  <a:pt x="4856" y="3246"/>
                </a:cubicBezTo>
                <a:cubicBezTo>
                  <a:pt x="4619" y="2457"/>
                  <a:pt x="4843" y="1582"/>
                  <a:pt x="4492" y="818"/>
                </a:cubicBezTo>
                <a:cubicBezTo>
                  <a:pt x="4321" y="450"/>
                  <a:pt x="3993" y="161"/>
                  <a:pt x="3598" y="53"/>
                </a:cubicBezTo>
                <a:cubicBezTo>
                  <a:pt x="3465" y="17"/>
                  <a:pt x="3328" y="1"/>
                  <a:pt x="3191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2715675" y="758952"/>
            <a:ext cx="3712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5"/>
          <p:cNvSpPr/>
          <p:nvPr/>
        </p:nvSpPr>
        <p:spPr>
          <a:xfrm rot="10545964">
            <a:off x="1016839" y="203702"/>
            <a:ext cx="1057317" cy="823815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5"/>
          <p:cNvGrpSpPr/>
          <p:nvPr/>
        </p:nvGrpSpPr>
        <p:grpSpPr>
          <a:xfrm rot="-9900030">
            <a:off x="1630759" y="4533277"/>
            <a:ext cx="215932" cy="195605"/>
            <a:chOff x="1640475" y="1197075"/>
            <a:chExt cx="55475" cy="50250"/>
          </a:xfrm>
        </p:grpSpPr>
        <p:sp>
          <p:nvSpPr>
            <p:cNvPr id="134" name="Google Shape;134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5"/>
          <p:cNvSpPr/>
          <p:nvPr/>
        </p:nvSpPr>
        <p:spPr>
          <a:xfrm rot="-650935">
            <a:off x="207474" y="4629032"/>
            <a:ext cx="827555" cy="19386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 rot="10799956">
            <a:off x="274842" y="539507"/>
            <a:ext cx="438380" cy="397116"/>
            <a:chOff x="1640475" y="1197075"/>
            <a:chExt cx="55475" cy="50250"/>
          </a:xfrm>
        </p:grpSpPr>
        <p:sp>
          <p:nvSpPr>
            <p:cNvPr id="139" name="Google Shape;139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5"/>
          <p:cNvGrpSpPr/>
          <p:nvPr/>
        </p:nvGrpSpPr>
        <p:grpSpPr>
          <a:xfrm rot="-3600112">
            <a:off x="8113026" y="595917"/>
            <a:ext cx="262456" cy="237752"/>
            <a:chOff x="1640475" y="1197075"/>
            <a:chExt cx="55475" cy="50250"/>
          </a:xfrm>
        </p:grpSpPr>
        <p:sp>
          <p:nvSpPr>
            <p:cNvPr id="143" name="Google Shape;143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5"/>
          <p:cNvSpPr/>
          <p:nvPr/>
        </p:nvSpPr>
        <p:spPr>
          <a:xfrm rot="-9900028">
            <a:off x="6801862" y="268233"/>
            <a:ext cx="1038050" cy="243182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 rot="-9900036">
            <a:off x="8356794" y="3991332"/>
            <a:ext cx="450073" cy="665412"/>
          </a:xfrm>
          <a:custGeom>
            <a:avLst/>
            <a:gdLst/>
            <a:ahLst/>
            <a:cxnLst/>
            <a:rect l="l" t="t" r="r" b="b"/>
            <a:pathLst>
              <a:path w="10628" h="15713" extrusionOk="0">
                <a:moveTo>
                  <a:pt x="9154" y="0"/>
                </a:moveTo>
                <a:cubicBezTo>
                  <a:pt x="9141" y="0"/>
                  <a:pt x="9128" y="5"/>
                  <a:pt x="9118" y="14"/>
                </a:cubicBezTo>
                <a:cubicBezTo>
                  <a:pt x="9094" y="34"/>
                  <a:pt x="9092" y="69"/>
                  <a:pt x="9112" y="93"/>
                </a:cubicBezTo>
                <a:cubicBezTo>
                  <a:pt x="9278" y="281"/>
                  <a:pt x="9433" y="486"/>
                  <a:pt x="9574" y="703"/>
                </a:cubicBezTo>
                <a:cubicBezTo>
                  <a:pt x="9585" y="719"/>
                  <a:pt x="9602" y="727"/>
                  <a:pt x="9620" y="727"/>
                </a:cubicBezTo>
                <a:cubicBezTo>
                  <a:pt x="9631" y="727"/>
                  <a:pt x="9641" y="725"/>
                  <a:pt x="9651" y="719"/>
                </a:cubicBezTo>
                <a:cubicBezTo>
                  <a:pt x="9677" y="703"/>
                  <a:pt x="9684" y="668"/>
                  <a:pt x="9667" y="642"/>
                </a:cubicBezTo>
                <a:cubicBezTo>
                  <a:pt x="9524" y="421"/>
                  <a:pt x="9366" y="212"/>
                  <a:pt x="9196" y="19"/>
                </a:cubicBezTo>
                <a:cubicBezTo>
                  <a:pt x="9185" y="6"/>
                  <a:pt x="9169" y="0"/>
                  <a:pt x="9154" y="0"/>
                </a:cubicBezTo>
                <a:close/>
                <a:moveTo>
                  <a:pt x="9994" y="1294"/>
                </a:moveTo>
                <a:cubicBezTo>
                  <a:pt x="9986" y="1294"/>
                  <a:pt x="9978" y="1296"/>
                  <a:pt x="9970" y="1299"/>
                </a:cubicBezTo>
                <a:cubicBezTo>
                  <a:pt x="9943" y="1312"/>
                  <a:pt x="9931" y="1345"/>
                  <a:pt x="9944" y="1373"/>
                </a:cubicBezTo>
                <a:cubicBezTo>
                  <a:pt x="10050" y="1602"/>
                  <a:pt x="10143" y="1843"/>
                  <a:pt x="10220" y="2087"/>
                </a:cubicBezTo>
                <a:cubicBezTo>
                  <a:pt x="10228" y="2111"/>
                  <a:pt x="10250" y="2126"/>
                  <a:pt x="10274" y="2126"/>
                </a:cubicBezTo>
                <a:cubicBezTo>
                  <a:pt x="10279" y="2126"/>
                  <a:pt x="10284" y="2125"/>
                  <a:pt x="10291" y="2124"/>
                </a:cubicBezTo>
                <a:cubicBezTo>
                  <a:pt x="10320" y="2114"/>
                  <a:pt x="10336" y="2083"/>
                  <a:pt x="10327" y="2054"/>
                </a:cubicBezTo>
                <a:cubicBezTo>
                  <a:pt x="10248" y="1805"/>
                  <a:pt x="10154" y="1561"/>
                  <a:pt x="10044" y="1326"/>
                </a:cubicBezTo>
                <a:cubicBezTo>
                  <a:pt x="10035" y="1306"/>
                  <a:pt x="10015" y="1294"/>
                  <a:pt x="9994" y="1294"/>
                </a:cubicBezTo>
                <a:close/>
                <a:moveTo>
                  <a:pt x="10459" y="2766"/>
                </a:moveTo>
                <a:cubicBezTo>
                  <a:pt x="10456" y="2766"/>
                  <a:pt x="10452" y="2766"/>
                  <a:pt x="10449" y="2767"/>
                </a:cubicBezTo>
                <a:cubicBezTo>
                  <a:pt x="10418" y="2772"/>
                  <a:pt x="10399" y="2801"/>
                  <a:pt x="10404" y="2831"/>
                </a:cubicBezTo>
                <a:cubicBezTo>
                  <a:pt x="10449" y="3078"/>
                  <a:pt x="10482" y="3334"/>
                  <a:pt x="10500" y="3593"/>
                </a:cubicBezTo>
                <a:cubicBezTo>
                  <a:pt x="10502" y="3621"/>
                  <a:pt x="10526" y="3644"/>
                  <a:pt x="10556" y="3644"/>
                </a:cubicBezTo>
                <a:lnTo>
                  <a:pt x="10559" y="3644"/>
                </a:lnTo>
                <a:cubicBezTo>
                  <a:pt x="10590" y="3642"/>
                  <a:pt x="10612" y="3615"/>
                  <a:pt x="10610" y="3585"/>
                </a:cubicBezTo>
                <a:cubicBezTo>
                  <a:pt x="10592" y="3322"/>
                  <a:pt x="10559" y="3062"/>
                  <a:pt x="10513" y="2811"/>
                </a:cubicBezTo>
                <a:cubicBezTo>
                  <a:pt x="10508" y="2784"/>
                  <a:pt x="10485" y="2766"/>
                  <a:pt x="10459" y="2766"/>
                </a:cubicBezTo>
                <a:close/>
                <a:moveTo>
                  <a:pt x="10573" y="4306"/>
                </a:moveTo>
                <a:cubicBezTo>
                  <a:pt x="10546" y="4306"/>
                  <a:pt x="10516" y="4330"/>
                  <a:pt x="10515" y="4361"/>
                </a:cubicBezTo>
                <a:cubicBezTo>
                  <a:pt x="10509" y="4612"/>
                  <a:pt x="10490" y="4869"/>
                  <a:pt x="10459" y="5127"/>
                </a:cubicBezTo>
                <a:cubicBezTo>
                  <a:pt x="10455" y="5158"/>
                  <a:pt x="10477" y="5185"/>
                  <a:pt x="10508" y="5189"/>
                </a:cubicBezTo>
                <a:lnTo>
                  <a:pt x="10514" y="5189"/>
                </a:lnTo>
                <a:cubicBezTo>
                  <a:pt x="10542" y="5189"/>
                  <a:pt x="10565" y="5168"/>
                  <a:pt x="10569" y="5141"/>
                </a:cubicBezTo>
                <a:cubicBezTo>
                  <a:pt x="10600" y="4879"/>
                  <a:pt x="10620" y="4618"/>
                  <a:pt x="10626" y="4364"/>
                </a:cubicBezTo>
                <a:cubicBezTo>
                  <a:pt x="10627" y="4333"/>
                  <a:pt x="10604" y="4307"/>
                  <a:pt x="10573" y="4306"/>
                </a:cubicBezTo>
                <a:close/>
                <a:moveTo>
                  <a:pt x="10392" y="5842"/>
                </a:moveTo>
                <a:cubicBezTo>
                  <a:pt x="10366" y="5842"/>
                  <a:pt x="10342" y="5860"/>
                  <a:pt x="10337" y="5886"/>
                </a:cubicBezTo>
                <a:cubicBezTo>
                  <a:pt x="10329" y="5923"/>
                  <a:pt x="10322" y="5959"/>
                  <a:pt x="10314" y="5994"/>
                </a:cubicBezTo>
                <a:cubicBezTo>
                  <a:pt x="10268" y="6208"/>
                  <a:pt x="10215" y="6424"/>
                  <a:pt x="10156" y="6634"/>
                </a:cubicBezTo>
                <a:cubicBezTo>
                  <a:pt x="10148" y="6664"/>
                  <a:pt x="10165" y="6695"/>
                  <a:pt x="10195" y="6702"/>
                </a:cubicBezTo>
                <a:cubicBezTo>
                  <a:pt x="10200" y="6705"/>
                  <a:pt x="10204" y="6705"/>
                  <a:pt x="10210" y="6705"/>
                </a:cubicBezTo>
                <a:cubicBezTo>
                  <a:pt x="10234" y="6705"/>
                  <a:pt x="10257" y="6689"/>
                  <a:pt x="10263" y="6664"/>
                </a:cubicBezTo>
                <a:cubicBezTo>
                  <a:pt x="10323" y="6451"/>
                  <a:pt x="10377" y="6233"/>
                  <a:pt x="10423" y="6018"/>
                </a:cubicBezTo>
                <a:cubicBezTo>
                  <a:pt x="10431" y="5981"/>
                  <a:pt x="10438" y="5945"/>
                  <a:pt x="10446" y="5909"/>
                </a:cubicBezTo>
                <a:cubicBezTo>
                  <a:pt x="10452" y="5878"/>
                  <a:pt x="10432" y="5849"/>
                  <a:pt x="10402" y="5842"/>
                </a:cubicBezTo>
                <a:cubicBezTo>
                  <a:pt x="10399" y="5842"/>
                  <a:pt x="10395" y="5842"/>
                  <a:pt x="10392" y="5842"/>
                </a:cubicBezTo>
                <a:close/>
                <a:moveTo>
                  <a:pt x="2671" y="7727"/>
                </a:moveTo>
                <a:cubicBezTo>
                  <a:pt x="2645" y="7727"/>
                  <a:pt x="2616" y="7750"/>
                  <a:pt x="2615" y="7780"/>
                </a:cubicBezTo>
                <a:cubicBezTo>
                  <a:pt x="2615" y="7811"/>
                  <a:pt x="2639" y="7837"/>
                  <a:pt x="2670" y="7838"/>
                </a:cubicBezTo>
                <a:cubicBezTo>
                  <a:pt x="2904" y="7844"/>
                  <a:pt x="3138" y="7936"/>
                  <a:pt x="3346" y="8101"/>
                </a:cubicBezTo>
                <a:cubicBezTo>
                  <a:pt x="3356" y="8109"/>
                  <a:pt x="3368" y="8113"/>
                  <a:pt x="3380" y="8113"/>
                </a:cubicBezTo>
                <a:cubicBezTo>
                  <a:pt x="3396" y="8113"/>
                  <a:pt x="3413" y="8106"/>
                  <a:pt x="3424" y="8092"/>
                </a:cubicBezTo>
                <a:cubicBezTo>
                  <a:pt x="3442" y="8068"/>
                  <a:pt x="3439" y="8032"/>
                  <a:pt x="3414" y="8014"/>
                </a:cubicBezTo>
                <a:cubicBezTo>
                  <a:pt x="3188" y="7834"/>
                  <a:pt x="2931" y="7734"/>
                  <a:pt x="2673" y="7727"/>
                </a:cubicBezTo>
                <a:cubicBezTo>
                  <a:pt x="2672" y="7727"/>
                  <a:pt x="2672" y="7727"/>
                  <a:pt x="2671" y="7727"/>
                </a:cubicBezTo>
                <a:close/>
                <a:moveTo>
                  <a:pt x="9973" y="7330"/>
                </a:moveTo>
                <a:cubicBezTo>
                  <a:pt x="9950" y="7330"/>
                  <a:pt x="9929" y="7344"/>
                  <a:pt x="9921" y="7367"/>
                </a:cubicBezTo>
                <a:cubicBezTo>
                  <a:pt x="9834" y="7607"/>
                  <a:pt x="9736" y="7848"/>
                  <a:pt x="9632" y="8081"/>
                </a:cubicBezTo>
                <a:cubicBezTo>
                  <a:pt x="9619" y="8108"/>
                  <a:pt x="9632" y="8141"/>
                  <a:pt x="9659" y="8153"/>
                </a:cubicBezTo>
                <a:cubicBezTo>
                  <a:pt x="9667" y="8157"/>
                  <a:pt x="9674" y="8159"/>
                  <a:pt x="9682" y="8159"/>
                </a:cubicBezTo>
                <a:cubicBezTo>
                  <a:pt x="9703" y="8159"/>
                  <a:pt x="9724" y="8147"/>
                  <a:pt x="9733" y="8125"/>
                </a:cubicBezTo>
                <a:cubicBezTo>
                  <a:pt x="9839" y="7890"/>
                  <a:pt x="9937" y="7648"/>
                  <a:pt x="10025" y="7405"/>
                </a:cubicBezTo>
                <a:cubicBezTo>
                  <a:pt x="10035" y="7377"/>
                  <a:pt x="10021" y="7344"/>
                  <a:pt x="9992" y="7334"/>
                </a:cubicBezTo>
                <a:cubicBezTo>
                  <a:pt x="9985" y="7331"/>
                  <a:pt x="9979" y="7330"/>
                  <a:pt x="9973" y="7330"/>
                </a:cubicBezTo>
                <a:close/>
                <a:moveTo>
                  <a:pt x="1957" y="7977"/>
                </a:moveTo>
                <a:cubicBezTo>
                  <a:pt x="1944" y="7977"/>
                  <a:pt x="1932" y="7981"/>
                  <a:pt x="1922" y="7990"/>
                </a:cubicBezTo>
                <a:cubicBezTo>
                  <a:pt x="1716" y="8153"/>
                  <a:pt x="1552" y="8384"/>
                  <a:pt x="1461" y="8637"/>
                </a:cubicBezTo>
                <a:cubicBezTo>
                  <a:pt x="1452" y="8666"/>
                  <a:pt x="1467" y="8698"/>
                  <a:pt x="1496" y="8709"/>
                </a:cubicBezTo>
                <a:cubicBezTo>
                  <a:pt x="1502" y="8711"/>
                  <a:pt x="1507" y="8712"/>
                  <a:pt x="1514" y="8712"/>
                </a:cubicBezTo>
                <a:cubicBezTo>
                  <a:pt x="1537" y="8712"/>
                  <a:pt x="1559" y="8697"/>
                  <a:pt x="1566" y="8674"/>
                </a:cubicBezTo>
                <a:cubicBezTo>
                  <a:pt x="1649" y="8441"/>
                  <a:pt x="1800" y="8228"/>
                  <a:pt x="1991" y="8076"/>
                </a:cubicBezTo>
                <a:cubicBezTo>
                  <a:pt x="2015" y="8057"/>
                  <a:pt x="2019" y="8022"/>
                  <a:pt x="2000" y="7998"/>
                </a:cubicBezTo>
                <a:cubicBezTo>
                  <a:pt x="1989" y="7984"/>
                  <a:pt x="1973" y="7977"/>
                  <a:pt x="1957" y="7977"/>
                </a:cubicBezTo>
                <a:close/>
                <a:moveTo>
                  <a:pt x="3845" y="8611"/>
                </a:moveTo>
                <a:cubicBezTo>
                  <a:pt x="3837" y="8611"/>
                  <a:pt x="3830" y="8612"/>
                  <a:pt x="3822" y="8616"/>
                </a:cubicBezTo>
                <a:cubicBezTo>
                  <a:pt x="3795" y="8627"/>
                  <a:pt x="3782" y="8661"/>
                  <a:pt x="3794" y="8688"/>
                </a:cubicBezTo>
                <a:cubicBezTo>
                  <a:pt x="3888" y="8903"/>
                  <a:pt x="3943" y="9150"/>
                  <a:pt x="3960" y="9421"/>
                </a:cubicBezTo>
                <a:cubicBezTo>
                  <a:pt x="3962" y="9450"/>
                  <a:pt x="3987" y="9472"/>
                  <a:pt x="4016" y="9472"/>
                </a:cubicBezTo>
                <a:lnTo>
                  <a:pt x="4019" y="9472"/>
                </a:lnTo>
                <a:cubicBezTo>
                  <a:pt x="4050" y="9470"/>
                  <a:pt x="4073" y="9445"/>
                  <a:pt x="4071" y="9414"/>
                </a:cubicBezTo>
                <a:cubicBezTo>
                  <a:pt x="4053" y="9130"/>
                  <a:pt x="3994" y="8871"/>
                  <a:pt x="3896" y="8645"/>
                </a:cubicBezTo>
                <a:cubicBezTo>
                  <a:pt x="3887" y="8624"/>
                  <a:pt x="3866" y="8611"/>
                  <a:pt x="3845" y="8611"/>
                </a:cubicBezTo>
                <a:close/>
                <a:moveTo>
                  <a:pt x="9339" y="8741"/>
                </a:moveTo>
                <a:cubicBezTo>
                  <a:pt x="9320" y="8741"/>
                  <a:pt x="9301" y="8752"/>
                  <a:pt x="9291" y="8771"/>
                </a:cubicBezTo>
                <a:cubicBezTo>
                  <a:pt x="9196" y="8946"/>
                  <a:pt x="9094" y="9121"/>
                  <a:pt x="8990" y="9290"/>
                </a:cubicBezTo>
                <a:cubicBezTo>
                  <a:pt x="8960" y="9338"/>
                  <a:pt x="8930" y="9385"/>
                  <a:pt x="8900" y="9433"/>
                </a:cubicBezTo>
                <a:cubicBezTo>
                  <a:pt x="8883" y="9459"/>
                  <a:pt x="8890" y="9493"/>
                  <a:pt x="8916" y="9510"/>
                </a:cubicBezTo>
                <a:cubicBezTo>
                  <a:pt x="8926" y="9515"/>
                  <a:pt x="8936" y="9518"/>
                  <a:pt x="8946" y="9518"/>
                </a:cubicBezTo>
                <a:cubicBezTo>
                  <a:pt x="8964" y="9518"/>
                  <a:pt x="8982" y="9509"/>
                  <a:pt x="8993" y="9493"/>
                </a:cubicBezTo>
                <a:cubicBezTo>
                  <a:pt x="9024" y="9445"/>
                  <a:pt x="9055" y="9397"/>
                  <a:pt x="9085" y="9349"/>
                </a:cubicBezTo>
                <a:cubicBezTo>
                  <a:pt x="9190" y="9178"/>
                  <a:pt x="9293" y="9000"/>
                  <a:pt x="9389" y="8823"/>
                </a:cubicBezTo>
                <a:cubicBezTo>
                  <a:pt x="9403" y="8796"/>
                  <a:pt x="9393" y="8762"/>
                  <a:pt x="9367" y="8748"/>
                </a:cubicBezTo>
                <a:cubicBezTo>
                  <a:pt x="9358" y="8743"/>
                  <a:pt x="9349" y="8741"/>
                  <a:pt x="9339" y="8741"/>
                </a:cubicBezTo>
                <a:close/>
                <a:moveTo>
                  <a:pt x="1463" y="9364"/>
                </a:moveTo>
                <a:cubicBezTo>
                  <a:pt x="1460" y="9364"/>
                  <a:pt x="1456" y="9364"/>
                  <a:pt x="1453" y="9365"/>
                </a:cubicBezTo>
                <a:cubicBezTo>
                  <a:pt x="1422" y="9370"/>
                  <a:pt x="1403" y="9399"/>
                  <a:pt x="1408" y="9429"/>
                </a:cubicBezTo>
                <a:cubicBezTo>
                  <a:pt x="1454" y="9678"/>
                  <a:pt x="1557" y="9931"/>
                  <a:pt x="1705" y="10162"/>
                </a:cubicBezTo>
                <a:cubicBezTo>
                  <a:pt x="1716" y="10179"/>
                  <a:pt x="1734" y="10187"/>
                  <a:pt x="1752" y="10187"/>
                </a:cubicBezTo>
                <a:cubicBezTo>
                  <a:pt x="1763" y="10187"/>
                  <a:pt x="1773" y="10184"/>
                  <a:pt x="1782" y="10179"/>
                </a:cubicBezTo>
                <a:cubicBezTo>
                  <a:pt x="1808" y="10162"/>
                  <a:pt x="1815" y="10127"/>
                  <a:pt x="1799" y="10102"/>
                </a:cubicBezTo>
                <a:cubicBezTo>
                  <a:pt x="1657" y="9883"/>
                  <a:pt x="1560" y="9643"/>
                  <a:pt x="1517" y="9409"/>
                </a:cubicBezTo>
                <a:cubicBezTo>
                  <a:pt x="1512" y="9382"/>
                  <a:pt x="1489" y="9364"/>
                  <a:pt x="1463" y="9364"/>
                </a:cubicBezTo>
                <a:close/>
                <a:moveTo>
                  <a:pt x="8495" y="10036"/>
                </a:moveTo>
                <a:cubicBezTo>
                  <a:pt x="8479" y="10036"/>
                  <a:pt x="8463" y="10043"/>
                  <a:pt x="8451" y="10057"/>
                </a:cubicBezTo>
                <a:cubicBezTo>
                  <a:pt x="8285" y="10264"/>
                  <a:pt x="8112" y="10454"/>
                  <a:pt x="7934" y="10621"/>
                </a:cubicBezTo>
                <a:cubicBezTo>
                  <a:pt x="7913" y="10642"/>
                  <a:pt x="7912" y="10678"/>
                  <a:pt x="7932" y="10700"/>
                </a:cubicBezTo>
                <a:cubicBezTo>
                  <a:pt x="7944" y="10711"/>
                  <a:pt x="7958" y="10717"/>
                  <a:pt x="7973" y="10717"/>
                </a:cubicBezTo>
                <a:cubicBezTo>
                  <a:pt x="7987" y="10717"/>
                  <a:pt x="8000" y="10712"/>
                  <a:pt x="8011" y="10702"/>
                </a:cubicBezTo>
                <a:cubicBezTo>
                  <a:pt x="8191" y="10531"/>
                  <a:pt x="8368" y="10338"/>
                  <a:pt x="8539" y="10126"/>
                </a:cubicBezTo>
                <a:cubicBezTo>
                  <a:pt x="8558" y="10102"/>
                  <a:pt x="8554" y="10068"/>
                  <a:pt x="8530" y="10048"/>
                </a:cubicBezTo>
                <a:cubicBezTo>
                  <a:pt x="8520" y="10040"/>
                  <a:pt x="8507" y="10036"/>
                  <a:pt x="8495" y="10036"/>
                </a:cubicBezTo>
                <a:close/>
                <a:moveTo>
                  <a:pt x="3979" y="10133"/>
                </a:moveTo>
                <a:cubicBezTo>
                  <a:pt x="3952" y="10133"/>
                  <a:pt x="3929" y="10154"/>
                  <a:pt x="3925" y="10182"/>
                </a:cubicBezTo>
                <a:lnTo>
                  <a:pt x="3920" y="10220"/>
                </a:lnTo>
                <a:cubicBezTo>
                  <a:pt x="3884" y="10457"/>
                  <a:pt x="3835" y="10698"/>
                  <a:pt x="3773" y="10933"/>
                </a:cubicBezTo>
                <a:cubicBezTo>
                  <a:pt x="3765" y="10963"/>
                  <a:pt x="3783" y="10993"/>
                  <a:pt x="3813" y="11000"/>
                </a:cubicBezTo>
                <a:cubicBezTo>
                  <a:pt x="3817" y="11002"/>
                  <a:pt x="3822" y="11002"/>
                  <a:pt x="3827" y="11002"/>
                </a:cubicBezTo>
                <a:cubicBezTo>
                  <a:pt x="3851" y="11002"/>
                  <a:pt x="3874" y="10986"/>
                  <a:pt x="3881" y="10961"/>
                </a:cubicBezTo>
                <a:cubicBezTo>
                  <a:pt x="3944" y="10721"/>
                  <a:pt x="3994" y="10478"/>
                  <a:pt x="4030" y="10236"/>
                </a:cubicBezTo>
                <a:lnTo>
                  <a:pt x="4035" y="10197"/>
                </a:lnTo>
                <a:cubicBezTo>
                  <a:pt x="4039" y="10166"/>
                  <a:pt x="4018" y="10138"/>
                  <a:pt x="3987" y="10134"/>
                </a:cubicBezTo>
                <a:cubicBezTo>
                  <a:pt x="3984" y="10133"/>
                  <a:pt x="3982" y="10133"/>
                  <a:pt x="3979" y="10133"/>
                </a:cubicBezTo>
                <a:close/>
                <a:moveTo>
                  <a:pt x="2272" y="10644"/>
                </a:moveTo>
                <a:cubicBezTo>
                  <a:pt x="2256" y="10644"/>
                  <a:pt x="2239" y="10651"/>
                  <a:pt x="2228" y="10665"/>
                </a:cubicBezTo>
                <a:cubicBezTo>
                  <a:pt x="2209" y="10689"/>
                  <a:pt x="2214" y="10725"/>
                  <a:pt x="2237" y="10744"/>
                </a:cubicBezTo>
                <a:cubicBezTo>
                  <a:pt x="2429" y="10898"/>
                  <a:pt x="2647" y="11033"/>
                  <a:pt x="2903" y="11158"/>
                </a:cubicBezTo>
                <a:cubicBezTo>
                  <a:pt x="2911" y="11163"/>
                  <a:pt x="2920" y="11164"/>
                  <a:pt x="2927" y="11164"/>
                </a:cubicBezTo>
                <a:cubicBezTo>
                  <a:pt x="2947" y="11164"/>
                  <a:pt x="2968" y="11153"/>
                  <a:pt x="2977" y="11133"/>
                </a:cubicBezTo>
                <a:cubicBezTo>
                  <a:pt x="2990" y="11105"/>
                  <a:pt x="2979" y="11072"/>
                  <a:pt x="2952" y="11058"/>
                </a:cubicBezTo>
                <a:cubicBezTo>
                  <a:pt x="2703" y="10937"/>
                  <a:pt x="2492" y="10806"/>
                  <a:pt x="2306" y="10656"/>
                </a:cubicBezTo>
                <a:cubicBezTo>
                  <a:pt x="2296" y="10648"/>
                  <a:pt x="2284" y="10644"/>
                  <a:pt x="2272" y="10644"/>
                </a:cubicBezTo>
                <a:close/>
                <a:moveTo>
                  <a:pt x="7368" y="11087"/>
                </a:moveTo>
                <a:cubicBezTo>
                  <a:pt x="7358" y="11087"/>
                  <a:pt x="7347" y="11090"/>
                  <a:pt x="7338" y="11096"/>
                </a:cubicBezTo>
                <a:cubicBezTo>
                  <a:pt x="7119" y="11238"/>
                  <a:pt x="6892" y="11355"/>
                  <a:pt x="6661" y="11440"/>
                </a:cubicBezTo>
                <a:cubicBezTo>
                  <a:pt x="6632" y="11451"/>
                  <a:pt x="6617" y="11484"/>
                  <a:pt x="6628" y="11512"/>
                </a:cubicBezTo>
                <a:cubicBezTo>
                  <a:pt x="6636" y="11534"/>
                  <a:pt x="6658" y="11548"/>
                  <a:pt x="6680" y="11548"/>
                </a:cubicBezTo>
                <a:cubicBezTo>
                  <a:pt x="6686" y="11548"/>
                  <a:pt x="6693" y="11547"/>
                  <a:pt x="6699" y="11545"/>
                </a:cubicBezTo>
                <a:cubicBezTo>
                  <a:pt x="6939" y="11456"/>
                  <a:pt x="7174" y="11337"/>
                  <a:pt x="7399" y="11189"/>
                </a:cubicBezTo>
                <a:cubicBezTo>
                  <a:pt x="7425" y="11172"/>
                  <a:pt x="7432" y="11138"/>
                  <a:pt x="7415" y="11112"/>
                </a:cubicBezTo>
                <a:cubicBezTo>
                  <a:pt x="7404" y="11096"/>
                  <a:pt x="7386" y="11087"/>
                  <a:pt x="7368" y="11087"/>
                </a:cubicBezTo>
                <a:close/>
                <a:moveTo>
                  <a:pt x="3646" y="11340"/>
                </a:moveTo>
                <a:cubicBezTo>
                  <a:pt x="3622" y="11340"/>
                  <a:pt x="3600" y="11355"/>
                  <a:pt x="3593" y="11378"/>
                </a:cubicBezTo>
                <a:cubicBezTo>
                  <a:pt x="3583" y="11407"/>
                  <a:pt x="3599" y="11439"/>
                  <a:pt x="3628" y="11449"/>
                </a:cubicBezTo>
                <a:cubicBezTo>
                  <a:pt x="3882" y="11533"/>
                  <a:pt x="4135" y="11602"/>
                  <a:pt x="4380" y="11653"/>
                </a:cubicBezTo>
                <a:cubicBezTo>
                  <a:pt x="4384" y="11653"/>
                  <a:pt x="4389" y="11654"/>
                  <a:pt x="4392" y="11654"/>
                </a:cubicBezTo>
                <a:cubicBezTo>
                  <a:pt x="4417" y="11654"/>
                  <a:pt x="4441" y="11636"/>
                  <a:pt x="4446" y="11609"/>
                </a:cubicBezTo>
                <a:cubicBezTo>
                  <a:pt x="4453" y="11579"/>
                  <a:pt x="4433" y="11550"/>
                  <a:pt x="4404" y="11544"/>
                </a:cubicBezTo>
                <a:cubicBezTo>
                  <a:pt x="4163" y="11494"/>
                  <a:pt x="3913" y="11426"/>
                  <a:pt x="3663" y="11343"/>
                </a:cubicBezTo>
                <a:cubicBezTo>
                  <a:pt x="3657" y="11341"/>
                  <a:pt x="3651" y="11340"/>
                  <a:pt x="3646" y="11340"/>
                </a:cubicBezTo>
                <a:close/>
                <a:moveTo>
                  <a:pt x="5932" y="11621"/>
                </a:moveTo>
                <a:cubicBezTo>
                  <a:pt x="5929" y="11621"/>
                  <a:pt x="5926" y="11622"/>
                  <a:pt x="5924" y="11622"/>
                </a:cubicBezTo>
                <a:cubicBezTo>
                  <a:pt x="5757" y="11643"/>
                  <a:pt x="5584" y="11653"/>
                  <a:pt x="5409" y="11653"/>
                </a:cubicBezTo>
                <a:cubicBezTo>
                  <a:pt x="5326" y="11653"/>
                  <a:pt x="5244" y="11651"/>
                  <a:pt x="5161" y="11646"/>
                </a:cubicBezTo>
                <a:cubicBezTo>
                  <a:pt x="5160" y="11646"/>
                  <a:pt x="5158" y="11646"/>
                  <a:pt x="5157" y="11646"/>
                </a:cubicBezTo>
                <a:cubicBezTo>
                  <a:pt x="5128" y="11646"/>
                  <a:pt x="5104" y="11669"/>
                  <a:pt x="5102" y="11699"/>
                </a:cubicBezTo>
                <a:cubicBezTo>
                  <a:pt x="5101" y="11729"/>
                  <a:pt x="5125" y="11755"/>
                  <a:pt x="5155" y="11758"/>
                </a:cubicBezTo>
                <a:cubicBezTo>
                  <a:pt x="5242" y="11762"/>
                  <a:pt x="5330" y="11765"/>
                  <a:pt x="5417" y="11765"/>
                </a:cubicBezTo>
                <a:cubicBezTo>
                  <a:pt x="5595" y="11765"/>
                  <a:pt x="5770" y="11753"/>
                  <a:pt x="5938" y="11732"/>
                </a:cubicBezTo>
                <a:cubicBezTo>
                  <a:pt x="5967" y="11728"/>
                  <a:pt x="5990" y="11700"/>
                  <a:pt x="5986" y="11670"/>
                </a:cubicBezTo>
                <a:cubicBezTo>
                  <a:pt x="5982" y="11642"/>
                  <a:pt x="5959" y="11621"/>
                  <a:pt x="5932" y="11621"/>
                </a:cubicBezTo>
                <a:close/>
                <a:moveTo>
                  <a:pt x="3586" y="11626"/>
                </a:moveTo>
                <a:cubicBezTo>
                  <a:pt x="3563" y="11626"/>
                  <a:pt x="3542" y="11639"/>
                  <a:pt x="3533" y="11661"/>
                </a:cubicBezTo>
                <a:cubicBezTo>
                  <a:pt x="3441" y="11895"/>
                  <a:pt x="3333" y="12130"/>
                  <a:pt x="3213" y="12358"/>
                </a:cubicBezTo>
                <a:cubicBezTo>
                  <a:pt x="3198" y="12386"/>
                  <a:pt x="3209" y="12419"/>
                  <a:pt x="3237" y="12434"/>
                </a:cubicBezTo>
                <a:cubicBezTo>
                  <a:pt x="3244" y="12438"/>
                  <a:pt x="3254" y="12440"/>
                  <a:pt x="3263" y="12440"/>
                </a:cubicBezTo>
                <a:cubicBezTo>
                  <a:pt x="3282" y="12440"/>
                  <a:pt x="3302" y="12430"/>
                  <a:pt x="3312" y="12410"/>
                </a:cubicBezTo>
                <a:cubicBezTo>
                  <a:pt x="3434" y="12178"/>
                  <a:pt x="3542" y="11940"/>
                  <a:pt x="3636" y="11702"/>
                </a:cubicBezTo>
                <a:cubicBezTo>
                  <a:pt x="3648" y="11673"/>
                  <a:pt x="3634" y="11641"/>
                  <a:pt x="3606" y="11629"/>
                </a:cubicBezTo>
                <a:cubicBezTo>
                  <a:pt x="3599" y="11627"/>
                  <a:pt x="3592" y="11626"/>
                  <a:pt x="3586" y="11626"/>
                </a:cubicBezTo>
                <a:close/>
                <a:moveTo>
                  <a:pt x="2869" y="12994"/>
                </a:moveTo>
                <a:cubicBezTo>
                  <a:pt x="2850" y="12994"/>
                  <a:pt x="2832" y="13003"/>
                  <a:pt x="2821" y="13019"/>
                </a:cubicBezTo>
                <a:cubicBezTo>
                  <a:pt x="2683" y="13230"/>
                  <a:pt x="2530" y="13438"/>
                  <a:pt x="2367" y="13639"/>
                </a:cubicBezTo>
                <a:cubicBezTo>
                  <a:pt x="2348" y="13662"/>
                  <a:pt x="2352" y="13698"/>
                  <a:pt x="2376" y="13717"/>
                </a:cubicBezTo>
                <a:cubicBezTo>
                  <a:pt x="2387" y="13725"/>
                  <a:pt x="2398" y="13730"/>
                  <a:pt x="2411" y="13730"/>
                </a:cubicBezTo>
                <a:cubicBezTo>
                  <a:pt x="2427" y="13730"/>
                  <a:pt x="2443" y="13722"/>
                  <a:pt x="2454" y="13708"/>
                </a:cubicBezTo>
                <a:cubicBezTo>
                  <a:pt x="2618" y="13505"/>
                  <a:pt x="2773" y="13294"/>
                  <a:pt x="2914" y="13080"/>
                </a:cubicBezTo>
                <a:cubicBezTo>
                  <a:pt x="2931" y="13054"/>
                  <a:pt x="2925" y="13020"/>
                  <a:pt x="2899" y="13003"/>
                </a:cubicBezTo>
                <a:cubicBezTo>
                  <a:pt x="2890" y="12997"/>
                  <a:pt x="2879" y="12994"/>
                  <a:pt x="2869" y="12994"/>
                </a:cubicBezTo>
                <a:close/>
                <a:moveTo>
                  <a:pt x="1898" y="14197"/>
                </a:moveTo>
                <a:cubicBezTo>
                  <a:pt x="1883" y="14197"/>
                  <a:pt x="1869" y="14203"/>
                  <a:pt x="1858" y="14214"/>
                </a:cubicBezTo>
                <a:cubicBezTo>
                  <a:pt x="1680" y="14396"/>
                  <a:pt x="1492" y="14575"/>
                  <a:pt x="1299" y="14742"/>
                </a:cubicBezTo>
                <a:cubicBezTo>
                  <a:pt x="1276" y="14763"/>
                  <a:pt x="1273" y="14797"/>
                  <a:pt x="1294" y="14820"/>
                </a:cubicBezTo>
                <a:cubicBezTo>
                  <a:pt x="1304" y="14833"/>
                  <a:pt x="1319" y="14840"/>
                  <a:pt x="1335" y="14840"/>
                </a:cubicBezTo>
                <a:cubicBezTo>
                  <a:pt x="1348" y="14840"/>
                  <a:pt x="1361" y="14835"/>
                  <a:pt x="1372" y="14826"/>
                </a:cubicBezTo>
                <a:cubicBezTo>
                  <a:pt x="1567" y="14656"/>
                  <a:pt x="1758" y="14476"/>
                  <a:pt x="1937" y="14292"/>
                </a:cubicBezTo>
                <a:cubicBezTo>
                  <a:pt x="1958" y="14269"/>
                  <a:pt x="1958" y="14234"/>
                  <a:pt x="1936" y="14212"/>
                </a:cubicBezTo>
                <a:cubicBezTo>
                  <a:pt x="1925" y="14202"/>
                  <a:pt x="1912" y="14197"/>
                  <a:pt x="1898" y="14197"/>
                </a:cubicBezTo>
                <a:close/>
                <a:moveTo>
                  <a:pt x="729" y="15209"/>
                </a:moveTo>
                <a:cubicBezTo>
                  <a:pt x="718" y="15209"/>
                  <a:pt x="706" y="15213"/>
                  <a:pt x="697" y="15220"/>
                </a:cubicBezTo>
                <a:cubicBezTo>
                  <a:pt x="463" y="15388"/>
                  <a:pt x="248" y="15514"/>
                  <a:pt x="41" y="15607"/>
                </a:cubicBezTo>
                <a:cubicBezTo>
                  <a:pt x="13" y="15619"/>
                  <a:pt x="0" y="15651"/>
                  <a:pt x="13" y="15680"/>
                </a:cubicBezTo>
                <a:cubicBezTo>
                  <a:pt x="22" y="15701"/>
                  <a:pt x="43" y="15712"/>
                  <a:pt x="64" y="15712"/>
                </a:cubicBezTo>
                <a:cubicBezTo>
                  <a:pt x="72" y="15712"/>
                  <a:pt x="79" y="15711"/>
                  <a:pt x="87" y="15708"/>
                </a:cubicBezTo>
                <a:cubicBezTo>
                  <a:pt x="300" y="15613"/>
                  <a:pt x="521" y="15483"/>
                  <a:pt x="762" y="15310"/>
                </a:cubicBezTo>
                <a:cubicBezTo>
                  <a:pt x="786" y="15293"/>
                  <a:pt x="792" y="15257"/>
                  <a:pt x="775" y="15233"/>
                </a:cubicBezTo>
                <a:cubicBezTo>
                  <a:pt x="764" y="15217"/>
                  <a:pt x="746" y="15209"/>
                  <a:pt x="729" y="1520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5"/>
          <p:cNvGrpSpPr/>
          <p:nvPr/>
        </p:nvGrpSpPr>
        <p:grpSpPr>
          <a:xfrm rot="6300003">
            <a:off x="7781718" y="4528539"/>
            <a:ext cx="330831" cy="299687"/>
            <a:chOff x="1640475" y="1197075"/>
            <a:chExt cx="55475" cy="50250"/>
          </a:xfrm>
        </p:grpSpPr>
        <p:sp>
          <p:nvSpPr>
            <p:cNvPr id="149" name="Google Shape;149;p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5"/>
          <p:cNvSpPr txBox="1">
            <a:spLocks noGrp="1"/>
          </p:cNvSpPr>
          <p:nvPr>
            <p:ph type="subTitle" idx="1"/>
          </p:nvPr>
        </p:nvSpPr>
        <p:spPr>
          <a:xfrm>
            <a:off x="1168831" y="2580725"/>
            <a:ext cx="3206100" cy="15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2"/>
          </p:nvPr>
        </p:nvSpPr>
        <p:spPr>
          <a:xfrm>
            <a:off x="5028995" y="2580725"/>
            <a:ext cx="3206100" cy="15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Thin"/>
              <a:buNone/>
              <a:defRPr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-212202" y="2778871"/>
            <a:ext cx="2502288" cy="2607656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6580375" y="4142426"/>
            <a:ext cx="2928340" cy="1246805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-60710" y="-32232"/>
            <a:ext cx="3923803" cy="1058013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5957247" y="-243037"/>
            <a:ext cx="3390448" cy="2704882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5169350" y="1897913"/>
            <a:ext cx="2997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●"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○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■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○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■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○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■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grpSp>
        <p:nvGrpSpPr>
          <p:cNvPr id="182" name="Google Shape;182;p7"/>
          <p:cNvGrpSpPr/>
          <p:nvPr/>
        </p:nvGrpSpPr>
        <p:grpSpPr>
          <a:xfrm rot="1800041">
            <a:off x="8665997" y="4106761"/>
            <a:ext cx="221773" cy="200885"/>
            <a:chOff x="1640475" y="1197075"/>
            <a:chExt cx="55475" cy="50250"/>
          </a:xfrm>
        </p:grpSpPr>
        <p:sp>
          <p:nvSpPr>
            <p:cNvPr id="183" name="Google Shape;183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7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187" name="Google Shape;187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7"/>
          <p:cNvGrpSpPr/>
          <p:nvPr/>
        </p:nvGrpSpPr>
        <p:grpSpPr>
          <a:xfrm rot="-5400000">
            <a:off x="8514555" y="2548984"/>
            <a:ext cx="244822" cy="221773"/>
            <a:chOff x="1640475" y="1197075"/>
            <a:chExt cx="55475" cy="50250"/>
          </a:xfrm>
        </p:grpSpPr>
        <p:sp>
          <p:nvSpPr>
            <p:cNvPr id="191" name="Google Shape;191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7"/>
          <p:cNvSpPr/>
          <p:nvPr/>
        </p:nvSpPr>
        <p:spPr>
          <a:xfrm rot="912813">
            <a:off x="8372080" y="228912"/>
            <a:ext cx="529792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7"/>
          <p:cNvGrpSpPr/>
          <p:nvPr/>
        </p:nvGrpSpPr>
        <p:grpSpPr>
          <a:xfrm rot="-5400000">
            <a:off x="313974" y="982572"/>
            <a:ext cx="221772" cy="200884"/>
            <a:chOff x="1640475" y="1197075"/>
            <a:chExt cx="55475" cy="50250"/>
          </a:xfrm>
        </p:grpSpPr>
        <p:sp>
          <p:nvSpPr>
            <p:cNvPr id="196" name="Google Shape;196;p7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7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 rot="-807259">
            <a:off x="1440942" y="4787382"/>
            <a:ext cx="1060734" cy="248492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3284000" y="759398"/>
            <a:ext cx="257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/>
          <p:nvPr/>
        </p:nvSpPr>
        <p:spPr>
          <a:xfrm>
            <a:off x="5203188" y="3304363"/>
            <a:ext cx="4205930" cy="2291529"/>
          </a:xfrm>
          <a:custGeom>
            <a:avLst/>
            <a:gdLst/>
            <a:ahLst/>
            <a:cxnLst/>
            <a:rect l="l" t="t" r="r" b="b"/>
            <a:pathLst>
              <a:path w="26175" h="14261" extrusionOk="0">
                <a:moveTo>
                  <a:pt x="21312" y="0"/>
                </a:moveTo>
                <a:cubicBezTo>
                  <a:pt x="20977" y="0"/>
                  <a:pt x="20642" y="41"/>
                  <a:pt x="20313" y="99"/>
                </a:cubicBezTo>
                <a:cubicBezTo>
                  <a:pt x="19331" y="273"/>
                  <a:pt x="18260" y="586"/>
                  <a:pt x="17702" y="1484"/>
                </a:cubicBezTo>
                <a:cubicBezTo>
                  <a:pt x="17428" y="1925"/>
                  <a:pt x="17287" y="2436"/>
                  <a:pt x="16990" y="2864"/>
                </a:cubicBezTo>
                <a:cubicBezTo>
                  <a:pt x="16710" y="3266"/>
                  <a:pt x="16282" y="3522"/>
                  <a:pt x="15821" y="3664"/>
                </a:cubicBezTo>
                <a:cubicBezTo>
                  <a:pt x="15261" y="3837"/>
                  <a:pt x="14685" y="3858"/>
                  <a:pt x="14107" y="3858"/>
                </a:cubicBezTo>
                <a:cubicBezTo>
                  <a:pt x="13914" y="3858"/>
                  <a:pt x="13720" y="3856"/>
                  <a:pt x="13527" y="3856"/>
                </a:cubicBezTo>
                <a:cubicBezTo>
                  <a:pt x="13273" y="3856"/>
                  <a:pt x="13019" y="3860"/>
                  <a:pt x="12766" y="3880"/>
                </a:cubicBezTo>
                <a:cubicBezTo>
                  <a:pt x="12240" y="3921"/>
                  <a:pt x="11711" y="4025"/>
                  <a:pt x="11246" y="4285"/>
                </a:cubicBezTo>
                <a:cubicBezTo>
                  <a:pt x="10777" y="4547"/>
                  <a:pt x="10423" y="4956"/>
                  <a:pt x="10107" y="5381"/>
                </a:cubicBezTo>
                <a:cubicBezTo>
                  <a:pt x="9484" y="6224"/>
                  <a:pt x="8906" y="7121"/>
                  <a:pt x="8012" y="7708"/>
                </a:cubicBezTo>
                <a:cubicBezTo>
                  <a:pt x="7566" y="8003"/>
                  <a:pt x="7065" y="8190"/>
                  <a:pt x="6530" y="8231"/>
                </a:cubicBezTo>
                <a:cubicBezTo>
                  <a:pt x="6418" y="8239"/>
                  <a:pt x="6306" y="8243"/>
                  <a:pt x="6194" y="8243"/>
                </a:cubicBezTo>
                <a:cubicBezTo>
                  <a:pt x="5684" y="8243"/>
                  <a:pt x="5174" y="8166"/>
                  <a:pt x="4666" y="8122"/>
                </a:cubicBezTo>
                <a:cubicBezTo>
                  <a:pt x="4112" y="8075"/>
                  <a:pt x="3557" y="8052"/>
                  <a:pt x="3001" y="8052"/>
                </a:cubicBezTo>
                <a:cubicBezTo>
                  <a:pt x="2916" y="8052"/>
                  <a:pt x="2830" y="8052"/>
                  <a:pt x="2744" y="8054"/>
                </a:cubicBezTo>
                <a:cubicBezTo>
                  <a:pt x="2475" y="8057"/>
                  <a:pt x="2183" y="8043"/>
                  <a:pt x="1931" y="8148"/>
                </a:cubicBezTo>
                <a:cubicBezTo>
                  <a:pt x="1700" y="8244"/>
                  <a:pt x="1557" y="8443"/>
                  <a:pt x="1448" y="8660"/>
                </a:cubicBezTo>
                <a:cubicBezTo>
                  <a:pt x="1157" y="9242"/>
                  <a:pt x="895" y="9837"/>
                  <a:pt x="618" y="10425"/>
                </a:cubicBezTo>
                <a:cubicBezTo>
                  <a:pt x="483" y="10711"/>
                  <a:pt x="344" y="10996"/>
                  <a:pt x="215" y="11284"/>
                </a:cubicBezTo>
                <a:cubicBezTo>
                  <a:pt x="103" y="11537"/>
                  <a:pt x="1" y="11806"/>
                  <a:pt x="9" y="12087"/>
                </a:cubicBezTo>
                <a:cubicBezTo>
                  <a:pt x="26" y="12628"/>
                  <a:pt x="464" y="12993"/>
                  <a:pt x="898" y="13242"/>
                </a:cubicBezTo>
                <a:cubicBezTo>
                  <a:pt x="1355" y="13506"/>
                  <a:pt x="1863" y="13671"/>
                  <a:pt x="2379" y="13769"/>
                </a:cubicBezTo>
                <a:cubicBezTo>
                  <a:pt x="3456" y="13974"/>
                  <a:pt x="4560" y="13920"/>
                  <a:pt x="5650" y="13980"/>
                </a:cubicBezTo>
                <a:cubicBezTo>
                  <a:pt x="6939" y="14051"/>
                  <a:pt x="8222" y="14239"/>
                  <a:pt x="9514" y="14259"/>
                </a:cubicBezTo>
                <a:cubicBezTo>
                  <a:pt x="9569" y="14260"/>
                  <a:pt x="9623" y="14261"/>
                  <a:pt x="9677" y="14261"/>
                </a:cubicBezTo>
                <a:cubicBezTo>
                  <a:pt x="10875" y="14261"/>
                  <a:pt x="12038" y="14052"/>
                  <a:pt x="13207" y="13797"/>
                </a:cubicBezTo>
                <a:cubicBezTo>
                  <a:pt x="13817" y="13663"/>
                  <a:pt x="14426" y="13526"/>
                  <a:pt x="15041" y="13424"/>
                </a:cubicBezTo>
                <a:cubicBezTo>
                  <a:pt x="15675" y="13317"/>
                  <a:pt x="16315" y="13253"/>
                  <a:pt x="16956" y="13206"/>
                </a:cubicBezTo>
                <a:cubicBezTo>
                  <a:pt x="18228" y="13113"/>
                  <a:pt x="19506" y="13085"/>
                  <a:pt x="20774" y="12938"/>
                </a:cubicBezTo>
                <a:cubicBezTo>
                  <a:pt x="21322" y="12875"/>
                  <a:pt x="21864" y="12773"/>
                  <a:pt x="22412" y="12707"/>
                </a:cubicBezTo>
                <a:cubicBezTo>
                  <a:pt x="22674" y="12676"/>
                  <a:pt x="22942" y="12652"/>
                  <a:pt x="23208" y="12652"/>
                </a:cubicBezTo>
                <a:cubicBezTo>
                  <a:pt x="23451" y="12652"/>
                  <a:pt x="23692" y="12672"/>
                  <a:pt x="23928" y="12724"/>
                </a:cubicBezTo>
                <a:cubicBezTo>
                  <a:pt x="24162" y="12777"/>
                  <a:pt x="24387" y="12861"/>
                  <a:pt x="24591" y="12989"/>
                </a:cubicBezTo>
                <a:cubicBezTo>
                  <a:pt x="24696" y="13055"/>
                  <a:pt x="24788" y="13167"/>
                  <a:pt x="24915" y="13170"/>
                </a:cubicBezTo>
                <a:cubicBezTo>
                  <a:pt x="24918" y="13170"/>
                  <a:pt x="24920" y="13170"/>
                  <a:pt x="24923" y="13170"/>
                </a:cubicBezTo>
                <a:cubicBezTo>
                  <a:pt x="25030" y="13170"/>
                  <a:pt x="25141" y="13147"/>
                  <a:pt x="25241" y="13108"/>
                </a:cubicBezTo>
                <a:cubicBezTo>
                  <a:pt x="25716" y="12928"/>
                  <a:pt x="25988" y="12456"/>
                  <a:pt x="26075" y="11977"/>
                </a:cubicBezTo>
                <a:cubicBezTo>
                  <a:pt x="26127" y="11687"/>
                  <a:pt x="26128" y="11393"/>
                  <a:pt x="26127" y="11099"/>
                </a:cubicBezTo>
                <a:cubicBezTo>
                  <a:pt x="26126" y="10779"/>
                  <a:pt x="26124" y="10457"/>
                  <a:pt x="26123" y="10135"/>
                </a:cubicBezTo>
                <a:cubicBezTo>
                  <a:pt x="26121" y="9483"/>
                  <a:pt x="26118" y="8831"/>
                  <a:pt x="26116" y="8179"/>
                </a:cubicBezTo>
                <a:cubicBezTo>
                  <a:pt x="26112" y="6939"/>
                  <a:pt x="26107" y="5700"/>
                  <a:pt x="26102" y="4459"/>
                </a:cubicBezTo>
                <a:lnTo>
                  <a:pt x="26102" y="4459"/>
                </a:lnTo>
                <a:cubicBezTo>
                  <a:pt x="26105" y="4461"/>
                  <a:pt x="26107" y="4462"/>
                  <a:pt x="26109" y="4462"/>
                </a:cubicBezTo>
                <a:cubicBezTo>
                  <a:pt x="26174" y="4462"/>
                  <a:pt x="26046" y="3375"/>
                  <a:pt x="25375" y="3280"/>
                </a:cubicBezTo>
                <a:cubicBezTo>
                  <a:pt x="24338" y="3135"/>
                  <a:pt x="24244" y="1492"/>
                  <a:pt x="23438" y="803"/>
                </a:cubicBezTo>
                <a:cubicBezTo>
                  <a:pt x="23048" y="470"/>
                  <a:pt x="22597" y="206"/>
                  <a:pt x="22095" y="87"/>
                </a:cubicBezTo>
                <a:cubicBezTo>
                  <a:pt x="21837" y="25"/>
                  <a:pt x="21575" y="0"/>
                  <a:pt x="21312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-450899" y="3428735"/>
            <a:ext cx="2089708" cy="2096136"/>
          </a:xfrm>
          <a:custGeom>
            <a:avLst/>
            <a:gdLst/>
            <a:ahLst/>
            <a:cxnLst/>
            <a:rect l="l" t="t" r="r" b="b"/>
            <a:pathLst>
              <a:path w="13005" h="13045" extrusionOk="0">
                <a:moveTo>
                  <a:pt x="1922" y="1"/>
                </a:moveTo>
                <a:cubicBezTo>
                  <a:pt x="1849" y="1"/>
                  <a:pt x="1776" y="4"/>
                  <a:pt x="1703" y="11"/>
                </a:cubicBezTo>
                <a:cubicBezTo>
                  <a:pt x="1260" y="54"/>
                  <a:pt x="818" y="227"/>
                  <a:pt x="503" y="551"/>
                </a:cubicBezTo>
                <a:cubicBezTo>
                  <a:pt x="150" y="913"/>
                  <a:pt x="38" y="1411"/>
                  <a:pt x="20" y="1903"/>
                </a:cubicBezTo>
                <a:cubicBezTo>
                  <a:pt x="0" y="2484"/>
                  <a:pt x="46" y="3073"/>
                  <a:pt x="66" y="3654"/>
                </a:cubicBezTo>
                <a:cubicBezTo>
                  <a:pt x="86" y="4273"/>
                  <a:pt x="107" y="4891"/>
                  <a:pt x="127" y="5509"/>
                </a:cubicBezTo>
                <a:lnTo>
                  <a:pt x="374" y="12928"/>
                </a:lnTo>
                <a:cubicBezTo>
                  <a:pt x="376" y="12996"/>
                  <a:pt x="429" y="13044"/>
                  <a:pt x="492" y="13044"/>
                </a:cubicBezTo>
                <a:cubicBezTo>
                  <a:pt x="501" y="13044"/>
                  <a:pt x="511" y="13043"/>
                  <a:pt x="520" y="13041"/>
                </a:cubicBezTo>
                <a:cubicBezTo>
                  <a:pt x="1437" y="12830"/>
                  <a:pt x="2365" y="12670"/>
                  <a:pt x="3299" y="12564"/>
                </a:cubicBezTo>
                <a:cubicBezTo>
                  <a:pt x="4235" y="12458"/>
                  <a:pt x="5175" y="12406"/>
                  <a:pt x="6116" y="12406"/>
                </a:cubicBezTo>
                <a:cubicBezTo>
                  <a:pt x="6835" y="12406"/>
                  <a:pt x="7554" y="12436"/>
                  <a:pt x="8271" y="12496"/>
                </a:cubicBezTo>
                <a:cubicBezTo>
                  <a:pt x="8728" y="12533"/>
                  <a:pt x="9209" y="12577"/>
                  <a:pt x="9687" y="12577"/>
                </a:cubicBezTo>
                <a:cubicBezTo>
                  <a:pt x="10492" y="12577"/>
                  <a:pt x="11288" y="12454"/>
                  <a:pt x="11947" y="11977"/>
                </a:cubicBezTo>
                <a:lnTo>
                  <a:pt x="11947" y="11977"/>
                </a:lnTo>
                <a:cubicBezTo>
                  <a:pt x="11945" y="11988"/>
                  <a:pt x="11948" y="11993"/>
                  <a:pt x="11955" y="11993"/>
                </a:cubicBezTo>
                <a:cubicBezTo>
                  <a:pt x="12017" y="11993"/>
                  <a:pt x="12409" y="11534"/>
                  <a:pt x="12496" y="11300"/>
                </a:cubicBezTo>
                <a:cubicBezTo>
                  <a:pt x="12866" y="10319"/>
                  <a:pt x="13005" y="9208"/>
                  <a:pt x="12677" y="8195"/>
                </a:cubicBezTo>
                <a:cubicBezTo>
                  <a:pt x="12404" y="7349"/>
                  <a:pt x="11818" y="6569"/>
                  <a:pt x="11000" y="6188"/>
                </a:cubicBezTo>
                <a:cubicBezTo>
                  <a:pt x="10082" y="5759"/>
                  <a:pt x="9032" y="5924"/>
                  <a:pt x="8092" y="5581"/>
                </a:cubicBezTo>
                <a:cubicBezTo>
                  <a:pt x="7160" y="5240"/>
                  <a:pt x="6737" y="4324"/>
                  <a:pt x="6316" y="3499"/>
                </a:cubicBezTo>
                <a:cubicBezTo>
                  <a:pt x="5859" y="2602"/>
                  <a:pt x="5271" y="1802"/>
                  <a:pt x="4492" y="1159"/>
                </a:cubicBezTo>
                <a:cubicBezTo>
                  <a:pt x="3786" y="579"/>
                  <a:pt x="2870" y="1"/>
                  <a:pt x="1922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317690" y="-239105"/>
            <a:ext cx="3916858" cy="1383980"/>
          </a:xfrm>
          <a:custGeom>
            <a:avLst/>
            <a:gdLst/>
            <a:ahLst/>
            <a:cxnLst/>
            <a:rect l="l" t="t" r="r" b="b"/>
            <a:pathLst>
              <a:path w="24376" h="8613" extrusionOk="0">
                <a:moveTo>
                  <a:pt x="1748" y="0"/>
                </a:moveTo>
                <a:cubicBezTo>
                  <a:pt x="1709" y="0"/>
                  <a:pt x="1669" y="2"/>
                  <a:pt x="1629" y="7"/>
                </a:cubicBezTo>
                <a:cubicBezTo>
                  <a:pt x="1391" y="38"/>
                  <a:pt x="1250" y="176"/>
                  <a:pt x="1187" y="347"/>
                </a:cubicBezTo>
                <a:cubicBezTo>
                  <a:pt x="1033" y="773"/>
                  <a:pt x="935" y="1218"/>
                  <a:pt x="819" y="1650"/>
                </a:cubicBezTo>
                <a:cubicBezTo>
                  <a:pt x="701" y="2092"/>
                  <a:pt x="590" y="2536"/>
                  <a:pt x="496" y="2983"/>
                </a:cubicBezTo>
                <a:cubicBezTo>
                  <a:pt x="126" y="4733"/>
                  <a:pt x="0" y="6549"/>
                  <a:pt x="659" y="8271"/>
                </a:cubicBezTo>
                <a:cubicBezTo>
                  <a:pt x="678" y="8321"/>
                  <a:pt x="733" y="8346"/>
                  <a:pt x="790" y="8346"/>
                </a:cubicBezTo>
                <a:cubicBezTo>
                  <a:pt x="835" y="8346"/>
                  <a:pt x="881" y="8329"/>
                  <a:pt x="910" y="8296"/>
                </a:cubicBezTo>
                <a:cubicBezTo>
                  <a:pt x="1048" y="8134"/>
                  <a:pt x="1206" y="7983"/>
                  <a:pt x="1385" y="7843"/>
                </a:cubicBezTo>
                <a:cubicBezTo>
                  <a:pt x="2101" y="7284"/>
                  <a:pt x="3087" y="6944"/>
                  <a:pt x="4095" y="6849"/>
                </a:cubicBezTo>
                <a:cubicBezTo>
                  <a:pt x="4314" y="6828"/>
                  <a:pt x="4534" y="6818"/>
                  <a:pt x="4754" y="6818"/>
                </a:cubicBezTo>
                <a:cubicBezTo>
                  <a:pt x="5730" y="6818"/>
                  <a:pt x="6704" y="7012"/>
                  <a:pt x="7586" y="7328"/>
                </a:cubicBezTo>
                <a:cubicBezTo>
                  <a:pt x="8653" y="7708"/>
                  <a:pt x="9622" y="8264"/>
                  <a:pt x="10770" y="8502"/>
                </a:cubicBezTo>
                <a:cubicBezTo>
                  <a:pt x="11110" y="8573"/>
                  <a:pt x="11460" y="8612"/>
                  <a:pt x="11804" y="8612"/>
                </a:cubicBezTo>
                <a:cubicBezTo>
                  <a:pt x="12445" y="8612"/>
                  <a:pt x="13071" y="8476"/>
                  <a:pt x="13597" y="8154"/>
                </a:cubicBezTo>
                <a:cubicBezTo>
                  <a:pt x="14183" y="7795"/>
                  <a:pt x="14557" y="7273"/>
                  <a:pt x="14873" y="6761"/>
                </a:cubicBezTo>
                <a:cubicBezTo>
                  <a:pt x="15208" y="6214"/>
                  <a:pt x="15488" y="5645"/>
                  <a:pt x="15900" y="5129"/>
                </a:cubicBezTo>
                <a:cubicBezTo>
                  <a:pt x="16333" y="4590"/>
                  <a:pt x="16925" y="4168"/>
                  <a:pt x="17743" y="4015"/>
                </a:cubicBezTo>
                <a:cubicBezTo>
                  <a:pt x="18117" y="3945"/>
                  <a:pt x="18497" y="3924"/>
                  <a:pt x="18879" y="3924"/>
                </a:cubicBezTo>
                <a:cubicBezTo>
                  <a:pt x="19431" y="3924"/>
                  <a:pt x="19988" y="3967"/>
                  <a:pt x="20538" y="3967"/>
                </a:cubicBezTo>
                <a:cubicBezTo>
                  <a:pt x="20675" y="3967"/>
                  <a:pt x="20811" y="3964"/>
                  <a:pt x="20947" y="3958"/>
                </a:cubicBezTo>
                <a:cubicBezTo>
                  <a:pt x="21449" y="3933"/>
                  <a:pt x="21952" y="3857"/>
                  <a:pt x="22403" y="3679"/>
                </a:cubicBezTo>
                <a:cubicBezTo>
                  <a:pt x="22808" y="3518"/>
                  <a:pt x="23157" y="3280"/>
                  <a:pt x="23433" y="3003"/>
                </a:cubicBezTo>
                <a:cubicBezTo>
                  <a:pt x="23951" y="2479"/>
                  <a:pt x="24196" y="1807"/>
                  <a:pt x="24066" y="1157"/>
                </a:cubicBezTo>
                <a:lnTo>
                  <a:pt x="24066" y="1157"/>
                </a:lnTo>
                <a:cubicBezTo>
                  <a:pt x="24067" y="1158"/>
                  <a:pt x="24069" y="1158"/>
                  <a:pt x="24071" y="1158"/>
                </a:cubicBezTo>
                <a:cubicBezTo>
                  <a:pt x="24093" y="1158"/>
                  <a:pt x="24117" y="1151"/>
                  <a:pt x="24142" y="1138"/>
                </a:cubicBezTo>
                <a:cubicBezTo>
                  <a:pt x="24292" y="1056"/>
                  <a:pt x="24376" y="935"/>
                  <a:pt x="24372" y="792"/>
                </a:cubicBezTo>
                <a:cubicBezTo>
                  <a:pt x="24363" y="440"/>
                  <a:pt x="23972" y="240"/>
                  <a:pt x="23550" y="217"/>
                </a:cubicBezTo>
                <a:cubicBezTo>
                  <a:pt x="23514" y="215"/>
                  <a:pt x="23478" y="215"/>
                  <a:pt x="23442" y="215"/>
                </a:cubicBezTo>
                <a:cubicBezTo>
                  <a:pt x="23211" y="215"/>
                  <a:pt x="22977" y="252"/>
                  <a:pt x="22750" y="280"/>
                </a:cubicBezTo>
                <a:cubicBezTo>
                  <a:pt x="22445" y="317"/>
                  <a:pt x="22139" y="351"/>
                  <a:pt x="21832" y="383"/>
                </a:cubicBezTo>
                <a:cubicBezTo>
                  <a:pt x="20628" y="507"/>
                  <a:pt x="19418" y="590"/>
                  <a:pt x="18207" y="648"/>
                </a:cubicBezTo>
                <a:cubicBezTo>
                  <a:pt x="15784" y="762"/>
                  <a:pt x="13357" y="774"/>
                  <a:pt x="10932" y="789"/>
                </a:cubicBezTo>
                <a:cubicBezTo>
                  <a:pt x="10568" y="791"/>
                  <a:pt x="10203" y="793"/>
                  <a:pt x="9838" y="793"/>
                </a:cubicBezTo>
                <a:cubicBezTo>
                  <a:pt x="7878" y="793"/>
                  <a:pt x="5909" y="743"/>
                  <a:pt x="3985" y="438"/>
                </a:cubicBezTo>
                <a:cubicBezTo>
                  <a:pt x="3423" y="348"/>
                  <a:pt x="2866" y="237"/>
                  <a:pt x="2318" y="100"/>
                </a:cubicBezTo>
                <a:cubicBezTo>
                  <a:pt x="2134" y="55"/>
                  <a:pt x="1943" y="0"/>
                  <a:pt x="1748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5829867" y="-831076"/>
            <a:ext cx="4345244" cy="3055586"/>
          </a:xfrm>
          <a:custGeom>
            <a:avLst/>
            <a:gdLst/>
            <a:ahLst/>
            <a:cxnLst/>
            <a:rect l="l" t="t" r="r" b="b"/>
            <a:pathLst>
              <a:path w="27042" h="19016" extrusionOk="0">
                <a:moveTo>
                  <a:pt x="5311" y="0"/>
                </a:moveTo>
                <a:cubicBezTo>
                  <a:pt x="5179" y="0"/>
                  <a:pt x="5075" y="178"/>
                  <a:pt x="5211" y="262"/>
                </a:cubicBezTo>
                <a:cubicBezTo>
                  <a:pt x="5431" y="399"/>
                  <a:pt x="5652" y="530"/>
                  <a:pt x="5876" y="657"/>
                </a:cubicBezTo>
                <a:cubicBezTo>
                  <a:pt x="3749" y="1565"/>
                  <a:pt x="1452" y="2798"/>
                  <a:pt x="713" y="5101"/>
                </a:cubicBezTo>
                <a:cubicBezTo>
                  <a:pt x="0" y="7321"/>
                  <a:pt x="1219" y="10007"/>
                  <a:pt x="3411" y="10856"/>
                </a:cubicBezTo>
                <a:cubicBezTo>
                  <a:pt x="3728" y="10979"/>
                  <a:pt x="4069" y="11058"/>
                  <a:pt x="4406" y="11058"/>
                </a:cubicBezTo>
                <a:cubicBezTo>
                  <a:pt x="4688" y="11058"/>
                  <a:pt x="4968" y="11003"/>
                  <a:pt x="5229" y="10871"/>
                </a:cubicBezTo>
                <a:cubicBezTo>
                  <a:pt x="5743" y="10614"/>
                  <a:pt x="6086" y="10140"/>
                  <a:pt x="6367" y="9654"/>
                </a:cubicBezTo>
                <a:cubicBezTo>
                  <a:pt x="6660" y="9147"/>
                  <a:pt x="6901" y="8604"/>
                  <a:pt x="7258" y="8138"/>
                </a:cubicBezTo>
                <a:cubicBezTo>
                  <a:pt x="7586" y="7709"/>
                  <a:pt x="8056" y="7408"/>
                  <a:pt x="8567" y="7243"/>
                </a:cubicBezTo>
                <a:cubicBezTo>
                  <a:pt x="8835" y="7156"/>
                  <a:pt x="9122" y="7107"/>
                  <a:pt x="9407" y="7107"/>
                </a:cubicBezTo>
                <a:cubicBezTo>
                  <a:pt x="9658" y="7107"/>
                  <a:pt x="9908" y="7145"/>
                  <a:pt x="10143" y="7227"/>
                </a:cubicBezTo>
                <a:cubicBezTo>
                  <a:pt x="10681" y="7416"/>
                  <a:pt x="11050" y="7824"/>
                  <a:pt x="11259" y="8347"/>
                </a:cubicBezTo>
                <a:cubicBezTo>
                  <a:pt x="11495" y="8938"/>
                  <a:pt x="11543" y="9582"/>
                  <a:pt x="11752" y="10181"/>
                </a:cubicBezTo>
                <a:cubicBezTo>
                  <a:pt x="11957" y="10769"/>
                  <a:pt x="12358" y="11405"/>
                  <a:pt x="12983" y="11603"/>
                </a:cubicBezTo>
                <a:cubicBezTo>
                  <a:pt x="13117" y="11646"/>
                  <a:pt x="13250" y="11665"/>
                  <a:pt x="13380" y="11665"/>
                </a:cubicBezTo>
                <a:cubicBezTo>
                  <a:pt x="13765" y="11665"/>
                  <a:pt x="14132" y="11502"/>
                  <a:pt x="14481" y="11319"/>
                </a:cubicBezTo>
                <a:cubicBezTo>
                  <a:pt x="14811" y="11146"/>
                  <a:pt x="15183" y="10926"/>
                  <a:pt x="15563" y="10926"/>
                </a:cubicBezTo>
                <a:cubicBezTo>
                  <a:pt x="15675" y="10926"/>
                  <a:pt x="15789" y="10946"/>
                  <a:pt x="15902" y="10992"/>
                </a:cubicBezTo>
                <a:cubicBezTo>
                  <a:pt x="16505" y="11236"/>
                  <a:pt x="16731" y="12009"/>
                  <a:pt x="16886" y="12576"/>
                </a:cubicBezTo>
                <a:cubicBezTo>
                  <a:pt x="17067" y="13246"/>
                  <a:pt x="17237" y="13920"/>
                  <a:pt x="17447" y="14583"/>
                </a:cubicBezTo>
                <a:cubicBezTo>
                  <a:pt x="17859" y="15878"/>
                  <a:pt x="18454" y="17143"/>
                  <a:pt x="19512" y="18032"/>
                </a:cubicBezTo>
                <a:cubicBezTo>
                  <a:pt x="20225" y="18631"/>
                  <a:pt x="21110" y="19015"/>
                  <a:pt x="22020" y="19015"/>
                </a:cubicBezTo>
                <a:cubicBezTo>
                  <a:pt x="22330" y="19015"/>
                  <a:pt x="22643" y="18971"/>
                  <a:pt x="22954" y="18875"/>
                </a:cubicBezTo>
                <a:cubicBezTo>
                  <a:pt x="24002" y="18552"/>
                  <a:pt x="24786" y="17702"/>
                  <a:pt x="25334" y="16784"/>
                </a:cubicBezTo>
                <a:cubicBezTo>
                  <a:pt x="25931" y="15784"/>
                  <a:pt x="26309" y="14669"/>
                  <a:pt x="26587" y="13543"/>
                </a:cubicBezTo>
                <a:cubicBezTo>
                  <a:pt x="26872" y="12393"/>
                  <a:pt x="27042" y="11178"/>
                  <a:pt x="26859" y="9998"/>
                </a:cubicBezTo>
                <a:cubicBezTo>
                  <a:pt x="26669" y="8763"/>
                  <a:pt x="26045" y="7686"/>
                  <a:pt x="25037" y="6940"/>
                </a:cubicBezTo>
                <a:cubicBezTo>
                  <a:pt x="23865" y="6071"/>
                  <a:pt x="22401" y="5638"/>
                  <a:pt x="21023" y="5219"/>
                </a:cubicBezTo>
                <a:cubicBezTo>
                  <a:pt x="19511" y="4758"/>
                  <a:pt x="17976" y="4376"/>
                  <a:pt x="16442" y="3995"/>
                </a:cubicBezTo>
                <a:cubicBezTo>
                  <a:pt x="13377" y="3236"/>
                  <a:pt x="10276" y="2484"/>
                  <a:pt x="7410" y="1122"/>
                </a:cubicBezTo>
                <a:cubicBezTo>
                  <a:pt x="7124" y="986"/>
                  <a:pt x="6842" y="844"/>
                  <a:pt x="6563" y="695"/>
                </a:cubicBezTo>
                <a:cubicBezTo>
                  <a:pt x="6622" y="671"/>
                  <a:pt x="6682" y="645"/>
                  <a:pt x="6742" y="621"/>
                </a:cubicBezTo>
                <a:cubicBezTo>
                  <a:pt x="6901" y="557"/>
                  <a:pt x="6828" y="333"/>
                  <a:pt x="6684" y="333"/>
                </a:cubicBezTo>
                <a:cubicBezTo>
                  <a:pt x="6666" y="333"/>
                  <a:pt x="6646" y="336"/>
                  <a:pt x="6625" y="345"/>
                </a:cubicBezTo>
                <a:cubicBezTo>
                  <a:pt x="6492" y="400"/>
                  <a:pt x="6358" y="454"/>
                  <a:pt x="6223" y="510"/>
                </a:cubicBezTo>
                <a:cubicBezTo>
                  <a:pt x="5943" y="355"/>
                  <a:pt x="5666" y="194"/>
                  <a:pt x="5394" y="25"/>
                </a:cubicBezTo>
                <a:cubicBezTo>
                  <a:pt x="5366" y="8"/>
                  <a:pt x="5338" y="0"/>
                  <a:pt x="5311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/>
          </p:nvPr>
        </p:nvSpPr>
        <p:spPr>
          <a:xfrm>
            <a:off x="2288175" y="673625"/>
            <a:ext cx="45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2"/>
          </p:nvPr>
        </p:nvSpPr>
        <p:spPr>
          <a:xfrm>
            <a:off x="800269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704869" y="26503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3"/>
          </p:nvPr>
        </p:nvSpPr>
        <p:spPr>
          <a:xfrm>
            <a:off x="3419624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4"/>
          </p:nvPr>
        </p:nvSpPr>
        <p:spPr>
          <a:xfrm>
            <a:off x="3324974" y="26503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5"/>
          </p:nvPr>
        </p:nvSpPr>
        <p:spPr>
          <a:xfrm>
            <a:off x="800269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6"/>
          </p:nvPr>
        </p:nvSpPr>
        <p:spPr>
          <a:xfrm>
            <a:off x="704869" y="40837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7"/>
          </p:nvPr>
        </p:nvSpPr>
        <p:spPr>
          <a:xfrm>
            <a:off x="3419624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8"/>
          </p:nvPr>
        </p:nvSpPr>
        <p:spPr>
          <a:xfrm>
            <a:off x="3324749" y="40837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9"/>
          </p:nvPr>
        </p:nvSpPr>
        <p:spPr>
          <a:xfrm>
            <a:off x="6038978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3"/>
          </p:nvPr>
        </p:nvSpPr>
        <p:spPr>
          <a:xfrm>
            <a:off x="5944778" y="2650375"/>
            <a:ext cx="2493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14"/>
          </p:nvPr>
        </p:nvSpPr>
        <p:spPr>
          <a:xfrm>
            <a:off x="6038978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5"/>
          </p:nvPr>
        </p:nvSpPr>
        <p:spPr>
          <a:xfrm>
            <a:off x="5944328" y="4083775"/>
            <a:ext cx="249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 sz="14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None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900055">
            <a:off x="1167109" y="4603778"/>
            <a:ext cx="215934" cy="195605"/>
            <a:chOff x="1640475" y="1197075"/>
            <a:chExt cx="55475" cy="50250"/>
          </a:xfrm>
        </p:grpSpPr>
        <p:sp>
          <p:nvSpPr>
            <p:cNvPr id="299" name="Google Shape;299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13"/>
          <p:cNvGrpSpPr/>
          <p:nvPr/>
        </p:nvGrpSpPr>
        <p:grpSpPr>
          <a:xfrm rot="-8100037">
            <a:off x="377992" y="990483"/>
            <a:ext cx="359745" cy="325869"/>
            <a:chOff x="1640475" y="1197075"/>
            <a:chExt cx="55475" cy="50250"/>
          </a:xfrm>
        </p:grpSpPr>
        <p:sp>
          <p:nvSpPr>
            <p:cNvPr id="303" name="Google Shape;303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3"/>
          <p:cNvSpPr/>
          <p:nvPr/>
        </p:nvSpPr>
        <p:spPr>
          <a:xfrm rot="9000131" flipH="1">
            <a:off x="391072" y="296850"/>
            <a:ext cx="434381" cy="10175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3"/>
          <p:cNvSpPr/>
          <p:nvPr/>
        </p:nvSpPr>
        <p:spPr>
          <a:xfrm rot="-9899901" flipH="1">
            <a:off x="4997960" y="4783869"/>
            <a:ext cx="545173" cy="12772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13"/>
          <p:cNvGrpSpPr/>
          <p:nvPr/>
        </p:nvGrpSpPr>
        <p:grpSpPr>
          <a:xfrm rot="-5399917">
            <a:off x="6572843" y="4726244"/>
            <a:ext cx="228601" cy="207085"/>
            <a:chOff x="1640475" y="1197075"/>
            <a:chExt cx="55475" cy="50250"/>
          </a:xfrm>
        </p:grpSpPr>
        <p:sp>
          <p:nvSpPr>
            <p:cNvPr id="309" name="Google Shape;309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3"/>
          <p:cNvSpPr/>
          <p:nvPr/>
        </p:nvSpPr>
        <p:spPr>
          <a:xfrm rot="-143173" flipH="1">
            <a:off x="2772855" y="285646"/>
            <a:ext cx="970033" cy="22723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13"/>
          <p:cNvGrpSpPr/>
          <p:nvPr/>
        </p:nvGrpSpPr>
        <p:grpSpPr>
          <a:xfrm rot="-8100136">
            <a:off x="8520138" y="497852"/>
            <a:ext cx="296715" cy="268776"/>
            <a:chOff x="1640475" y="1197075"/>
            <a:chExt cx="55475" cy="50250"/>
          </a:xfrm>
        </p:grpSpPr>
        <p:sp>
          <p:nvSpPr>
            <p:cNvPr id="314" name="Google Shape;314;p13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13"/>
          <p:cNvSpPr/>
          <p:nvPr/>
        </p:nvSpPr>
        <p:spPr>
          <a:xfrm rot="-2700202">
            <a:off x="-77262" y="3989952"/>
            <a:ext cx="1057332" cy="823806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9"/>
          <p:cNvSpPr/>
          <p:nvPr/>
        </p:nvSpPr>
        <p:spPr>
          <a:xfrm flipH="1">
            <a:off x="5463834" y="-171500"/>
            <a:ext cx="3715991" cy="18955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 flipH="1">
            <a:off x="6310157" y="3340499"/>
            <a:ext cx="3132243" cy="2074976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 flipH="1">
            <a:off x="-305030" y="3501099"/>
            <a:ext cx="3502005" cy="1817658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9"/>
          <p:cNvSpPr/>
          <p:nvPr/>
        </p:nvSpPr>
        <p:spPr>
          <a:xfrm flipH="1">
            <a:off x="-172967" y="-346475"/>
            <a:ext cx="3877467" cy="2004202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29"/>
          <p:cNvGrpSpPr/>
          <p:nvPr/>
        </p:nvGrpSpPr>
        <p:grpSpPr>
          <a:xfrm rot="899994">
            <a:off x="1016472" y="201882"/>
            <a:ext cx="454166" cy="411416"/>
            <a:chOff x="1640475" y="1197075"/>
            <a:chExt cx="55475" cy="50250"/>
          </a:xfrm>
        </p:grpSpPr>
        <p:sp>
          <p:nvSpPr>
            <p:cNvPr id="779" name="Google Shape;779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-765977">
            <a:off x="8251989" y="1521724"/>
            <a:ext cx="279616" cy="253294"/>
            <a:chOff x="1640475" y="1197075"/>
            <a:chExt cx="55475" cy="50250"/>
          </a:xfrm>
        </p:grpSpPr>
        <p:sp>
          <p:nvSpPr>
            <p:cNvPr id="783" name="Google Shape;783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29"/>
          <p:cNvSpPr/>
          <p:nvPr/>
        </p:nvSpPr>
        <p:spPr>
          <a:xfrm rot="-1686808" flipH="1">
            <a:off x="3194336" y="4571863"/>
            <a:ext cx="695049" cy="16282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9"/>
          <p:cNvSpPr/>
          <p:nvPr/>
        </p:nvSpPr>
        <p:spPr>
          <a:xfrm rot="117" flipH="1">
            <a:off x="7874199" y="150134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9"/>
          <p:cNvGrpSpPr/>
          <p:nvPr/>
        </p:nvGrpSpPr>
        <p:grpSpPr>
          <a:xfrm rot="-4475517">
            <a:off x="7432742" y="4442182"/>
            <a:ext cx="197770" cy="213810"/>
            <a:chOff x="1640475" y="1197075"/>
            <a:chExt cx="55475" cy="50250"/>
          </a:xfrm>
        </p:grpSpPr>
        <p:sp>
          <p:nvSpPr>
            <p:cNvPr id="789" name="Google Shape;789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29"/>
          <p:cNvSpPr/>
          <p:nvPr/>
        </p:nvSpPr>
        <p:spPr>
          <a:xfrm>
            <a:off x="891612" y="4121988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 rot="368157">
            <a:off x="8269118" y="4245138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29"/>
          <p:cNvGrpSpPr/>
          <p:nvPr/>
        </p:nvGrpSpPr>
        <p:grpSpPr>
          <a:xfrm rot="-765935">
            <a:off x="274629" y="3048883"/>
            <a:ext cx="221762" cy="200885"/>
            <a:chOff x="1640475" y="1197075"/>
            <a:chExt cx="55475" cy="50250"/>
          </a:xfrm>
        </p:grpSpPr>
        <p:sp>
          <p:nvSpPr>
            <p:cNvPr id="795" name="Google Shape;795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0"/>
          <p:cNvSpPr/>
          <p:nvPr/>
        </p:nvSpPr>
        <p:spPr>
          <a:xfrm>
            <a:off x="-128824" y="4059063"/>
            <a:ext cx="3566130" cy="1156248"/>
          </a:xfrm>
          <a:custGeom>
            <a:avLst/>
            <a:gdLst/>
            <a:ahLst/>
            <a:cxnLst/>
            <a:rect l="l" t="t" r="r" b="b"/>
            <a:pathLst>
              <a:path w="21861" h="7088" extrusionOk="0">
                <a:moveTo>
                  <a:pt x="1470" y="1"/>
                </a:moveTo>
                <a:cubicBezTo>
                  <a:pt x="969" y="1"/>
                  <a:pt x="465" y="73"/>
                  <a:pt x="0" y="211"/>
                </a:cubicBezTo>
                <a:lnTo>
                  <a:pt x="0" y="7087"/>
                </a:lnTo>
                <a:lnTo>
                  <a:pt x="21860" y="7087"/>
                </a:lnTo>
                <a:cubicBezTo>
                  <a:pt x="21784" y="6987"/>
                  <a:pt x="21696" y="6892"/>
                  <a:pt x="21596" y="6806"/>
                </a:cubicBezTo>
                <a:cubicBezTo>
                  <a:pt x="21135" y="6406"/>
                  <a:pt x="20429" y="6167"/>
                  <a:pt x="19720" y="6167"/>
                </a:cubicBezTo>
                <a:cubicBezTo>
                  <a:pt x="19688" y="6167"/>
                  <a:pt x="19657" y="6168"/>
                  <a:pt x="19626" y="6169"/>
                </a:cubicBezTo>
                <a:cubicBezTo>
                  <a:pt x="19086" y="6184"/>
                  <a:pt x="18553" y="6331"/>
                  <a:pt x="18022" y="6331"/>
                </a:cubicBezTo>
                <a:cubicBezTo>
                  <a:pt x="17915" y="6331"/>
                  <a:pt x="17808" y="6325"/>
                  <a:pt x="17701" y="6311"/>
                </a:cubicBezTo>
                <a:cubicBezTo>
                  <a:pt x="17575" y="6294"/>
                  <a:pt x="17455" y="6267"/>
                  <a:pt x="17341" y="6232"/>
                </a:cubicBezTo>
                <a:cubicBezTo>
                  <a:pt x="17316" y="6223"/>
                  <a:pt x="17292" y="6216"/>
                  <a:pt x="17268" y="6207"/>
                </a:cubicBezTo>
                <a:cubicBezTo>
                  <a:pt x="16400" y="5904"/>
                  <a:pt x="15883" y="5118"/>
                  <a:pt x="15068" y="4680"/>
                </a:cubicBezTo>
                <a:cubicBezTo>
                  <a:pt x="14496" y="4373"/>
                  <a:pt x="13820" y="4258"/>
                  <a:pt x="13115" y="4258"/>
                </a:cubicBezTo>
                <a:cubicBezTo>
                  <a:pt x="12312" y="4258"/>
                  <a:pt x="11471" y="4408"/>
                  <a:pt x="10706" y="4596"/>
                </a:cubicBezTo>
                <a:cubicBezTo>
                  <a:pt x="10023" y="4765"/>
                  <a:pt x="9316" y="4959"/>
                  <a:pt x="8608" y="4959"/>
                </a:cubicBezTo>
                <a:cubicBezTo>
                  <a:pt x="8441" y="4959"/>
                  <a:pt x="8274" y="4948"/>
                  <a:pt x="8107" y="4924"/>
                </a:cubicBezTo>
                <a:cubicBezTo>
                  <a:pt x="6811" y="4733"/>
                  <a:pt x="5999" y="3788"/>
                  <a:pt x="5474" y="2893"/>
                </a:cubicBezTo>
                <a:cubicBezTo>
                  <a:pt x="4948" y="1997"/>
                  <a:pt x="4493" y="1003"/>
                  <a:pt x="3416" y="436"/>
                </a:cubicBezTo>
                <a:cubicBezTo>
                  <a:pt x="2851" y="140"/>
                  <a:pt x="2164" y="1"/>
                  <a:pt x="1470" y="1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0"/>
          <p:cNvSpPr/>
          <p:nvPr/>
        </p:nvSpPr>
        <p:spPr>
          <a:xfrm>
            <a:off x="7070064" y="-128785"/>
            <a:ext cx="2145942" cy="1053151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1275" y="1"/>
                </a:moveTo>
                <a:lnTo>
                  <a:pt x="11275" y="4"/>
                </a:lnTo>
                <a:lnTo>
                  <a:pt x="209" y="2"/>
                </a:lnTo>
                <a:cubicBezTo>
                  <a:pt x="185" y="57"/>
                  <a:pt x="164" y="111"/>
                  <a:pt x="145" y="167"/>
                </a:cubicBezTo>
                <a:cubicBezTo>
                  <a:pt x="138" y="184"/>
                  <a:pt x="132" y="203"/>
                  <a:pt x="127" y="221"/>
                </a:cubicBezTo>
                <a:cubicBezTo>
                  <a:pt x="59" y="429"/>
                  <a:pt x="18" y="643"/>
                  <a:pt x="6" y="860"/>
                </a:cubicBezTo>
                <a:cubicBezTo>
                  <a:pt x="0" y="984"/>
                  <a:pt x="3" y="1110"/>
                  <a:pt x="14" y="1233"/>
                </a:cubicBezTo>
                <a:cubicBezTo>
                  <a:pt x="16" y="1251"/>
                  <a:pt x="18" y="1270"/>
                  <a:pt x="20" y="1288"/>
                </a:cubicBezTo>
                <a:cubicBezTo>
                  <a:pt x="60" y="1638"/>
                  <a:pt x="172" y="1982"/>
                  <a:pt x="341" y="2300"/>
                </a:cubicBezTo>
                <a:cubicBezTo>
                  <a:pt x="351" y="2319"/>
                  <a:pt x="361" y="2337"/>
                  <a:pt x="371" y="2355"/>
                </a:cubicBezTo>
                <a:cubicBezTo>
                  <a:pt x="531" y="2642"/>
                  <a:pt x="740" y="2905"/>
                  <a:pt x="987" y="3134"/>
                </a:cubicBezTo>
                <a:cubicBezTo>
                  <a:pt x="1075" y="3217"/>
                  <a:pt x="1169" y="3295"/>
                  <a:pt x="1269" y="3368"/>
                </a:cubicBezTo>
                <a:cubicBezTo>
                  <a:pt x="1295" y="3387"/>
                  <a:pt x="1320" y="3405"/>
                  <a:pt x="1345" y="3422"/>
                </a:cubicBezTo>
                <a:cubicBezTo>
                  <a:pt x="1608" y="3604"/>
                  <a:pt x="1902" y="3745"/>
                  <a:pt x="2218" y="3827"/>
                </a:cubicBezTo>
                <a:cubicBezTo>
                  <a:pt x="2441" y="3883"/>
                  <a:pt x="2668" y="3908"/>
                  <a:pt x="2896" y="3908"/>
                </a:cubicBezTo>
                <a:cubicBezTo>
                  <a:pt x="3496" y="3908"/>
                  <a:pt x="4103" y="3734"/>
                  <a:pt x="4654" y="3501"/>
                </a:cubicBezTo>
                <a:cubicBezTo>
                  <a:pt x="4713" y="3476"/>
                  <a:pt x="4773" y="3450"/>
                  <a:pt x="4833" y="3424"/>
                </a:cubicBezTo>
                <a:cubicBezTo>
                  <a:pt x="4873" y="3406"/>
                  <a:pt x="4915" y="3387"/>
                  <a:pt x="4955" y="3369"/>
                </a:cubicBezTo>
                <a:cubicBezTo>
                  <a:pt x="5539" y="3105"/>
                  <a:pt x="6130" y="2820"/>
                  <a:pt x="6764" y="2820"/>
                </a:cubicBezTo>
                <a:cubicBezTo>
                  <a:pt x="6811" y="2820"/>
                  <a:pt x="6859" y="2822"/>
                  <a:pt x="6907" y="2825"/>
                </a:cubicBezTo>
                <a:cubicBezTo>
                  <a:pt x="7405" y="2860"/>
                  <a:pt x="7836" y="3071"/>
                  <a:pt x="8213" y="3369"/>
                </a:cubicBezTo>
                <a:cubicBezTo>
                  <a:pt x="8237" y="3387"/>
                  <a:pt x="8259" y="3405"/>
                  <a:pt x="8281" y="3424"/>
                </a:cubicBezTo>
                <a:cubicBezTo>
                  <a:pt x="8634" y="3715"/>
                  <a:pt x="8939" y="4078"/>
                  <a:pt x="9207" y="4436"/>
                </a:cubicBezTo>
                <a:cubicBezTo>
                  <a:pt x="9219" y="4454"/>
                  <a:pt x="9233" y="4472"/>
                  <a:pt x="9246" y="4490"/>
                </a:cubicBezTo>
                <a:cubicBezTo>
                  <a:pt x="9246" y="4490"/>
                  <a:pt x="9247" y="4490"/>
                  <a:pt x="9247" y="4491"/>
                </a:cubicBezTo>
                <a:cubicBezTo>
                  <a:pt x="9498" y="4831"/>
                  <a:pt x="9757" y="5189"/>
                  <a:pt x="10053" y="5504"/>
                </a:cubicBezTo>
                <a:cubicBezTo>
                  <a:pt x="10070" y="5523"/>
                  <a:pt x="10087" y="5541"/>
                  <a:pt x="10104" y="5559"/>
                </a:cubicBezTo>
                <a:cubicBezTo>
                  <a:pt x="10436" y="5901"/>
                  <a:pt x="10812" y="6189"/>
                  <a:pt x="11272" y="6342"/>
                </a:cubicBezTo>
                <a:cubicBezTo>
                  <a:pt x="11292" y="6348"/>
                  <a:pt x="11311" y="6355"/>
                  <a:pt x="11333" y="6361"/>
                </a:cubicBezTo>
                <a:cubicBezTo>
                  <a:pt x="11361" y="6370"/>
                  <a:pt x="11391" y="6378"/>
                  <a:pt x="11420" y="6386"/>
                </a:cubicBezTo>
                <a:cubicBezTo>
                  <a:pt x="11605" y="6434"/>
                  <a:pt x="11791" y="6456"/>
                  <a:pt x="11976" y="6456"/>
                </a:cubicBezTo>
                <a:cubicBezTo>
                  <a:pt x="12384" y="6456"/>
                  <a:pt x="12786" y="6349"/>
                  <a:pt x="13154" y="6177"/>
                </a:cubicBezTo>
                <a:lnTo>
                  <a:pt x="13154" y="5505"/>
                </a:lnTo>
                <a:lnTo>
                  <a:pt x="13154" y="4492"/>
                </a:lnTo>
                <a:lnTo>
                  <a:pt x="13154" y="3371"/>
                </a:lnTo>
                <a:lnTo>
                  <a:pt x="13155" y="2358"/>
                </a:lnTo>
                <a:lnTo>
                  <a:pt x="13155" y="1236"/>
                </a:lnTo>
                <a:lnTo>
                  <a:pt x="13155" y="221"/>
                </a:lnTo>
                <a:lnTo>
                  <a:pt x="13155" y="5"/>
                </a:lnTo>
                <a:lnTo>
                  <a:pt x="11334" y="4"/>
                </a:lnTo>
                <a:lnTo>
                  <a:pt x="11334" y="1"/>
                </a:ln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-445550" y="-291750"/>
            <a:ext cx="4706555" cy="1587067"/>
          </a:xfrm>
          <a:custGeom>
            <a:avLst/>
            <a:gdLst/>
            <a:ahLst/>
            <a:cxnLst/>
            <a:rect l="l" t="t" r="r" b="b"/>
            <a:pathLst>
              <a:path w="28852" h="9729" extrusionOk="0">
                <a:moveTo>
                  <a:pt x="27909" y="1"/>
                </a:moveTo>
                <a:cubicBezTo>
                  <a:pt x="27641" y="1"/>
                  <a:pt x="27359" y="65"/>
                  <a:pt x="27138" y="117"/>
                </a:cubicBezTo>
                <a:cubicBezTo>
                  <a:pt x="26393" y="292"/>
                  <a:pt x="25642" y="438"/>
                  <a:pt x="24886" y="556"/>
                </a:cubicBezTo>
                <a:cubicBezTo>
                  <a:pt x="23384" y="791"/>
                  <a:pt x="21867" y="918"/>
                  <a:pt x="20347" y="969"/>
                </a:cubicBezTo>
                <a:cubicBezTo>
                  <a:pt x="19779" y="988"/>
                  <a:pt x="19211" y="997"/>
                  <a:pt x="18643" y="997"/>
                </a:cubicBezTo>
                <a:cubicBezTo>
                  <a:pt x="16156" y="997"/>
                  <a:pt x="13669" y="829"/>
                  <a:pt x="11190" y="628"/>
                </a:cubicBezTo>
                <a:cubicBezTo>
                  <a:pt x="9660" y="504"/>
                  <a:pt x="8132" y="368"/>
                  <a:pt x="6601" y="249"/>
                </a:cubicBezTo>
                <a:cubicBezTo>
                  <a:pt x="5839" y="189"/>
                  <a:pt x="5076" y="132"/>
                  <a:pt x="4312" y="87"/>
                </a:cubicBezTo>
                <a:cubicBezTo>
                  <a:pt x="4099" y="75"/>
                  <a:pt x="3881" y="64"/>
                  <a:pt x="3664" y="64"/>
                </a:cubicBezTo>
                <a:cubicBezTo>
                  <a:pt x="3221" y="64"/>
                  <a:pt x="2777" y="107"/>
                  <a:pt x="2362" y="261"/>
                </a:cubicBezTo>
                <a:cubicBezTo>
                  <a:pt x="1198" y="695"/>
                  <a:pt x="625" y="1959"/>
                  <a:pt x="327" y="3085"/>
                </a:cubicBezTo>
                <a:cubicBezTo>
                  <a:pt x="51" y="4125"/>
                  <a:pt x="0" y="5240"/>
                  <a:pt x="241" y="6293"/>
                </a:cubicBezTo>
                <a:cubicBezTo>
                  <a:pt x="475" y="7320"/>
                  <a:pt x="1013" y="8271"/>
                  <a:pt x="1861" y="8911"/>
                </a:cubicBezTo>
                <a:cubicBezTo>
                  <a:pt x="2297" y="9241"/>
                  <a:pt x="2827" y="9490"/>
                  <a:pt x="3378" y="9490"/>
                </a:cubicBezTo>
                <a:cubicBezTo>
                  <a:pt x="3472" y="9490"/>
                  <a:pt x="3567" y="9482"/>
                  <a:pt x="3662" y="9467"/>
                </a:cubicBezTo>
                <a:cubicBezTo>
                  <a:pt x="4312" y="9361"/>
                  <a:pt x="4799" y="8877"/>
                  <a:pt x="5302" y="8495"/>
                </a:cubicBezTo>
                <a:cubicBezTo>
                  <a:pt x="5837" y="8088"/>
                  <a:pt x="6442" y="7738"/>
                  <a:pt x="7106" y="7594"/>
                </a:cubicBezTo>
                <a:cubicBezTo>
                  <a:pt x="7279" y="7557"/>
                  <a:pt x="7450" y="7538"/>
                  <a:pt x="7618" y="7538"/>
                </a:cubicBezTo>
                <a:cubicBezTo>
                  <a:pt x="8095" y="7538"/>
                  <a:pt x="8551" y="7686"/>
                  <a:pt x="8965" y="7966"/>
                </a:cubicBezTo>
                <a:cubicBezTo>
                  <a:pt x="9884" y="8588"/>
                  <a:pt x="10692" y="9729"/>
                  <a:pt x="11891" y="9729"/>
                </a:cubicBezTo>
                <a:cubicBezTo>
                  <a:pt x="11980" y="9729"/>
                  <a:pt x="12071" y="9723"/>
                  <a:pt x="12164" y="9709"/>
                </a:cubicBezTo>
                <a:cubicBezTo>
                  <a:pt x="13260" y="9554"/>
                  <a:pt x="13511" y="8401"/>
                  <a:pt x="13804" y="7521"/>
                </a:cubicBezTo>
                <a:cubicBezTo>
                  <a:pt x="13945" y="7099"/>
                  <a:pt x="14127" y="6643"/>
                  <a:pt x="14504" y="6377"/>
                </a:cubicBezTo>
                <a:cubicBezTo>
                  <a:pt x="14738" y="6212"/>
                  <a:pt x="15003" y="6142"/>
                  <a:pt x="15276" y="6142"/>
                </a:cubicBezTo>
                <a:cubicBezTo>
                  <a:pt x="15402" y="6142"/>
                  <a:pt x="15530" y="6157"/>
                  <a:pt x="15656" y="6184"/>
                </a:cubicBezTo>
                <a:cubicBezTo>
                  <a:pt x="16572" y="6381"/>
                  <a:pt x="17354" y="6961"/>
                  <a:pt x="18244" y="7232"/>
                </a:cubicBezTo>
                <a:cubicBezTo>
                  <a:pt x="18502" y="7311"/>
                  <a:pt x="18774" y="7363"/>
                  <a:pt x="19044" y="7363"/>
                </a:cubicBezTo>
                <a:cubicBezTo>
                  <a:pt x="19207" y="7363"/>
                  <a:pt x="19369" y="7344"/>
                  <a:pt x="19529" y="7301"/>
                </a:cubicBezTo>
                <a:cubicBezTo>
                  <a:pt x="19978" y="7178"/>
                  <a:pt x="20331" y="6877"/>
                  <a:pt x="20595" y="6501"/>
                </a:cubicBezTo>
                <a:cubicBezTo>
                  <a:pt x="21130" y="5738"/>
                  <a:pt x="21292" y="4712"/>
                  <a:pt x="21999" y="4070"/>
                </a:cubicBezTo>
                <a:cubicBezTo>
                  <a:pt x="22362" y="3741"/>
                  <a:pt x="22807" y="3634"/>
                  <a:pt x="23269" y="3634"/>
                </a:cubicBezTo>
                <a:cubicBezTo>
                  <a:pt x="23739" y="3634"/>
                  <a:pt x="24227" y="3745"/>
                  <a:pt x="24664" y="3849"/>
                </a:cubicBezTo>
                <a:cubicBezTo>
                  <a:pt x="25227" y="3981"/>
                  <a:pt x="25851" y="4166"/>
                  <a:pt x="26455" y="4166"/>
                </a:cubicBezTo>
                <a:cubicBezTo>
                  <a:pt x="26763" y="4166"/>
                  <a:pt x="27066" y="4118"/>
                  <a:pt x="27353" y="3990"/>
                </a:cubicBezTo>
                <a:cubicBezTo>
                  <a:pt x="28400" y="3523"/>
                  <a:pt x="28496" y="2313"/>
                  <a:pt x="28400" y="1304"/>
                </a:cubicBezTo>
                <a:cubicBezTo>
                  <a:pt x="28773" y="1190"/>
                  <a:pt x="28851" y="712"/>
                  <a:pt x="28673" y="381"/>
                </a:cubicBezTo>
                <a:cubicBezTo>
                  <a:pt x="28515" y="88"/>
                  <a:pt x="28221" y="1"/>
                  <a:pt x="27909" y="1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7237760" y="3032148"/>
            <a:ext cx="2387697" cy="2484758"/>
          </a:xfrm>
          <a:custGeom>
            <a:avLst/>
            <a:gdLst/>
            <a:ahLst/>
            <a:cxnLst/>
            <a:rect l="l" t="t" r="r" b="b"/>
            <a:pathLst>
              <a:path w="14637" h="15232" extrusionOk="0">
                <a:moveTo>
                  <a:pt x="11445" y="0"/>
                </a:moveTo>
                <a:cubicBezTo>
                  <a:pt x="11308" y="0"/>
                  <a:pt x="11172" y="12"/>
                  <a:pt x="11039" y="38"/>
                </a:cubicBezTo>
                <a:cubicBezTo>
                  <a:pt x="10644" y="116"/>
                  <a:pt x="10316" y="327"/>
                  <a:pt x="10145" y="596"/>
                </a:cubicBezTo>
                <a:cubicBezTo>
                  <a:pt x="9794" y="1152"/>
                  <a:pt x="10018" y="1791"/>
                  <a:pt x="9781" y="2367"/>
                </a:cubicBezTo>
                <a:cubicBezTo>
                  <a:pt x="9296" y="3551"/>
                  <a:pt x="6867" y="3019"/>
                  <a:pt x="6220" y="4123"/>
                </a:cubicBezTo>
                <a:cubicBezTo>
                  <a:pt x="6016" y="4474"/>
                  <a:pt x="6063" y="4867"/>
                  <a:pt x="6119" y="5237"/>
                </a:cubicBezTo>
                <a:cubicBezTo>
                  <a:pt x="6188" y="5684"/>
                  <a:pt x="6293" y="6128"/>
                  <a:pt x="6331" y="6578"/>
                </a:cubicBezTo>
                <a:cubicBezTo>
                  <a:pt x="6392" y="7292"/>
                  <a:pt x="6256" y="8099"/>
                  <a:pt x="5518" y="8624"/>
                </a:cubicBezTo>
                <a:cubicBezTo>
                  <a:pt x="4829" y="9115"/>
                  <a:pt x="3797" y="9174"/>
                  <a:pt x="2910" y="9343"/>
                </a:cubicBezTo>
                <a:cubicBezTo>
                  <a:pt x="2462" y="9427"/>
                  <a:pt x="2020" y="9543"/>
                  <a:pt x="1637" y="9735"/>
                </a:cubicBezTo>
                <a:cubicBezTo>
                  <a:pt x="1309" y="9901"/>
                  <a:pt x="1030" y="10112"/>
                  <a:pt x="810" y="10355"/>
                </a:cubicBezTo>
                <a:cubicBezTo>
                  <a:pt x="347" y="10864"/>
                  <a:pt x="157" y="11482"/>
                  <a:pt x="81" y="12082"/>
                </a:cubicBezTo>
                <a:cubicBezTo>
                  <a:pt x="1" y="12715"/>
                  <a:pt x="23" y="13379"/>
                  <a:pt x="158" y="14007"/>
                </a:cubicBezTo>
                <a:cubicBezTo>
                  <a:pt x="228" y="14329"/>
                  <a:pt x="371" y="14667"/>
                  <a:pt x="709" y="14896"/>
                </a:cubicBezTo>
                <a:cubicBezTo>
                  <a:pt x="1077" y="15146"/>
                  <a:pt x="1583" y="15204"/>
                  <a:pt x="2068" y="15214"/>
                </a:cubicBezTo>
                <a:cubicBezTo>
                  <a:pt x="2549" y="15226"/>
                  <a:pt x="3032" y="15229"/>
                  <a:pt x="3515" y="15229"/>
                </a:cubicBezTo>
                <a:cubicBezTo>
                  <a:pt x="4226" y="15229"/>
                  <a:pt x="4937" y="15222"/>
                  <a:pt x="5646" y="15222"/>
                </a:cubicBezTo>
                <a:cubicBezTo>
                  <a:pt x="5675" y="15222"/>
                  <a:pt x="5704" y="15222"/>
                  <a:pt x="5733" y="15222"/>
                </a:cubicBezTo>
                <a:lnTo>
                  <a:pt x="9469" y="15227"/>
                </a:lnTo>
                <a:cubicBezTo>
                  <a:pt x="10086" y="15228"/>
                  <a:pt x="10704" y="15228"/>
                  <a:pt x="11322" y="15229"/>
                </a:cubicBezTo>
                <a:cubicBezTo>
                  <a:pt x="11640" y="15230"/>
                  <a:pt x="11959" y="15231"/>
                  <a:pt x="12278" y="15231"/>
                </a:cubicBezTo>
                <a:cubicBezTo>
                  <a:pt x="12529" y="15231"/>
                  <a:pt x="12784" y="15225"/>
                  <a:pt x="13014" y="15145"/>
                </a:cubicBezTo>
                <a:cubicBezTo>
                  <a:pt x="13410" y="15008"/>
                  <a:pt x="13574" y="14685"/>
                  <a:pt x="13640" y="14388"/>
                </a:cubicBezTo>
                <a:cubicBezTo>
                  <a:pt x="13728" y="13988"/>
                  <a:pt x="13742" y="13577"/>
                  <a:pt x="13785" y="13173"/>
                </a:cubicBezTo>
                <a:cubicBezTo>
                  <a:pt x="13882" y="12264"/>
                  <a:pt x="13977" y="11357"/>
                  <a:pt x="14072" y="10449"/>
                </a:cubicBezTo>
                <a:cubicBezTo>
                  <a:pt x="14166" y="9541"/>
                  <a:pt x="14259" y="8633"/>
                  <a:pt x="14352" y="7724"/>
                </a:cubicBezTo>
                <a:cubicBezTo>
                  <a:pt x="14437" y="6875"/>
                  <a:pt x="14530" y="6026"/>
                  <a:pt x="14567" y="5174"/>
                </a:cubicBezTo>
                <a:cubicBezTo>
                  <a:pt x="14637" y="3541"/>
                  <a:pt x="14491" y="1869"/>
                  <a:pt x="13640" y="340"/>
                </a:cubicBezTo>
                <a:cubicBezTo>
                  <a:pt x="13611" y="289"/>
                  <a:pt x="13548" y="267"/>
                  <a:pt x="13488" y="267"/>
                </a:cubicBezTo>
                <a:cubicBezTo>
                  <a:pt x="13394" y="267"/>
                  <a:pt x="13305" y="319"/>
                  <a:pt x="13349" y="398"/>
                </a:cubicBezTo>
                <a:cubicBezTo>
                  <a:pt x="13385" y="461"/>
                  <a:pt x="13419" y="526"/>
                  <a:pt x="13452" y="589"/>
                </a:cubicBezTo>
                <a:cubicBezTo>
                  <a:pt x="13105" y="411"/>
                  <a:pt x="12738" y="253"/>
                  <a:pt x="12342" y="140"/>
                </a:cubicBezTo>
                <a:cubicBezTo>
                  <a:pt x="12060" y="59"/>
                  <a:pt x="11751" y="0"/>
                  <a:pt x="11445" y="0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0"/>
          <p:cNvSpPr/>
          <p:nvPr/>
        </p:nvSpPr>
        <p:spPr>
          <a:xfrm rot="10800000">
            <a:off x="7573482" y="3136804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0"/>
          <p:cNvSpPr/>
          <p:nvPr/>
        </p:nvSpPr>
        <p:spPr>
          <a:xfrm rot="10800000">
            <a:off x="7341532" y="3544979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0"/>
          <p:cNvSpPr/>
          <p:nvPr/>
        </p:nvSpPr>
        <p:spPr>
          <a:xfrm rot="10800000">
            <a:off x="7022857" y="2140429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rgbClr val="FFE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/>
          <p:nvPr/>
        </p:nvSpPr>
        <p:spPr>
          <a:xfrm rot="9893225">
            <a:off x="1777086" y="371868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30"/>
          <p:cNvGrpSpPr/>
          <p:nvPr/>
        </p:nvGrpSpPr>
        <p:grpSpPr>
          <a:xfrm rot="5400000">
            <a:off x="278835" y="4536755"/>
            <a:ext cx="221772" cy="200884"/>
            <a:chOff x="1640475" y="1197075"/>
            <a:chExt cx="55475" cy="50250"/>
          </a:xfrm>
        </p:grpSpPr>
        <p:sp>
          <p:nvSpPr>
            <p:cNvPr id="808" name="Google Shape;808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30"/>
          <p:cNvSpPr/>
          <p:nvPr/>
        </p:nvSpPr>
        <p:spPr>
          <a:xfrm rot="-834203">
            <a:off x="8546511" y="363435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30"/>
          <p:cNvGrpSpPr/>
          <p:nvPr/>
        </p:nvGrpSpPr>
        <p:grpSpPr>
          <a:xfrm rot="4654902">
            <a:off x="7263554" y="408293"/>
            <a:ext cx="433642" cy="392824"/>
            <a:chOff x="1640475" y="1197075"/>
            <a:chExt cx="55475" cy="50250"/>
          </a:xfrm>
        </p:grpSpPr>
        <p:sp>
          <p:nvSpPr>
            <p:cNvPr id="813" name="Google Shape;813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5400000">
            <a:off x="571217" y="1059896"/>
            <a:ext cx="244822" cy="221773"/>
            <a:chOff x="1640475" y="1197075"/>
            <a:chExt cx="55475" cy="50250"/>
          </a:xfrm>
        </p:grpSpPr>
        <p:sp>
          <p:nvSpPr>
            <p:cNvPr id="817" name="Google Shape;817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0"/>
          <p:cNvSpPr/>
          <p:nvPr/>
        </p:nvSpPr>
        <p:spPr>
          <a:xfrm rot="6477717">
            <a:off x="8298149" y="4511777"/>
            <a:ext cx="580167" cy="13591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0"/>
          <p:cNvGrpSpPr/>
          <p:nvPr/>
        </p:nvGrpSpPr>
        <p:grpSpPr>
          <a:xfrm rot="5400000">
            <a:off x="7550086" y="4483922"/>
            <a:ext cx="221772" cy="200884"/>
            <a:chOff x="1640475" y="1197075"/>
            <a:chExt cx="55475" cy="50250"/>
          </a:xfrm>
        </p:grpSpPr>
        <p:sp>
          <p:nvSpPr>
            <p:cNvPr id="822" name="Google Shape;822;p30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1"/>
          <p:cNvSpPr/>
          <p:nvPr/>
        </p:nvSpPr>
        <p:spPr>
          <a:xfrm flipH="1">
            <a:off x="6975401" y="2798485"/>
            <a:ext cx="2665937" cy="2778151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rgbClr val="B2F7EF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1"/>
          <p:cNvSpPr/>
          <p:nvPr/>
        </p:nvSpPr>
        <p:spPr>
          <a:xfrm flipH="1">
            <a:off x="-517990" y="4092608"/>
            <a:ext cx="3021471" cy="1245429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rgbClr val="CCB1FE">
              <a:alpha val="48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1"/>
          <p:cNvSpPr/>
          <p:nvPr/>
        </p:nvSpPr>
        <p:spPr>
          <a:xfrm flipH="1">
            <a:off x="5299521" y="-196435"/>
            <a:ext cx="4180419" cy="1127189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rgbClr val="FF6EA7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1"/>
          <p:cNvSpPr/>
          <p:nvPr/>
        </p:nvSpPr>
        <p:spPr>
          <a:xfrm flipH="1">
            <a:off x="-543725" y="-421026"/>
            <a:ext cx="3612183" cy="2881733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rgbClr val="FFE652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1945325" y="2102150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2178925" y="1689425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1769975" y="2562250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rgbClr val="FFE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1"/>
          <p:cNvSpPr/>
          <p:nvPr/>
        </p:nvSpPr>
        <p:spPr>
          <a:xfrm rot="-906775">
            <a:off x="7086838" y="296199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31"/>
          <p:cNvGrpSpPr/>
          <p:nvPr/>
        </p:nvGrpSpPr>
        <p:grpSpPr>
          <a:xfrm rot="-5400000">
            <a:off x="8646175" y="1002690"/>
            <a:ext cx="221772" cy="200884"/>
            <a:chOff x="1640475" y="1197075"/>
            <a:chExt cx="55475" cy="50250"/>
          </a:xfrm>
        </p:grpSpPr>
        <p:sp>
          <p:nvSpPr>
            <p:cNvPr id="835" name="Google Shape;835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1"/>
          <p:cNvSpPr/>
          <p:nvPr/>
        </p:nvSpPr>
        <p:spPr>
          <a:xfrm rot="9965797">
            <a:off x="-506318" y="3859694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31"/>
          <p:cNvGrpSpPr/>
          <p:nvPr/>
        </p:nvGrpSpPr>
        <p:grpSpPr>
          <a:xfrm rot="-6145098">
            <a:off x="376587" y="480362"/>
            <a:ext cx="433642" cy="392824"/>
            <a:chOff x="1640475" y="1197075"/>
            <a:chExt cx="55475" cy="50250"/>
          </a:xfrm>
        </p:grpSpPr>
        <p:sp>
          <p:nvSpPr>
            <p:cNvPr id="840" name="Google Shape;840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1"/>
          <p:cNvGrpSpPr/>
          <p:nvPr/>
        </p:nvGrpSpPr>
        <p:grpSpPr>
          <a:xfrm rot="-5400000">
            <a:off x="1758442" y="4714359"/>
            <a:ext cx="244822" cy="221773"/>
            <a:chOff x="1640475" y="1197075"/>
            <a:chExt cx="55475" cy="50250"/>
          </a:xfrm>
        </p:grpSpPr>
        <p:sp>
          <p:nvSpPr>
            <p:cNvPr id="844" name="Google Shape;844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31"/>
          <p:cNvSpPr/>
          <p:nvPr/>
        </p:nvSpPr>
        <p:spPr>
          <a:xfrm rot="-308323">
            <a:off x="1184892" y="245385"/>
            <a:ext cx="580167" cy="13591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31"/>
          <p:cNvGrpSpPr/>
          <p:nvPr/>
        </p:nvGrpSpPr>
        <p:grpSpPr>
          <a:xfrm rot="-5400000">
            <a:off x="8191474" y="4616297"/>
            <a:ext cx="221772" cy="200884"/>
            <a:chOff x="1640475" y="1197075"/>
            <a:chExt cx="55475" cy="50250"/>
          </a:xfrm>
        </p:grpSpPr>
        <p:sp>
          <p:nvSpPr>
            <p:cNvPr id="849" name="Google Shape;849;p31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○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■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○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■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●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○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Thin"/>
              <a:buChar char="■"/>
              <a:defRPr sz="1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7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slide" Target="../slides/slide6.xml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5.xml"></Relationship><Relationship Id="rId4" Type="http://schemas.openxmlformats.org/officeDocument/2006/relationships/slide" Target="../slides/slide9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1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2.xml"></Relationship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6"/>
          <p:cNvGrpSpPr/>
          <p:nvPr/>
        </p:nvGrpSpPr>
        <p:grpSpPr>
          <a:xfrm>
            <a:off x="1771015" y="991235"/>
            <a:ext cx="5601970" cy="2609850"/>
            <a:chOff x="1771015" y="991235"/>
            <a:chExt cx="5601970" cy="2609850"/>
          </a:xfrm>
        </p:grpSpPr>
        <p:sp>
          <p:nvSpPr>
            <p:cNvPr id="865" name="Google Shape;865;p36"/>
            <p:cNvSpPr/>
            <p:nvPr/>
          </p:nvSpPr>
          <p:spPr>
            <a:xfrm>
              <a:off x="1771015" y="991235"/>
              <a:ext cx="5601970" cy="2609850"/>
            </a:xfrm>
            <a:custGeom>
              <a:avLst/>
              <a:gdLst/>
              <a:ahLst/>
              <a:cxnLst/>
              <a:rect l="l" t="t" r="r" b="b"/>
              <a:pathLst>
                <a:path w="19723" h="9532" extrusionOk="0">
                  <a:moveTo>
                    <a:pt x="9861" y="175"/>
                  </a:moveTo>
                  <a:cubicBezTo>
                    <a:pt x="10245" y="742"/>
                    <a:pt x="10895" y="1094"/>
                    <a:pt x="11565" y="1094"/>
                  </a:cubicBezTo>
                  <a:cubicBezTo>
                    <a:pt x="11781" y="1094"/>
                    <a:pt x="11999" y="1057"/>
                    <a:pt x="12211" y="979"/>
                  </a:cubicBezTo>
                  <a:cubicBezTo>
                    <a:pt x="12911" y="723"/>
                    <a:pt x="13445" y="285"/>
                    <a:pt x="14221" y="239"/>
                  </a:cubicBezTo>
                  <a:cubicBezTo>
                    <a:pt x="14270" y="236"/>
                    <a:pt x="14321" y="235"/>
                    <a:pt x="14373" y="235"/>
                  </a:cubicBezTo>
                  <a:cubicBezTo>
                    <a:pt x="15133" y="235"/>
                    <a:pt x="16163" y="545"/>
                    <a:pt x="16048" y="1478"/>
                  </a:cubicBezTo>
                  <a:cubicBezTo>
                    <a:pt x="16041" y="1535"/>
                    <a:pt x="16087" y="1562"/>
                    <a:pt x="16133" y="1562"/>
                  </a:cubicBezTo>
                  <a:cubicBezTo>
                    <a:pt x="16157" y="1562"/>
                    <a:pt x="16182" y="1555"/>
                    <a:pt x="16199" y="1541"/>
                  </a:cubicBezTo>
                  <a:cubicBezTo>
                    <a:pt x="16686" y="1153"/>
                    <a:pt x="17527" y="755"/>
                    <a:pt x="18213" y="755"/>
                  </a:cubicBezTo>
                  <a:cubicBezTo>
                    <a:pt x="18807" y="755"/>
                    <a:pt x="19284" y="1053"/>
                    <a:pt x="19314" y="1913"/>
                  </a:cubicBezTo>
                  <a:cubicBezTo>
                    <a:pt x="19337" y="2569"/>
                    <a:pt x="18664" y="4064"/>
                    <a:pt x="19549" y="4430"/>
                  </a:cubicBezTo>
                  <a:cubicBezTo>
                    <a:pt x="18503" y="4912"/>
                    <a:pt x="19343" y="6243"/>
                    <a:pt x="19362" y="7008"/>
                  </a:cubicBezTo>
                  <a:cubicBezTo>
                    <a:pt x="19383" y="7804"/>
                    <a:pt x="18831" y="8383"/>
                    <a:pt x="18042" y="8418"/>
                  </a:cubicBezTo>
                  <a:cubicBezTo>
                    <a:pt x="18014" y="8419"/>
                    <a:pt x="17987" y="8420"/>
                    <a:pt x="17960" y="8420"/>
                  </a:cubicBezTo>
                  <a:cubicBezTo>
                    <a:pt x="17298" y="8420"/>
                    <a:pt x="16725" y="8054"/>
                    <a:pt x="16125" y="7817"/>
                  </a:cubicBezTo>
                  <a:cubicBezTo>
                    <a:pt x="16120" y="7814"/>
                    <a:pt x="16115" y="7813"/>
                    <a:pt x="16110" y="7813"/>
                  </a:cubicBezTo>
                  <a:cubicBezTo>
                    <a:pt x="16086" y="7813"/>
                    <a:pt x="16076" y="7843"/>
                    <a:pt x="16084" y="7867"/>
                  </a:cubicBezTo>
                  <a:cubicBezTo>
                    <a:pt x="16073" y="7878"/>
                    <a:pt x="16063" y="7893"/>
                    <a:pt x="16061" y="7915"/>
                  </a:cubicBezTo>
                  <a:cubicBezTo>
                    <a:pt x="15988" y="8725"/>
                    <a:pt x="15379" y="9325"/>
                    <a:pt x="14561" y="9368"/>
                  </a:cubicBezTo>
                  <a:cubicBezTo>
                    <a:pt x="14521" y="9370"/>
                    <a:pt x="14480" y="9371"/>
                    <a:pt x="14439" y="9371"/>
                  </a:cubicBezTo>
                  <a:cubicBezTo>
                    <a:pt x="13790" y="9371"/>
                    <a:pt x="13174" y="9100"/>
                    <a:pt x="12573" y="8878"/>
                  </a:cubicBezTo>
                  <a:cubicBezTo>
                    <a:pt x="12138" y="8718"/>
                    <a:pt x="11669" y="8569"/>
                    <a:pt x="11199" y="8569"/>
                  </a:cubicBezTo>
                  <a:cubicBezTo>
                    <a:pt x="11057" y="8569"/>
                    <a:pt x="10915" y="8583"/>
                    <a:pt x="10774" y="8613"/>
                  </a:cubicBezTo>
                  <a:cubicBezTo>
                    <a:pt x="10407" y="8694"/>
                    <a:pt x="9977" y="8910"/>
                    <a:pt x="9861" y="9293"/>
                  </a:cubicBezTo>
                  <a:cubicBezTo>
                    <a:pt x="9746" y="8910"/>
                    <a:pt x="9316" y="8694"/>
                    <a:pt x="8949" y="8613"/>
                  </a:cubicBezTo>
                  <a:cubicBezTo>
                    <a:pt x="8808" y="8583"/>
                    <a:pt x="8666" y="8569"/>
                    <a:pt x="8524" y="8569"/>
                  </a:cubicBezTo>
                  <a:cubicBezTo>
                    <a:pt x="8054" y="8569"/>
                    <a:pt x="7584" y="8718"/>
                    <a:pt x="7149" y="8878"/>
                  </a:cubicBezTo>
                  <a:cubicBezTo>
                    <a:pt x="6549" y="9100"/>
                    <a:pt x="5933" y="9371"/>
                    <a:pt x="5284" y="9371"/>
                  </a:cubicBezTo>
                  <a:cubicBezTo>
                    <a:pt x="5243" y="9371"/>
                    <a:pt x="5202" y="9370"/>
                    <a:pt x="5162" y="9368"/>
                  </a:cubicBezTo>
                  <a:cubicBezTo>
                    <a:pt x="4344" y="9325"/>
                    <a:pt x="3735" y="8725"/>
                    <a:pt x="3661" y="7915"/>
                  </a:cubicBezTo>
                  <a:cubicBezTo>
                    <a:pt x="3660" y="7893"/>
                    <a:pt x="3651" y="7878"/>
                    <a:pt x="3638" y="7867"/>
                  </a:cubicBezTo>
                  <a:cubicBezTo>
                    <a:pt x="3646" y="7843"/>
                    <a:pt x="3636" y="7813"/>
                    <a:pt x="3612" y="7813"/>
                  </a:cubicBezTo>
                  <a:cubicBezTo>
                    <a:pt x="3607" y="7813"/>
                    <a:pt x="3602" y="7814"/>
                    <a:pt x="3597" y="7817"/>
                  </a:cubicBezTo>
                  <a:cubicBezTo>
                    <a:pt x="2998" y="8054"/>
                    <a:pt x="2425" y="8420"/>
                    <a:pt x="1763" y="8420"/>
                  </a:cubicBezTo>
                  <a:cubicBezTo>
                    <a:pt x="1736" y="8420"/>
                    <a:pt x="1708" y="8419"/>
                    <a:pt x="1681" y="8418"/>
                  </a:cubicBezTo>
                  <a:cubicBezTo>
                    <a:pt x="892" y="8383"/>
                    <a:pt x="340" y="7804"/>
                    <a:pt x="361" y="7008"/>
                  </a:cubicBezTo>
                  <a:cubicBezTo>
                    <a:pt x="380" y="6243"/>
                    <a:pt x="1220" y="4912"/>
                    <a:pt x="174" y="4430"/>
                  </a:cubicBezTo>
                  <a:cubicBezTo>
                    <a:pt x="1059" y="4064"/>
                    <a:pt x="386" y="2569"/>
                    <a:pt x="409" y="1913"/>
                  </a:cubicBezTo>
                  <a:cubicBezTo>
                    <a:pt x="439" y="1053"/>
                    <a:pt x="916" y="755"/>
                    <a:pt x="1510" y="755"/>
                  </a:cubicBezTo>
                  <a:cubicBezTo>
                    <a:pt x="2196" y="755"/>
                    <a:pt x="3037" y="1153"/>
                    <a:pt x="3524" y="1541"/>
                  </a:cubicBezTo>
                  <a:cubicBezTo>
                    <a:pt x="3541" y="1555"/>
                    <a:pt x="3566" y="1562"/>
                    <a:pt x="3590" y="1562"/>
                  </a:cubicBezTo>
                  <a:cubicBezTo>
                    <a:pt x="3636" y="1562"/>
                    <a:pt x="3682" y="1535"/>
                    <a:pt x="3675" y="1478"/>
                  </a:cubicBezTo>
                  <a:cubicBezTo>
                    <a:pt x="3560" y="545"/>
                    <a:pt x="4590" y="235"/>
                    <a:pt x="5349" y="235"/>
                  </a:cubicBezTo>
                  <a:cubicBezTo>
                    <a:pt x="5401" y="235"/>
                    <a:pt x="5452" y="236"/>
                    <a:pt x="5501" y="239"/>
                  </a:cubicBezTo>
                  <a:cubicBezTo>
                    <a:pt x="6278" y="285"/>
                    <a:pt x="6812" y="723"/>
                    <a:pt x="7512" y="979"/>
                  </a:cubicBezTo>
                  <a:cubicBezTo>
                    <a:pt x="7724" y="1057"/>
                    <a:pt x="7942" y="1094"/>
                    <a:pt x="8158" y="1094"/>
                  </a:cubicBezTo>
                  <a:cubicBezTo>
                    <a:pt x="8827" y="1094"/>
                    <a:pt x="9476" y="742"/>
                    <a:pt x="9861" y="175"/>
                  </a:cubicBezTo>
                  <a:close/>
                  <a:moveTo>
                    <a:pt x="9828" y="0"/>
                  </a:moveTo>
                  <a:cubicBezTo>
                    <a:pt x="9805" y="0"/>
                    <a:pt x="9782" y="11"/>
                    <a:pt x="9766" y="36"/>
                  </a:cubicBezTo>
                  <a:cubicBezTo>
                    <a:pt x="9435" y="592"/>
                    <a:pt x="8822" y="937"/>
                    <a:pt x="8177" y="937"/>
                  </a:cubicBezTo>
                  <a:cubicBezTo>
                    <a:pt x="8124" y="937"/>
                    <a:pt x="8071" y="935"/>
                    <a:pt x="8018" y="930"/>
                  </a:cubicBezTo>
                  <a:cubicBezTo>
                    <a:pt x="7293" y="865"/>
                    <a:pt x="6726" y="293"/>
                    <a:pt x="6019" y="131"/>
                  </a:cubicBezTo>
                  <a:cubicBezTo>
                    <a:pt x="5831" y="88"/>
                    <a:pt x="5608" y="64"/>
                    <a:pt x="5375" y="64"/>
                  </a:cubicBezTo>
                  <a:cubicBezTo>
                    <a:pt x="4515" y="64"/>
                    <a:pt x="3504" y="390"/>
                    <a:pt x="3490" y="1296"/>
                  </a:cubicBezTo>
                  <a:cubicBezTo>
                    <a:pt x="2982" y="927"/>
                    <a:pt x="2217" y="528"/>
                    <a:pt x="1536" y="528"/>
                  </a:cubicBezTo>
                  <a:cubicBezTo>
                    <a:pt x="1244" y="528"/>
                    <a:pt x="968" y="602"/>
                    <a:pt x="734" y="783"/>
                  </a:cubicBezTo>
                  <a:cubicBezTo>
                    <a:pt x="377" y="1061"/>
                    <a:pt x="243" y="1536"/>
                    <a:pt x="241" y="1971"/>
                  </a:cubicBezTo>
                  <a:cubicBezTo>
                    <a:pt x="238" y="2633"/>
                    <a:pt x="901" y="4026"/>
                    <a:pt x="52" y="4354"/>
                  </a:cubicBezTo>
                  <a:cubicBezTo>
                    <a:pt x="1" y="4374"/>
                    <a:pt x="5" y="4441"/>
                    <a:pt x="42" y="4460"/>
                  </a:cubicBezTo>
                  <a:cubicBezTo>
                    <a:pt x="20" y="4495"/>
                    <a:pt x="23" y="4543"/>
                    <a:pt x="72" y="4565"/>
                  </a:cubicBezTo>
                  <a:cubicBezTo>
                    <a:pt x="937" y="4942"/>
                    <a:pt x="370" y="6036"/>
                    <a:pt x="237" y="6668"/>
                  </a:cubicBezTo>
                  <a:cubicBezTo>
                    <a:pt x="132" y="7161"/>
                    <a:pt x="198" y="7698"/>
                    <a:pt x="528" y="8095"/>
                  </a:cubicBezTo>
                  <a:cubicBezTo>
                    <a:pt x="843" y="8475"/>
                    <a:pt x="1259" y="8621"/>
                    <a:pt x="1700" y="8621"/>
                  </a:cubicBezTo>
                  <a:cubicBezTo>
                    <a:pt x="2334" y="8621"/>
                    <a:pt x="3017" y="8317"/>
                    <a:pt x="3511" y="7968"/>
                  </a:cubicBezTo>
                  <a:cubicBezTo>
                    <a:pt x="3597" y="8944"/>
                    <a:pt x="4401" y="9531"/>
                    <a:pt x="5316" y="9531"/>
                  </a:cubicBezTo>
                  <a:cubicBezTo>
                    <a:pt x="5424" y="9531"/>
                    <a:pt x="5533" y="9523"/>
                    <a:pt x="5642" y="9507"/>
                  </a:cubicBezTo>
                  <a:cubicBezTo>
                    <a:pt x="6327" y="9403"/>
                    <a:pt x="6947" y="9064"/>
                    <a:pt x="7604" y="8863"/>
                  </a:cubicBezTo>
                  <a:cubicBezTo>
                    <a:pt x="7903" y="8772"/>
                    <a:pt x="8217" y="8701"/>
                    <a:pt x="8531" y="8701"/>
                  </a:cubicBezTo>
                  <a:cubicBezTo>
                    <a:pt x="8659" y="8701"/>
                    <a:pt x="8787" y="8713"/>
                    <a:pt x="8914" y="8740"/>
                  </a:cubicBezTo>
                  <a:cubicBezTo>
                    <a:pt x="9330" y="8828"/>
                    <a:pt x="9567" y="9057"/>
                    <a:pt x="9831" y="9367"/>
                  </a:cubicBezTo>
                  <a:cubicBezTo>
                    <a:pt x="9836" y="9373"/>
                    <a:pt x="9842" y="9375"/>
                    <a:pt x="9848" y="9375"/>
                  </a:cubicBezTo>
                  <a:cubicBezTo>
                    <a:pt x="9853" y="9375"/>
                    <a:pt x="9858" y="9374"/>
                    <a:pt x="9862" y="9371"/>
                  </a:cubicBezTo>
                  <a:cubicBezTo>
                    <a:pt x="9866" y="9374"/>
                    <a:pt x="9871" y="9375"/>
                    <a:pt x="9875" y="9375"/>
                  </a:cubicBezTo>
                  <a:cubicBezTo>
                    <a:pt x="9881" y="9375"/>
                    <a:pt x="9887" y="9373"/>
                    <a:pt x="9892" y="9367"/>
                  </a:cubicBezTo>
                  <a:cubicBezTo>
                    <a:pt x="10157" y="9057"/>
                    <a:pt x="10394" y="8828"/>
                    <a:pt x="10809" y="8740"/>
                  </a:cubicBezTo>
                  <a:cubicBezTo>
                    <a:pt x="10936" y="8713"/>
                    <a:pt x="11064" y="8701"/>
                    <a:pt x="11192" y="8701"/>
                  </a:cubicBezTo>
                  <a:cubicBezTo>
                    <a:pt x="11506" y="8701"/>
                    <a:pt x="11820" y="8772"/>
                    <a:pt x="12119" y="8863"/>
                  </a:cubicBezTo>
                  <a:cubicBezTo>
                    <a:pt x="12776" y="9064"/>
                    <a:pt x="13396" y="9403"/>
                    <a:pt x="14081" y="9507"/>
                  </a:cubicBezTo>
                  <a:cubicBezTo>
                    <a:pt x="14190" y="9523"/>
                    <a:pt x="14299" y="9531"/>
                    <a:pt x="14407" y="9531"/>
                  </a:cubicBezTo>
                  <a:cubicBezTo>
                    <a:pt x="15323" y="9531"/>
                    <a:pt x="16127" y="8944"/>
                    <a:pt x="16212" y="7968"/>
                  </a:cubicBezTo>
                  <a:cubicBezTo>
                    <a:pt x="16706" y="8317"/>
                    <a:pt x="17389" y="8621"/>
                    <a:pt x="18023" y="8621"/>
                  </a:cubicBezTo>
                  <a:cubicBezTo>
                    <a:pt x="18463" y="8621"/>
                    <a:pt x="18880" y="8475"/>
                    <a:pt x="19195" y="8095"/>
                  </a:cubicBezTo>
                  <a:cubicBezTo>
                    <a:pt x="19525" y="7698"/>
                    <a:pt x="19591" y="7161"/>
                    <a:pt x="19486" y="6668"/>
                  </a:cubicBezTo>
                  <a:cubicBezTo>
                    <a:pt x="19354" y="6036"/>
                    <a:pt x="18788" y="4942"/>
                    <a:pt x="19652" y="4565"/>
                  </a:cubicBezTo>
                  <a:cubicBezTo>
                    <a:pt x="19701" y="4543"/>
                    <a:pt x="19704" y="4495"/>
                    <a:pt x="19682" y="4460"/>
                  </a:cubicBezTo>
                  <a:cubicBezTo>
                    <a:pt x="19718" y="4441"/>
                    <a:pt x="19722" y="4374"/>
                    <a:pt x="19672" y="4354"/>
                  </a:cubicBezTo>
                  <a:cubicBezTo>
                    <a:pt x="18822" y="4026"/>
                    <a:pt x="19486" y="2633"/>
                    <a:pt x="19483" y="1971"/>
                  </a:cubicBezTo>
                  <a:cubicBezTo>
                    <a:pt x="19481" y="1536"/>
                    <a:pt x="19347" y="1061"/>
                    <a:pt x="18989" y="783"/>
                  </a:cubicBezTo>
                  <a:cubicBezTo>
                    <a:pt x="18755" y="602"/>
                    <a:pt x="18479" y="528"/>
                    <a:pt x="18187" y="528"/>
                  </a:cubicBezTo>
                  <a:cubicBezTo>
                    <a:pt x="17507" y="528"/>
                    <a:pt x="16743" y="927"/>
                    <a:pt x="16234" y="1296"/>
                  </a:cubicBezTo>
                  <a:cubicBezTo>
                    <a:pt x="16219" y="390"/>
                    <a:pt x="15209" y="64"/>
                    <a:pt x="14349" y="64"/>
                  </a:cubicBezTo>
                  <a:cubicBezTo>
                    <a:pt x="14116" y="64"/>
                    <a:pt x="13893" y="88"/>
                    <a:pt x="13705" y="131"/>
                  </a:cubicBezTo>
                  <a:cubicBezTo>
                    <a:pt x="12997" y="293"/>
                    <a:pt x="12430" y="865"/>
                    <a:pt x="11705" y="930"/>
                  </a:cubicBezTo>
                  <a:cubicBezTo>
                    <a:pt x="11652" y="935"/>
                    <a:pt x="11599" y="937"/>
                    <a:pt x="11547" y="937"/>
                  </a:cubicBezTo>
                  <a:cubicBezTo>
                    <a:pt x="10902" y="937"/>
                    <a:pt x="10289" y="591"/>
                    <a:pt x="9957" y="36"/>
                  </a:cubicBezTo>
                  <a:cubicBezTo>
                    <a:pt x="9941" y="11"/>
                    <a:pt x="9919" y="0"/>
                    <a:pt x="9896" y="0"/>
                  </a:cubicBezTo>
                  <a:cubicBezTo>
                    <a:pt x="9884" y="0"/>
                    <a:pt x="9873" y="3"/>
                    <a:pt x="9862" y="7"/>
                  </a:cubicBezTo>
                  <a:cubicBezTo>
                    <a:pt x="9851" y="3"/>
                    <a:pt x="9840" y="0"/>
                    <a:pt x="98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1820545" y="1038860"/>
              <a:ext cx="5504180" cy="2518410"/>
            </a:xfrm>
            <a:custGeom>
              <a:avLst/>
              <a:gdLst/>
              <a:ahLst/>
              <a:cxnLst/>
              <a:rect l="l" t="t" r="r" b="b"/>
              <a:pathLst>
                <a:path w="19377" h="9198" extrusionOk="0">
                  <a:moveTo>
                    <a:pt x="13830" y="402"/>
                  </a:moveTo>
                  <a:cubicBezTo>
                    <a:pt x="13849" y="402"/>
                    <a:pt x="13861" y="428"/>
                    <a:pt x="13846" y="442"/>
                  </a:cubicBezTo>
                  <a:cubicBezTo>
                    <a:pt x="13723" y="566"/>
                    <a:pt x="13500" y="614"/>
                    <a:pt x="13334" y="640"/>
                  </a:cubicBezTo>
                  <a:cubicBezTo>
                    <a:pt x="13332" y="640"/>
                    <a:pt x="13331" y="640"/>
                    <a:pt x="13329" y="640"/>
                  </a:cubicBezTo>
                  <a:cubicBezTo>
                    <a:pt x="13302" y="640"/>
                    <a:pt x="13291" y="600"/>
                    <a:pt x="13321" y="594"/>
                  </a:cubicBezTo>
                  <a:cubicBezTo>
                    <a:pt x="13409" y="574"/>
                    <a:pt x="13495" y="549"/>
                    <a:pt x="13579" y="516"/>
                  </a:cubicBezTo>
                  <a:cubicBezTo>
                    <a:pt x="13662" y="482"/>
                    <a:pt x="13738" y="429"/>
                    <a:pt x="13823" y="403"/>
                  </a:cubicBezTo>
                  <a:cubicBezTo>
                    <a:pt x="13826" y="402"/>
                    <a:pt x="13828" y="402"/>
                    <a:pt x="13830" y="402"/>
                  </a:cubicBezTo>
                  <a:close/>
                  <a:moveTo>
                    <a:pt x="14585" y="431"/>
                  </a:moveTo>
                  <a:cubicBezTo>
                    <a:pt x="14742" y="431"/>
                    <a:pt x="14918" y="504"/>
                    <a:pt x="14990" y="650"/>
                  </a:cubicBezTo>
                  <a:cubicBezTo>
                    <a:pt x="15001" y="673"/>
                    <a:pt x="14982" y="698"/>
                    <a:pt x="14961" y="698"/>
                  </a:cubicBezTo>
                  <a:cubicBezTo>
                    <a:pt x="14954" y="698"/>
                    <a:pt x="14946" y="695"/>
                    <a:pt x="14940" y="688"/>
                  </a:cubicBezTo>
                  <a:cubicBezTo>
                    <a:pt x="14836" y="578"/>
                    <a:pt x="14727" y="496"/>
                    <a:pt x="14568" y="495"/>
                  </a:cubicBezTo>
                  <a:cubicBezTo>
                    <a:pt x="14527" y="495"/>
                    <a:pt x="14527" y="433"/>
                    <a:pt x="14568" y="431"/>
                  </a:cubicBezTo>
                  <a:cubicBezTo>
                    <a:pt x="14573" y="431"/>
                    <a:pt x="14579" y="431"/>
                    <a:pt x="14585" y="431"/>
                  </a:cubicBezTo>
                  <a:close/>
                  <a:moveTo>
                    <a:pt x="4717" y="528"/>
                  </a:moveTo>
                  <a:cubicBezTo>
                    <a:pt x="4740" y="528"/>
                    <a:pt x="4762" y="529"/>
                    <a:pt x="4785" y="532"/>
                  </a:cubicBezTo>
                  <a:cubicBezTo>
                    <a:pt x="4827" y="536"/>
                    <a:pt x="4828" y="594"/>
                    <a:pt x="4785" y="598"/>
                  </a:cubicBezTo>
                  <a:cubicBezTo>
                    <a:pt x="4610" y="616"/>
                    <a:pt x="4454" y="645"/>
                    <a:pt x="4304" y="740"/>
                  </a:cubicBezTo>
                  <a:cubicBezTo>
                    <a:pt x="4298" y="744"/>
                    <a:pt x="4292" y="745"/>
                    <a:pt x="4287" y="745"/>
                  </a:cubicBezTo>
                  <a:cubicBezTo>
                    <a:pt x="4260" y="745"/>
                    <a:pt x="4244" y="705"/>
                    <a:pt x="4272" y="686"/>
                  </a:cubicBezTo>
                  <a:cubicBezTo>
                    <a:pt x="4400" y="595"/>
                    <a:pt x="4558" y="528"/>
                    <a:pt x="4717" y="528"/>
                  </a:cubicBezTo>
                  <a:close/>
                  <a:moveTo>
                    <a:pt x="5623" y="543"/>
                  </a:moveTo>
                  <a:cubicBezTo>
                    <a:pt x="5627" y="543"/>
                    <a:pt x="5630" y="544"/>
                    <a:pt x="5634" y="545"/>
                  </a:cubicBezTo>
                  <a:cubicBezTo>
                    <a:pt x="5798" y="597"/>
                    <a:pt x="5964" y="665"/>
                    <a:pt x="6102" y="771"/>
                  </a:cubicBezTo>
                  <a:cubicBezTo>
                    <a:pt x="6128" y="793"/>
                    <a:pt x="6114" y="831"/>
                    <a:pt x="6087" y="831"/>
                  </a:cubicBezTo>
                  <a:cubicBezTo>
                    <a:pt x="6081" y="831"/>
                    <a:pt x="6076" y="830"/>
                    <a:pt x="6070" y="827"/>
                  </a:cubicBezTo>
                  <a:cubicBezTo>
                    <a:pt x="5920" y="747"/>
                    <a:pt x="5776" y="665"/>
                    <a:pt x="5618" y="607"/>
                  </a:cubicBezTo>
                  <a:cubicBezTo>
                    <a:pt x="5583" y="593"/>
                    <a:pt x="5593" y="543"/>
                    <a:pt x="5623" y="543"/>
                  </a:cubicBezTo>
                  <a:close/>
                  <a:moveTo>
                    <a:pt x="9622" y="566"/>
                  </a:moveTo>
                  <a:cubicBezTo>
                    <a:pt x="9683" y="566"/>
                    <a:pt x="9749" y="637"/>
                    <a:pt x="9791" y="671"/>
                  </a:cubicBezTo>
                  <a:cubicBezTo>
                    <a:pt x="9876" y="736"/>
                    <a:pt x="9965" y="799"/>
                    <a:pt x="10045" y="874"/>
                  </a:cubicBezTo>
                  <a:cubicBezTo>
                    <a:pt x="10071" y="899"/>
                    <a:pt x="10047" y="941"/>
                    <a:pt x="10016" y="941"/>
                  </a:cubicBezTo>
                  <a:cubicBezTo>
                    <a:pt x="10010" y="941"/>
                    <a:pt x="10003" y="939"/>
                    <a:pt x="9997" y="935"/>
                  </a:cubicBezTo>
                  <a:cubicBezTo>
                    <a:pt x="9890" y="867"/>
                    <a:pt x="9798" y="756"/>
                    <a:pt x="9686" y="700"/>
                  </a:cubicBezTo>
                  <a:cubicBezTo>
                    <a:pt x="9659" y="686"/>
                    <a:pt x="9637" y="680"/>
                    <a:pt x="9618" y="680"/>
                  </a:cubicBezTo>
                  <a:cubicBezTo>
                    <a:pt x="9557" y="680"/>
                    <a:pt x="9526" y="740"/>
                    <a:pt x="9471" y="796"/>
                  </a:cubicBezTo>
                  <a:cubicBezTo>
                    <a:pt x="9414" y="850"/>
                    <a:pt x="9359" y="905"/>
                    <a:pt x="9303" y="960"/>
                  </a:cubicBezTo>
                  <a:cubicBezTo>
                    <a:pt x="9296" y="968"/>
                    <a:pt x="9287" y="971"/>
                    <a:pt x="9279" y="971"/>
                  </a:cubicBezTo>
                  <a:cubicBezTo>
                    <a:pt x="9250" y="971"/>
                    <a:pt x="9225" y="933"/>
                    <a:pt x="9251" y="907"/>
                  </a:cubicBezTo>
                  <a:cubicBezTo>
                    <a:pt x="9338" y="815"/>
                    <a:pt x="9424" y="720"/>
                    <a:pt x="9514" y="631"/>
                  </a:cubicBezTo>
                  <a:cubicBezTo>
                    <a:pt x="9545" y="600"/>
                    <a:pt x="9574" y="566"/>
                    <a:pt x="9621" y="566"/>
                  </a:cubicBezTo>
                  <a:cubicBezTo>
                    <a:pt x="9621" y="566"/>
                    <a:pt x="9622" y="566"/>
                    <a:pt x="9622" y="566"/>
                  </a:cubicBezTo>
                  <a:close/>
                  <a:moveTo>
                    <a:pt x="1705" y="942"/>
                  </a:moveTo>
                  <a:cubicBezTo>
                    <a:pt x="1707" y="942"/>
                    <a:pt x="1709" y="942"/>
                    <a:pt x="1711" y="943"/>
                  </a:cubicBezTo>
                  <a:cubicBezTo>
                    <a:pt x="1863" y="1005"/>
                    <a:pt x="2021" y="1061"/>
                    <a:pt x="2167" y="1138"/>
                  </a:cubicBezTo>
                  <a:cubicBezTo>
                    <a:pt x="2193" y="1151"/>
                    <a:pt x="2179" y="1192"/>
                    <a:pt x="2154" y="1192"/>
                  </a:cubicBezTo>
                  <a:cubicBezTo>
                    <a:pt x="2151" y="1192"/>
                    <a:pt x="2148" y="1191"/>
                    <a:pt x="2145" y="1190"/>
                  </a:cubicBezTo>
                  <a:cubicBezTo>
                    <a:pt x="1991" y="1133"/>
                    <a:pt x="1842" y="1053"/>
                    <a:pt x="1695" y="982"/>
                  </a:cubicBezTo>
                  <a:cubicBezTo>
                    <a:pt x="1676" y="972"/>
                    <a:pt x="1687" y="942"/>
                    <a:pt x="1705" y="942"/>
                  </a:cubicBezTo>
                  <a:close/>
                  <a:moveTo>
                    <a:pt x="12528" y="879"/>
                  </a:moveTo>
                  <a:cubicBezTo>
                    <a:pt x="12549" y="879"/>
                    <a:pt x="12564" y="910"/>
                    <a:pt x="12548" y="928"/>
                  </a:cubicBezTo>
                  <a:cubicBezTo>
                    <a:pt x="12413" y="1070"/>
                    <a:pt x="12234" y="1155"/>
                    <a:pt x="12046" y="1200"/>
                  </a:cubicBezTo>
                  <a:cubicBezTo>
                    <a:pt x="12043" y="1200"/>
                    <a:pt x="12041" y="1200"/>
                    <a:pt x="12039" y="1200"/>
                  </a:cubicBezTo>
                  <a:cubicBezTo>
                    <a:pt x="12014" y="1200"/>
                    <a:pt x="12006" y="1163"/>
                    <a:pt x="12033" y="1154"/>
                  </a:cubicBezTo>
                  <a:cubicBezTo>
                    <a:pt x="12213" y="1096"/>
                    <a:pt x="12365" y="998"/>
                    <a:pt x="12514" y="884"/>
                  </a:cubicBezTo>
                  <a:cubicBezTo>
                    <a:pt x="12518" y="881"/>
                    <a:pt x="12523" y="879"/>
                    <a:pt x="12528" y="879"/>
                  </a:cubicBezTo>
                  <a:close/>
                  <a:moveTo>
                    <a:pt x="17555" y="1021"/>
                  </a:moveTo>
                  <a:cubicBezTo>
                    <a:pt x="17586" y="1021"/>
                    <a:pt x="17616" y="1023"/>
                    <a:pt x="17647" y="1027"/>
                  </a:cubicBezTo>
                  <a:cubicBezTo>
                    <a:pt x="17688" y="1032"/>
                    <a:pt x="17690" y="1092"/>
                    <a:pt x="17647" y="1093"/>
                  </a:cubicBezTo>
                  <a:cubicBezTo>
                    <a:pt x="17464" y="1095"/>
                    <a:pt x="17289" y="1122"/>
                    <a:pt x="17123" y="1201"/>
                  </a:cubicBezTo>
                  <a:cubicBezTo>
                    <a:pt x="17119" y="1203"/>
                    <a:pt x="17114" y="1204"/>
                    <a:pt x="17110" y="1204"/>
                  </a:cubicBezTo>
                  <a:cubicBezTo>
                    <a:pt x="17082" y="1204"/>
                    <a:pt x="17063" y="1164"/>
                    <a:pt x="17092" y="1148"/>
                  </a:cubicBezTo>
                  <a:cubicBezTo>
                    <a:pt x="17237" y="1070"/>
                    <a:pt x="17393" y="1021"/>
                    <a:pt x="17555" y="1021"/>
                  </a:cubicBezTo>
                  <a:close/>
                  <a:moveTo>
                    <a:pt x="6820" y="1036"/>
                  </a:moveTo>
                  <a:cubicBezTo>
                    <a:pt x="6824" y="1036"/>
                    <a:pt x="6829" y="1037"/>
                    <a:pt x="6833" y="1039"/>
                  </a:cubicBezTo>
                  <a:cubicBezTo>
                    <a:pt x="7045" y="1154"/>
                    <a:pt x="7248" y="1178"/>
                    <a:pt x="7474" y="1234"/>
                  </a:cubicBezTo>
                  <a:cubicBezTo>
                    <a:pt x="7509" y="1243"/>
                    <a:pt x="7498" y="1290"/>
                    <a:pt x="7467" y="1293"/>
                  </a:cubicBezTo>
                  <a:cubicBezTo>
                    <a:pt x="7451" y="1294"/>
                    <a:pt x="7435" y="1294"/>
                    <a:pt x="7419" y="1294"/>
                  </a:cubicBezTo>
                  <a:cubicBezTo>
                    <a:pt x="7206" y="1294"/>
                    <a:pt x="6981" y="1194"/>
                    <a:pt x="6805" y="1090"/>
                  </a:cubicBezTo>
                  <a:cubicBezTo>
                    <a:pt x="6776" y="1074"/>
                    <a:pt x="6794" y="1036"/>
                    <a:pt x="6820" y="1036"/>
                  </a:cubicBezTo>
                  <a:close/>
                  <a:moveTo>
                    <a:pt x="10646" y="1190"/>
                  </a:moveTo>
                  <a:cubicBezTo>
                    <a:pt x="10649" y="1190"/>
                    <a:pt x="10652" y="1191"/>
                    <a:pt x="10656" y="1192"/>
                  </a:cubicBezTo>
                  <a:cubicBezTo>
                    <a:pt x="10812" y="1258"/>
                    <a:pt x="10972" y="1285"/>
                    <a:pt x="11142" y="1288"/>
                  </a:cubicBezTo>
                  <a:cubicBezTo>
                    <a:pt x="11172" y="1289"/>
                    <a:pt x="11172" y="1334"/>
                    <a:pt x="11142" y="1335"/>
                  </a:cubicBezTo>
                  <a:cubicBezTo>
                    <a:pt x="11130" y="1336"/>
                    <a:pt x="11118" y="1336"/>
                    <a:pt x="11106" y="1336"/>
                  </a:cubicBezTo>
                  <a:cubicBezTo>
                    <a:pt x="10943" y="1336"/>
                    <a:pt x="10784" y="1295"/>
                    <a:pt x="10634" y="1227"/>
                  </a:cubicBezTo>
                  <a:cubicBezTo>
                    <a:pt x="10613" y="1218"/>
                    <a:pt x="10626" y="1190"/>
                    <a:pt x="10646" y="1190"/>
                  </a:cubicBezTo>
                  <a:close/>
                  <a:moveTo>
                    <a:pt x="8610" y="1183"/>
                  </a:moveTo>
                  <a:cubicBezTo>
                    <a:pt x="8635" y="1183"/>
                    <a:pt x="8654" y="1214"/>
                    <a:pt x="8632" y="1235"/>
                  </a:cubicBezTo>
                  <a:cubicBezTo>
                    <a:pt x="8546" y="1317"/>
                    <a:pt x="8424" y="1352"/>
                    <a:pt x="8304" y="1352"/>
                  </a:cubicBezTo>
                  <a:cubicBezTo>
                    <a:pt x="8253" y="1352"/>
                    <a:pt x="8202" y="1346"/>
                    <a:pt x="8155" y="1334"/>
                  </a:cubicBezTo>
                  <a:cubicBezTo>
                    <a:pt x="8121" y="1326"/>
                    <a:pt x="8133" y="1278"/>
                    <a:pt x="8163" y="1278"/>
                  </a:cubicBezTo>
                  <a:cubicBezTo>
                    <a:pt x="8165" y="1278"/>
                    <a:pt x="8168" y="1278"/>
                    <a:pt x="8170" y="1279"/>
                  </a:cubicBezTo>
                  <a:cubicBezTo>
                    <a:pt x="8201" y="1284"/>
                    <a:pt x="8232" y="1287"/>
                    <a:pt x="8261" y="1287"/>
                  </a:cubicBezTo>
                  <a:cubicBezTo>
                    <a:pt x="8380" y="1287"/>
                    <a:pt x="8484" y="1243"/>
                    <a:pt x="8595" y="1187"/>
                  </a:cubicBezTo>
                  <a:cubicBezTo>
                    <a:pt x="8600" y="1184"/>
                    <a:pt x="8605" y="1183"/>
                    <a:pt x="8610" y="1183"/>
                  </a:cubicBezTo>
                  <a:close/>
                  <a:moveTo>
                    <a:pt x="18243" y="1079"/>
                  </a:moveTo>
                  <a:cubicBezTo>
                    <a:pt x="18243" y="1079"/>
                    <a:pt x="18244" y="1079"/>
                    <a:pt x="18244" y="1079"/>
                  </a:cubicBezTo>
                  <a:cubicBezTo>
                    <a:pt x="18436" y="1087"/>
                    <a:pt x="18612" y="1213"/>
                    <a:pt x="18657" y="1405"/>
                  </a:cubicBezTo>
                  <a:cubicBezTo>
                    <a:pt x="18664" y="1430"/>
                    <a:pt x="18644" y="1446"/>
                    <a:pt x="18625" y="1446"/>
                  </a:cubicBezTo>
                  <a:cubicBezTo>
                    <a:pt x="18612" y="1446"/>
                    <a:pt x="18598" y="1439"/>
                    <a:pt x="18592" y="1423"/>
                  </a:cubicBezTo>
                  <a:cubicBezTo>
                    <a:pt x="18534" y="1266"/>
                    <a:pt x="18405" y="1146"/>
                    <a:pt x="18237" y="1123"/>
                  </a:cubicBezTo>
                  <a:cubicBezTo>
                    <a:pt x="18213" y="1118"/>
                    <a:pt x="18219" y="1079"/>
                    <a:pt x="18243" y="1079"/>
                  </a:cubicBezTo>
                  <a:close/>
                  <a:moveTo>
                    <a:pt x="1063" y="998"/>
                  </a:moveTo>
                  <a:cubicBezTo>
                    <a:pt x="1090" y="998"/>
                    <a:pt x="1109" y="1038"/>
                    <a:pt x="1079" y="1051"/>
                  </a:cubicBezTo>
                  <a:cubicBezTo>
                    <a:pt x="911" y="1128"/>
                    <a:pt x="785" y="1266"/>
                    <a:pt x="782" y="1459"/>
                  </a:cubicBezTo>
                  <a:cubicBezTo>
                    <a:pt x="782" y="1472"/>
                    <a:pt x="772" y="1478"/>
                    <a:pt x="762" y="1478"/>
                  </a:cubicBezTo>
                  <a:cubicBezTo>
                    <a:pt x="752" y="1478"/>
                    <a:pt x="742" y="1472"/>
                    <a:pt x="741" y="1459"/>
                  </a:cubicBezTo>
                  <a:cubicBezTo>
                    <a:pt x="724" y="1257"/>
                    <a:pt x="850" y="1040"/>
                    <a:pt x="1057" y="999"/>
                  </a:cubicBezTo>
                  <a:cubicBezTo>
                    <a:pt x="1059" y="998"/>
                    <a:pt x="1061" y="998"/>
                    <a:pt x="1063" y="998"/>
                  </a:cubicBezTo>
                  <a:close/>
                  <a:moveTo>
                    <a:pt x="15374" y="878"/>
                  </a:moveTo>
                  <a:cubicBezTo>
                    <a:pt x="15387" y="878"/>
                    <a:pt x="15400" y="884"/>
                    <a:pt x="15406" y="899"/>
                  </a:cubicBezTo>
                  <a:cubicBezTo>
                    <a:pt x="15503" y="1129"/>
                    <a:pt x="15613" y="1365"/>
                    <a:pt x="15678" y="1606"/>
                  </a:cubicBezTo>
                  <a:cubicBezTo>
                    <a:pt x="15686" y="1634"/>
                    <a:pt x="15659" y="1658"/>
                    <a:pt x="15635" y="1658"/>
                  </a:cubicBezTo>
                  <a:cubicBezTo>
                    <a:pt x="15622" y="1658"/>
                    <a:pt x="15609" y="1651"/>
                    <a:pt x="15602" y="1637"/>
                  </a:cubicBezTo>
                  <a:cubicBezTo>
                    <a:pt x="15494" y="1409"/>
                    <a:pt x="15422" y="1156"/>
                    <a:pt x="15346" y="917"/>
                  </a:cubicBezTo>
                  <a:cubicBezTo>
                    <a:pt x="15337" y="892"/>
                    <a:pt x="15355" y="878"/>
                    <a:pt x="15374" y="878"/>
                  </a:cubicBezTo>
                  <a:close/>
                  <a:moveTo>
                    <a:pt x="3888" y="1236"/>
                  </a:moveTo>
                  <a:cubicBezTo>
                    <a:pt x="3902" y="1236"/>
                    <a:pt x="3918" y="1249"/>
                    <a:pt x="3914" y="1266"/>
                  </a:cubicBezTo>
                  <a:cubicBezTo>
                    <a:pt x="3882" y="1397"/>
                    <a:pt x="3855" y="1521"/>
                    <a:pt x="3858" y="1658"/>
                  </a:cubicBezTo>
                  <a:cubicBezTo>
                    <a:pt x="3858" y="1667"/>
                    <a:pt x="3849" y="1673"/>
                    <a:pt x="3841" y="1673"/>
                  </a:cubicBezTo>
                  <a:cubicBezTo>
                    <a:pt x="3834" y="1673"/>
                    <a:pt x="3828" y="1670"/>
                    <a:pt x="3827" y="1662"/>
                  </a:cubicBezTo>
                  <a:cubicBezTo>
                    <a:pt x="3809" y="1523"/>
                    <a:pt x="3815" y="1378"/>
                    <a:pt x="3870" y="1248"/>
                  </a:cubicBezTo>
                  <a:cubicBezTo>
                    <a:pt x="3874" y="1239"/>
                    <a:pt x="3880" y="1236"/>
                    <a:pt x="3888" y="1236"/>
                  </a:cubicBezTo>
                  <a:close/>
                  <a:moveTo>
                    <a:pt x="16504" y="1426"/>
                  </a:moveTo>
                  <a:cubicBezTo>
                    <a:pt x="16533" y="1426"/>
                    <a:pt x="16549" y="1466"/>
                    <a:pt x="16520" y="1485"/>
                  </a:cubicBezTo>
                  <a:cubicBezTo>
                    <a:pt x="16379" y="1581"/>
                    <a:pt x="16227" y="1659"/>
                    <a:pt x="16077" y="1741"/>
                  </a:cubicBezTo>
                  <a:cubicBezTo>
                    <a:pt x="16072" y="1744"/>
                    <a:pt x="16067" y="1745"/>
                    <a:pt x="16063" y="1745"/>
                  </a:cubicBezTo>
                  <a:cubicBezTo>
                    <a:pt x="16037" y="1745"/>
                    <a:pt x="16022" y="1707"/>
                    <a:pt x="16049" y="1691"/>
                  </a:cubicBezTo>
                  <a:cubicBezTo>
                    <a:pt x="16193" y="1600"/>
                    <a:pt x="16335" y="1506"/>
                    <a:pt x="16488" y="1430"/>
                  </a:cubicBezTo>
                  <a:cubicBezTo>
                    <a:pt x="16493" y="1427"/>
                    <a:pt x="16499" y="1426"/>
                    <a:pt x="16504" y="1426"/>
                  </a:cubicBezTo>
                  <a:close/>
                  <a:moveTo>
                    <a:pt x="2689" y="1355"/>
                  </a:moveTo>
                  <a:cubicBezTo>
                    <a:pt x="2692" y="1355"/>
                    <a:pt x="2694" y="1355"/>
                    <a:pt x="2697" y="1357"/>
                  </a:cubicBezTo>
                  <a:cubicBezTo>
                    <a:pt x="2951" y="1460"/>
                    <a:pt x="3208" y="1615"/>
                    <a:pt x="3372" y="1841"/>
                  </a:cubicBezTo>
                  <a:cubicBezTo>
                    <a:pt x="3388" y="1862"/>
                    <a:pt x="3366" y="1885"/>
                    <a:pt x="3344" y="1885"/>
                  </a:cubicBezTo>
                  <a:cubicBezTo>
                    <a:pt x="3337" y="1885"/>
                    <a:pt x="3330" y="1883"/>
                    <a:pt x="3324" y="1877"/>
                  </a:cubicBezTo>
                  <a:cubicBezTo>
                    <a:pt x="3123" y="1688"/>
                    <a:pt x="2932" y="1517"/>
                    <a:pt x="2679" y="1400"/>
                  </a:cubicBezTo>
                  <a:cubicBezTo>
                    <a:pt x="2657" y="1391"/>
                    <a:pt x="2668" y="1355"/>
                    <a:pt x="2689" y="1355"/>
                  </a:cubicBezTo>
                  <a:close/>
                  <a:moveTo>
                    <a:pt x="18641" y="2029"/>
                  </a:moveTo>
                  <a:cubicBezTo>
                    <a:pt x="18653" y="2029"/>
                    <a:pt x="18666" y="2037"/>
                    <a:pt x="18667" y="2054"/>
                  </a:cubicBezTo>
                  <a:cubicBezTo>
                    <a:pt x="18679" y="2220"/>
                    <a:pt x="18687" y="2385"/>
                    <a:pt x="18675" y="2551"/>
                  </a:cubicBezTo>
                  <a:cubicBezTo>
                    <a:pt x="18674" y="2574"/>
                    <a:pt x="18657" y="2586"/>
                    <a:pt x="18640" y="2586"/>
                  </a:cubicBezTo>
                  <a:cubicBezTo>
                    <a:pt x="18623" y="2586"/>
                    <a:pt x="18606" y="2574"/>
                    <a:pt x="18605" y="2551"/>
                  </a:cubicBezTo>
                  <a:cubicBezTo>
                    <a:pt x="18593" y="2385"/>
                    <a:pt x="18602" y="2220"/>
                    <a:pt x="18613" y="2054"/>
                  </a:cubicBezTo>
                  <a:cubicBezTo>
                    <a:pt x="18615" y="2037"/>
                    <a:pt x="18628" y="2029"/>
                    <a:pt x="18641" y="2029"/>
                  </a:cubicBezTo>
                  <a:close/>
                  <a:moveTo>
                    <a:pt x="761" y="2031"/>
                  </a:moveTo>
                  <a:cubicBezTo>
                    <a:pt x="773" y="2031"/>
                    <a:pt x="786" y="2040"/>
                    <a:pt x="788" y="2054"/>
                  </a:cubicBezTo>
                  <a:cubicBezTo>
                    <a:pt x="797" y="2140"/>
                    <a:pt x="787" y="2225"/>
                    <a:pt x="792" y="2311"/>
                  </a:cubicBezTo>
                  <a:cubicBezTo>
                    <a:pt x="799" y="2407"/>
                    <a:pt x="815" y="2501"/>
                    <a:pt x="838" y="2594"/>
                  </a:cubicBezTo>
                  <a:cubicBezTo>
                    <a:pt x="843" y="2612"/>
                    <a:pt x="828" y="2624"/>
                    <a:pt x="813" y="2624"/>
                  </a:cubicBezTo>
                  <a:cubicBezTo>
                    <a:pt x="804" y="2624"/>
                    <a:pt x="795" y="2619"/>
                    <a:pt x="791" y="2608"/>
                  </a:cubicBezTo>
                  <a:cubicBezTo>
                    <a:pt x="742" y="2438"/>
                    <a:pt x="694" y="2223"/>
                    <a:pt x="740" y="2048"/>
                  </a:cubicBezTo>
                  <a:cubicBezTo>
                    <a:pt x="743" y="2036"/>
                    <a:pt x="752" y="2031"/>
                    <a:pt x="761" y="2031"/>
                  </a:cubicBezTo>
                  <a:close/>
                  <a:moveTo>
                    <a:pt x="18620" y="3063"/>
                  </a:moveTo>
                  <a:cubicBezTo>
                    <a:pt x="18637" y="3063"/>
                    <a:pt x="18653" y="3074"/>
                    <a:pt x="18651" y="3094"/>
                  </a:cubicBezTo>
                  <a:cubicBezTo>
                    <a:pt x="18636" y="3219"/>
                    <a:pt x="18636" y="3340"/>
                    <a:pt x="18663" y="3464"/>
                  </a:cubicBezTo>
                  <a:cubicBezTo>
                    <a:pt x="18687" y="3574"/>
                    <a:pt x="18743" y="3673"/>
                    <a:pt x="18776" y="3781"/>
                  </a:cubicBezTo>
                  <a:cubicBezTo>
                    <a:pt x="18783" y="3803"/>
                    <a:pt x="18764" y="3821"/>
                    <a:pt x="18745" y="3821"/>
                  </a:cubicBezTo>
                  <a:cubicBezTo>
                    <a:pt x="18737" y="3821"/>
                    <a:pt x="18730" y="3818"/>
                    <a:pt x="18723" y="3812"/>
                  </a:cubicBezTo>
                  <a:cubicBezTo>
                    <a:pt x="18549" y="3632"/>
                    <a:pt x="18533" y="3316"/>
                    <a:pt x="18590" y="3085"/>
                  </a:cubicBezTo>
                  <a:cubicBezTo>
                    <a:pt x="18593" y="3070"/>
                    <a:pt x="18607" y="3063"/>
                    <a:pt x="18620" y="3063"/>
                  </a:cubicBezTo>
                  <a:close/>
                  <a:moveTo>
                    <a:pt x="865" y="3273"/>
                  </a:moveTo>
                  <a:cubicBezTo>
                    <a:pt x="877" y="3273"/>
                    <a:pt x="889" y="3283"/>
                    <a:pt x="891" y="3297"/>
                  </a:cubicBezTo>
                  <a:cubicBezTo>
                    <a:pt x="914" y="3502"/>
                    <a:pt x="823" y="3724"/>
                    <a:pt x="730" y="3902"/>
                  </a:cubicBezTo>
                  <a:cubicBezTo>
                    <a:pt x="726" y="3911"/>
                    <a:pt x="719" y="3915"/>
                    <a:pt x="712" y="3915"/>
                  </a:cubicBezTo>
                  <a:cubicBezTo>
                    <a:pt x="696" y="3915"/>
                    <a:pt x="680" y="3897"/>
                    <a:pt x="689" y="3879"/>
                  </a:cubicBezTo>
                  <a:cubicBezTo>
                    <a:pt x="780" y="3684"/>
                    <a:pt x="796" y="3494"/>
                    <a:pt x="845" y="3290"/>
                  </a:cubicBezTo>
                  <a:cubicBezTo>
                    <a:pt x="848" y="3278"/>
                    <a:pt x="856" y="3273"/>
                    <a:pt x="865" y="3273"/>
                  </a:cubicBezTo>
                  <a:close/>
                  <a:moveTo>
                    <a:pt x="609" y="4308"/>
                  </a:moveTo>
                  <a:cubicBezTo>
                    <a:pt x="612" y="4308"/>
                    <a:pt x="615" y="4309"/>
                    <a:pt x="618" y="4309"/>
                  </a:cubicBezTo>
                  <a:cubicBezTo>
                    <a:pt x="703" y="4334"/>
                    <a:pt x="760" y="4412"/>
                    <a:pt x="811" y="4480"/>
                  </a:cubicBezTo>
                  <a:cubicBezTo>
                    <a:pt x="866" y="4556"/>
                    <a:pt x="910" y="4638"/>
                    <a:pt x="940" y="4728"/>
                  </a:cubicBezTo>
                  <a:cubicBezTo>
                    <a:pt x="946" y="4745"/>
                    <a:pt x="931" y="4758"/>
                    <a:pt x="916" y="4758"/>
                  </a:cubicBezTo>
                  <a:cubicBezTo>
                    <a:pt x="908" y="4758"/>
                    <a:pt x="900" y="4754"/>
                    <a:pt x="896" y="4746"/>
                  </a:cubicBezTo>
                  <a:cubicBezTo>
                    <a:pt x="855" y="4667"/>
                    <a:pt x="807" y="4594"/>
                    <a:pt x="745" y="4529"/>
                  </a:cubicBezTo>
                  <a:cubicBezTo>
                    <a:pt x="692" y="4472"/>
                    <a:pt x="619" y="4432"/>
                    <a:pt x="573" y="4367"/>
                  </a:cubicBezTo>
                  <a:cubicBezTo>
                    <a:pt x="556" y="4342"/>
                    <a:pt x="581" y="4308"/>
                    <a:pt x="609" y="4308"/>
                  </a:cubicBezTo>
                  <a:close/>
                  <a:moveTo>
                    <a:pt x="18776" y="4257"/>
                  </a:moveTo>
                  <a:cubicBezTo>
                    <a:pt x="18793" y="4257"/>
                    <a:pt x="18811" y="4276"/>
                    <a:pt x="18801" y="4298"/>
                  </a:cubicBezTo>
                  <a:cubicBezTo>
                    <a:pt x="18728" y="4466"/>
                    <a:pt x="18659" y="4643"/>
                    <a:pt x="18565" y="4801"/>
                  </a:cubicBezTo>
                  <a:cubicBezTo>
                    <a:pt x="18558" y="4813"/>
                    <a:pt x="18545" y="4818"/>
                    <a:pt x="18532" y="4818"/>
                  </a:cubicBezTo>
                  <a:cubicBezTo>
                    <a:pt x="18508" y="4818"/>
                    <a:pt x="18483" y="4798"/>
                    <a:pt x="18494" y="4771"/>
                  </a:cubicBezTo>
                  <a:cubicBezTo>
                    <a:pt x="18563" y="4597"/>
                    <a:pt x="18664" y="4434"/>
                    <a:pt x="18756" y="4271"/>
                  </a:cubicBezTo>
                  <a:cubicBezTo>
                    <a:pt x="18761" y="4261"/>
                    <a:pt x="18768" y="4257"/>
                    <a:pt x="18776" y="4257"/>
                  </a:cubicBezTo>
                  <a:close/>
                  <a:moveTo>
                    <a:pt x="18544" y="5240"/>
                  </a:moveTo>
                  <a:cubicBezTo>
                    <a:pt x="18558" y="5240"/>
                    <a:pt x="18571" y="5246"/>
                    <a:pt x="18578" y="5261"/>
                  </a:cubicBezTo>
                  <a:cubicBezTo>
                    <a:pt x="18618" y="5346"/>
                    <a:pt x="18649" y="5433"/>
                    <a:pt x="18681" y="5520"/>
                  </a:cubicBezTo>
                  <a:cubicBezTo>
                    <a:pt x="18692" y="5549"/>
                    <a:pt x="18663" y="5573"/>
                    <a:pt x="18636" y="5573"/>
                  </a:cubicBezTo>
                  <a:cubicBezTo>
                    <a:pt x="18623" y="5573"/>
                    <a:pt x="18610" y="5567"/>
                    <a:pt x="18604" y="5552"/>
                  </a:cubicBezTo>
                  <a:cubicBezTo>
                    <a:pt x="18568" y="5467"/>
                    <a:pt x="18529" y="5382"/>
                    <a:pt x="18499" y="5294"/>
                  </a:cubicBezTo>
                  <a:cubicBezTo>
                    <a:pt x="18489" y="5264"/>
                    <a:pt x="18518" y="5240"/>
                    <a:pt x="18544" y="5240"/>
                  </a:cubicBezTo>
                  <a:close/>
                  <a:moveTo>
                    <a:pt x="1015" y="5154"/>
                  </a:moveTo>
                  <a:cubicBezTo>
                    <a:pt x="1030" y="5154"/>
                    <a:pt x="1045" y="5166"/>
                    <a:pt x="1047" y="5184"/>
                  </a:cubicBezTo>
                  <a:cubicBezTo>
                    <a:pt x="1062" y="5425"/>
                    <a:pt x="930" y="5670"/>
                    <a:pt x="785" y="5852"/>
                  </a:cubicBezTo>
                  <a:cubicBezTo>
                    <a:pt x="778" y="5861"/>
                    <a:pt x="770" y="5864"/>
                    <a:pt x="761" y="5864"/>
                  </a:cubicBezTo>
                  <a:cubicBezTo>
                    <a:pt x="735" y="5864"/>
                    <a:pt x="707" y="5833"/>
                    <a:pt x="726" y="5807"/>
                  </a:cubicBezTo>
                  <a:cubicBezTo>
                    <a:pt x="876" y="5613"/>
                    <a:pt x="925" y="5407"/>
                    <a:pt x="988" y="5176"/>
                  </a:cubicBezTo>
                  <a:cubicBezTo>
                    <a:pt x="992" y="5161"/>
                    <a:pt x="1003" y="5154"/>
                    <a:pt x="1015" y="5154"/>
                  </a:cubicBezTo>
                  <a:close/>
                  <a:moveTo>
                    <a:pt x="18782" y="5896"/>
                  </a:moveTo>
                  <a:cubicBezTo>
                    <a:pt x="18793" y="5896"/>
                    <a:pt x="18804" y="5901"/>
                    <a:pt x="18810" y="5914"/>
                  </a:cubicBezTo>
                  <a:cubicBezTo>
                    <a:pt x="18901" y="6084"/>
                    <a:pt x="18888" y="6308"/>
                    <a:pt x="18837" y="6489"/>
                  </a:cubicBezTo>
                  <a:cubicBezTo>
                    <a:pt x="18832" y="6505"/>
                    <a:pt x="18820" y="6512"/>
                    <a:pt x="18807" y="6512"/>
                  </a:cubicBezTo>
                  <a:cubicBezTo>
                    <a:pt x="18787" y="6512"/>
                    <a:pt x="18766" y="6495"/>
                    <a:pt x="18772" y="6469"/>
                  </a:cubicBezTo>
                  <a:cubicBezTo>
                    <a:pt x="18813" y="6283"/>
                    <a:pt x="18780" y="6125"/>
                    <a:pt x="18745" y="5942"/>
                  </a:cubicBezTo>
                  <a:cubicBezTo>
                    <a:pt x="18740" y="5916"/>
                    <a:pt x="18762" y="5896"/>
                    <a:pt x="18782" y="5896"/>
                  </a:cubicBezTo>
                  <a:close/>
                  <a:moveTo>
                    <a:pt x="718" y="6544"/>
                  </a:moveTo>
                  <a:cubicBezTo>
                    <a:pt x="737" y="6544"/>
                    <a:pt x="757" y="6562"/>
                    <a:pt x="752" y="6585"/>
                  </a:cubicBezTo>
                  <a:cubicBezTo>
                    <a:pt x="705" y="6766"/>
                    <a:pt x="682" y="6932"/>
                    <a:pt x="733" y="7116"/>
                  </a:cubicBezTo>
                  <a:cubicBezTo>
                    <a:pt x="739" y="7139"/>
                    <a:pt x="721" y="7154"/>
                    <a:pt x="703" y="7154"/>
                  </a:cubicBezTo>
                  <a:cubicBezTo>
                    <a:pt x="690" y="7154"/>
                    <a:pt x="677" y="7147"/>
                    <a:pt x="672" y="7132"/>
                  </a:cubicBezTo>
                  <a:cubicBezTo>
                    <a:pt x="602" y="6949"/>
                    <a:pt x="595" y="6735"/>
                    <a:pt x="691" y="6560"/>
                  </a:cubicBezTo>
                  <a:cubicBezTo>
                    <a:pt x="697" y="6549"/>
                    <a:pt x="707" y="6544"/>
                    <a:pt x="718" y="6544"/>
                  </a:cubicBezTo>
                  <a:close/>
                  <a:moveTo>
                    <a:pt x="18828" y="6935"/>
                  </a:moveTo>
                  <a:cubicBezTo>
                    <a:pt x="18846" y="6935"/>
                    <a:pt x="18864" y="6947"/>
                    <a:pt x="18862" y="6969"/>
                  </a:cubicBezTo>
                  <a:cubicBezTo>
                    <a:pt x="18856" y="7107"/>
                    <a:pt x="18819" y="7246"/>
                    <a:pt x="18790" y="7381"/>
                  </a:cubicBezTo>
                  <a:cubicBezTo>
                    <a:pt x="18786" y="7399"/>
                    <a:pt x="18773" y="7407"/>
                    <a:pt x="18759" y="7407"/>
                  </a:cubicBezTo>
                  <a:cubicBezTo>
                    <a:pt x="18738" y="7407"/>
                    <a:pt x="18715" y="7389"/>
                    <a:pt x="18719" y="7361"/>
                  </a:cubicBezTo>
                  <a:cubicBezTo>
                    <a:pt x="18740" y="7228"/>
                    <a:pt x="18751" y="7088"/>
                    <a:pt x="18793" y="6960"/>
                  </a:cubicBezTo>
                  <a:cubicBezTo>
                    <a:pt x="18798" y="6943"/>
                    <a:pt x="18813" y="6935"/>
                    <a:pt x="18828" y="6935"/>
                  </a:cubicBezTo>
                  <a:close/>
                  <a:moveTo>
                    <a:pt x="16250" y="7097"/>
                  </a:moveTo>
                  <a:cubicBezTo>
                    <a:pt x="16256" y="7097"/>
                    <a:pt x="16262" y="7099"/>
                    <a:pt x="16269" y="7102"/>
                  </a:cubicBezTo>
                  <a:cubicBezTo>
                    <a:pt x="16470" y="7209"/>
                    <a:pt x="16677" y="7313"/>
                    <a:pt x="16873" y="7431"/>
                  </a:cubicBezTo>
                  <a:cubicBezTo>
                    <a:pt x="16906" y="7450"/>
                    <a:pt x="16886" y="7493"/>
                    <a:pt x="16855" y="7493"/>
                  </a:cubicBezTo>
                  <a:cubicBezTo>
                    <a:pt x="16850" y="7493"/>
                    <a:pt x="16845" y="7492"/>
                    <a:pt x="16839" y="7490"/>
                  </a:cubicBezTo>
                  <a:cubicBezTo>
                    <a:pt x="16632" y="7389"/>
                    <a:pt x="16432" y="7276"/>
                    <a:pt x="16231" y="7165"/>
                  </a:cubicBezTo>
                  <a:cubicBezTo>
                    <a:pt x="16196" y="7145"/>
                    <a:pt x="16218" y="7097"/>
                    <a:pt x="16250" y="7097"/>
                  </a:cubicBezTo>
                  <a:close/>
                  <a:moveTo>
                    <a:pt x="3396" y="7233"/>
                  </a:moveTo>
                  <a:cubicBezTo>
                    <a:pt x="3423" y="7233"/>
                    <a:pt x="3438" y="7280"/>
                    <a:pt x="3410" y="7294"/>
                  </a:cubicBezTo>
                  <a:cubicBezTo>
                    <a:pt x="3262" y="7370"/>
                    <a:pt x="3115" y="7451"/>
                    <a:pt x="2959" y="7508"/>
                  </a:cubicBezTo>
                  <a:cubicBezTo>
                    <a:pt x="2955" y="7509"/>
                    <a:pt x="2951" y="7510"/>
                    <a:pt x="2947" y="7510"/>
                  </a:cubicBezTo>
                  <a:cubicBezTo>
                    <a:pt x="2914" y="7510"/>
                    <a:pt x="2897" y="7457"/>
                    <a:pt x="2930" y="7438"/>
                  </a:cubicBezTo>
                  <a:cubicBezTo>
                    <a:pt x="3074" y="7357"/>
                    <a:pt x="3232" y="7298"/>
                    <a:pt x="3385" y="7235"/>
                  </a:cubicBezTo>
                  <a:cubicBezTo>
                    <a:pt x="3389" y="7234"/>
                    <a:pt x="3392" y="7233"/>
                    <a:pt x="3396" y="7233"/>
                  </a:cubicBezTo>
                  <a:close/>
                  <a:moveTo>
                    <a:pt x="15653" y="7278"/>
                  </a:moveTo>
                  <a:cubicBezTo>
                    <a:pt x="15675" y="7278"/>
                    <a:pt x="15700" y="7302"/>
                    <a:pt x="15696" y="7328"/>
                  </a:cubicBezTo>
                  <a:cubicBezTo>
                    <a:pt x="15670" y="7504"/>
                    <a:pt x="15560" y="7669"/>
                    <a:pt x="15447" y="7801"/>
                  </a:cubicBezTo>
                  <a:cubicBezTo>
                    <a:pt x="15438" y="7811"/>
                    <a:pt x="15427" y="7815"/>
                    <a:pt x="15417" y="7815"/>
                  </a:cubicBezTo>
                  <a:cubicBezTo>
                    <a:pt x="15385" y="7815"/>
                    <a:pt x="15356" y="7771"/>
                    <a:pt x="15384" y="7736"/>
                  </a:cubicBezTo>
                  <a:cubicBezTo>
                    <a:pt x="15496" y="7603"/>
                    <a:pt x="15554" y="7455"/>
                    <a:pt x="15624" y="7298"/>
                  </a:cubicBezTo>
                  <a:cubicBezTo>
                    <a:pt x="15631" y="7284"/>
                    <a:pt x="15642" y="7278"/>
                    <a:pt x="15653" y="7278"/>
                  </a:cubicBezTo>
                  <a:close/>
                  <a:moveTo>
                    <a:pt x="2352" y="7632"/>
                  </a:moveTo>
                  <a:cubicBezTo>
                    <a:pt x="2377" y="7632"/>
                    <a:pt x="2396" y="7669"/>
                    <a:pt x="2376" y="7691"/>
                  </a:cubicBezTo>
                  <a:cubicBezTo>
                    <a:pt x="2295" y="7774"/>
                    <a:pt x="2188" y="7824"/>
                    <a:pt x="2077" y="7824"/>
                  </a:cubicBezTo>
                  <a:cubicBezTo>
                    <a:pt x="2030" y="7824"/>
                    <a:pt x="1982" y="7815"/>
                    <a:pt x="1935" y="7795"/>
                  </a:cubicBezTo>
                  <a:cubicBezTo>
                    <a:pt x="1900" y="7781"/>
                    <a:pt x="1917" y="7720"/>
                    <a:pt x="1953" y="7720"/>
                  </a:cubicBezTo>
                  <a:cubicBezTo>
                    <a:pt x="1954" y="7720"/>
                    <a:pt x="1955" y="7720"/>
                    <a:pt x="1956" y="7720"/>
                  </a:cubicBezTo>
                  <a:cubicBezTo>
                    <a:pt x="1985" y="7723"/>
                    <a:pt x="2014" y="7725"/>
                    <a:pt x="2043" y="7725"/>
                  </a:cubicBezTo>
                  <a:cubicBezTo>
                    <a:pt x="2147" y="7725"/>
                    <a:pt x="2246" y="7703"/>
                    <a:pt x="2336" y="7638"/>
                  </a:cubicBezTo>
                  <a:cubicBezTo>
                    <a:pt x="2342" y="7634"/>
                    <a:pt x="2347" y="7632"/>
                    <a:pt x="2352" y="7632"/>
                  </a:cubicBezTo>
                  <a:close/>
                  <a:moveTo>
                    <a:pt x="922" y="7575"/>
                  </a:moveTo>
                  <a:cubicBezTo>
                    <a:pt x="935" y="7575"/>
                    <a:pt x="947" y="7581"/>
                    <a:pt x="955" y="7593"/>
                  </a:cubicBezTo>
                  <a:cubicBezTo>
                    <a:pt x="1019" y="7704"/>
                    <a:pt x="1141" y="7778"/>
                    <a:pt x="1266" y="7778"/>
                  </a:cubicBezTo>
                  <a:cubicBezTo>
                    <a:pt x="1311" y="7778"/>
                    <a:pt x="1355" y="7769"/>
                    <a:pt x="1398" y="7748"/>
                  </a:cubicBezTo>
                  <a:cubicBezTo>
                    <a:pt x="1403" y="7746"/>
                    <a:pt x="1407" y="7745"/>
                    <a:pt x="1411" y="7745"/>
                  </a:cubicBezTo>
                  <a:cubicBezTo>
                    <a:pt x="1436" y="7745"/>
                    <a:pt x="1451" y="7780"/>
                    <a:pt x="1426" y="7795"/>
                  </a:cubicBezTo>
                  <a:cubicBezTo>
                    <a:pt x="1363" y="7832"/>
                    <a:pt x="1294" y="7849"/>
                    <a:pt x="1226" y="7849"/>
                  </a:cubicBezTo>
                  <a:cubicBezTo>
                    <a:pt x="1081" y="7849"/>
                    <a:pt x="941" y="7769"/>
                    <a:pt x="883" y="7623"/>
                  </a:cubicBezTo>
                  <a:cubicBezTo>
                    <a:pt x="872" y="7596"/>
                    <a:pt x="897" y="7575"/>
                    <a:pt x="922" y="7575"/>
                  </a:cubicBezTo>
                  <a:close/>
                  <a:moveTo>
                    <a:pt x="17297" y="7637"/>
                  </a:moveTo>
                  <a:cubicBezTo>
                    <a:pt x="17300" y="7637"/>
                    <a:pt x="17304" y="7638"/>
                    <a:pt x="17307" y="7639"/>
                  </a:cubicBezTo>
                  <a:cubicBezTo>
                    <a:pt x="17546" y="7741"/>
                    <a:pt x="17786" y="7777"/>
                    <a:pt x="18044" y="7785"/>
                  </a:cubicBezTo>
                  <a:cubicBezTo>
                    <a:pt x="18087" y="7786"/>
                    <a:pt x="18085" y="7844"/>
                    <a:pt x="18044" y="7850"/>
                  </a:cubicBezTo>
                  <a:cubicBezTo>
                    <a:pt x="18003" y="7854"/>
                    <a:pt x="17962" y="7856"/>
                    <a:pt x="17922" y="7856"/>
                  </a:cubicBezTo>
                  <a:cubicBezTo>
                    <a:pt x="17700" y="7856"/>
                    <a:pt x="17481" y="7793"/>
                    <a:pt x="17286" y="7692"/>
                  </a:cubicBezTo>
                  <a:cubicBezTo>
                    <a:pt x="17260" y="7678"/>
                    <a:pt x="17273" y="7637"/>
                    <a:pt x="17297" y="7637"/>
                  </a:cubicBezTo>
                  <a:close/>
                  <a:moveTo>
                    <a:pt x="3779" y="7591"/>
                  </a:moveTo>
                  <a:cubicBezTo>
                    <a:pt x="3792" y="7591"/>
                    <a:pt x="3805" y="7597"/>
                    <a:pt x="3811" y="7613"/>
                  </a:cubicBezTo>
                  <a:cubicBezTo>
                    <a:pt x="3870" y="7759"/>
                    <a:pt x="3926" y="7904"/>
                    <a:pt x="3973" y="8055"/>
                  </a:cubicBezTo>
                  <a:cubicBezTo>
                    <a:pt x="3980" y="8080"/>
                    <a:pt x="3962" y="8095"/>
                    <a:pt x="3942" y="8095"/>
                  </a:cubicBezTo>
                  <a:cubicBezTo>
                    <a:pt x="3929" y="8095"/>
                    <a:pt x="3915" y="8088"/>
                    <a:pt x="3909" y="8073"/>
                  </a:cubicBezTo>
                  <a:cubicBezTo>
                    <a:pt x="3848" y="7927"/>
                    <a:pt x="3797" y="7779"/>
                    <a:pt x="3748" y="7630"/>
                  </a:cubicBezTo>
                  <a:cubicBezTo>
                    <a:pt x="3741" y="7605"/>
                    <a:pt x="3759" y="7591"/>
                    <a:pt x="3779" y="7591"/>
                  </a:cubicBezTo>
                  <a:close/>
                  <a:moveTo>
                    <a:pt x="8508" y="7929"/>
                  </a:moveTo>
                  <a:cubicBezTo>
                    <a:pt x="8508" y="7929"/>
                    <a:pt x="8509" y="7929"/>
                    <a:pt x="8510" y="7929"/>
                  </a:cubicBezTo>
                  <a:cubicBezTo>
                    <a:pt x="8736" y="7939"/>
                    <a:pt x="8968" y="7978"/>
                    <a:pt x="9170" y="8089"/>
                  </a:cubicBezTo>
                  <a:cubicBezTo>
                    <a:pt x="9195" y="8103"/>
                    <a:pt x="9182" y="8142"/>
                    <a:pt x="9156" y="8142"/>
                  </a:cubicBezTo>
                  <a:cubicBezTo>
                    <a:pt x="9153" y="8142"/>
                    <a:pt x="9150" y="8141"/>
                    <a:pt x="9147" y="8140"/>
                  </a:cubicBezTo>
                  <a:cubicBezTo>
                    <a:pt x="8936" y="8071"/>
                    <a:pt x="8734" y="8007"/>
                    <a:pt x="8510" y="7992"/>
                  </a:cubicBezTo>
                  <a:cubicBezTo>
                    <a:pt x="8470" y="7990"/>
                    <a:pt x="8468" y="7929"/>
                    <a:pt x="8508" y="7929"/>
                  </a:cubicBezTo>
                  <a:close/>
                  <a:moveTo>
                    <a:pt x="11424" y="8024"/>
                  </a:moveTo>
                  <a:cubicBezTo>
                    <a:pt x="11616" y="8024"/>
                    <a:pt x="11807" y="8042"/>
                    <a:pt x="11994" y="8085"/>
                  </a:cubicBezTo>
                  <a:cubicBezTo>
                    <a:pt x="12030" y="8093"/>
                    <a:pt x="12024" y="8152"/>
                    <a:pt x="11989" y="8152"/>
                  </a:cubicBezTo>
                  <a:cubicBezTo>
                    <a:pt x="11988" y="8152"/>
                    <a:pt x="11987" y="8152"/>
                    <a:pt x="11986" y="8152"/>
                  </a:cubicBezTo>
                  <a:cubicBezTo>
                    <a:pt x="11731" y="8118"/>
                    <a:pt x="11480" y="8095"/>
                    <a:pt x="11225" y="8095"/>
                  </a:cubicBezTo>
                  <a:cubicBezTo>
                    <a:pt x="11214" y="8095"/>
                    <a:pt x="11202" y="8095"/>
                    <a:pt x="11191" y="8095"/>
                  </a:cubicBezTo>
                  <a:cubicBezTo>
                    <a:pt x="11191" y="8095"/>
                    <a:pt x="11190" y="8095"/>
                    <a:pt x="11190" y="8095"/>
                  </a:cubicBezTo>
                  <a:cubicBezTo>
                    <a:pt x="11149" y="8095"/>
                    <a:pt x="11151" y="8034"/>
                    <a:pt x="11191" y="8032"/>
                  </a:cubicBezTo>
                  <a:cubicBezTo>
                    <a:pt x="11268" y="8027"/>
                    <a:pt x="11346" y="8024"/>
                    <a:pt x="11424" y="8024"/>
                  </a:cubicBezTo>
                  <a:close/>
                  <a:moveTo>
                    <a:pt x="7619" y="8132"/>
                  </a:moveTo>
                  <a:cubicBezTo>
                    <a:pt x="7647" y="8132"/>
                    <a:pt x="7646" y="8176"/>
                    <a:pt x="7622" y="8186"/>
                  </a:cubicBezTo>
                  <a:cubicBezTo>
                    <a:pt x="7447" y="8251"/>
                    <a:pt x="7254" y="8279"/>
                    <a:pt x="7072" y="8319"/>
                  </a:cubicBezTo>
                  <a:cubicBezTo>
                    <a:pt x="7070" y="8319"/>
                    <a:pt x="7068" y="8319"/>
                    <a:pt x="7066" y="8319"/>
                  </a:cubicBezTo>
                  <a:cubicBezTo>
                    <a:pt x="7042" y="8319"/>
                    <a:pt x="7034" y="8284"/>
                    <a:pt x="7060" y="8277"/>
                  </a:cubicBezTo>
                  <a:cubicBezTo>
                    <a:pt x="7243" y="8225"/>
                    <a:pt x="7426" y="8157"/>
                    <a:pt x="7614" y="8133"/>
                  </a:cubicBezTo>
                  <a:cubicBezTo>
                    <a:pt x="7616" y="8133"/>
                    <a:pt x="7618" y="8132"/>
                    <a:pt x="7619" y="8132"/>
                  </a:cubicBezTo>
                  <a:close/>
                  <a:moveTo>
                    <a:pt x="10448" y="8172"/>
                  </a:moveTo>
                  <a:cubicBezTo>
                    <a:pt x="10481" y="8172"/>
                    <a:pt x="10493" y="8225"/>
                    <a:pt x="10464" y="8239"/>
                  </a:cubicBezTo>
                  <a:cubicBezTo>
                    <a:pt x="10281" y="8320"/>
                    <a:pt x="10082" y="8368"/>
                    <a:pt x="9895" y="8439"/>
                  </a:cubicBezTo>
                  <a:cubicBezTo>
                    <a:pt x="9852" y="8456"/>
                    <a:pt x="9808" y="8483"/>
                    <a:pt x="9763" y="8483"/>
                  </a:cubicBezTo>
                  <a:cubicBezTo>
                    <a:pt x="9757" y="8483"/>
                    <a:pt x="9751" y="8483"/>
                    <a:pt x="9746" y="8482"/>
                  </a:cubicBezTo>
                  <a:cubicBezTo>
                    <a:pt x="9674" y="8469"/>
                    <a:pt x="9547" y="8335"/>
                    <a:pt x="9487" y="8289"/>
                  </a:cubicBezTo>
                  <a:cubicBezTo>
                    <a:pt x="9462" y="8269"/>
                    <a:pt x="9477" y="8230"/>
                    <a:pt x="9502" y="8230"/>
                  </a:cubicBezTo>
                  <a:cubicBezTo>
                    <a:pt x="9507" y="8230"/>
                    <a:pt x="9512" y="8232"/>
                    <a:pt x="9518" y="8235"/>
                  </a:cubicBezTo>
                  <a:cubicBezTo>
                    <a:pt x="9589" y="8282"/>
                    <a:pt x="9682" y="8377"/>
                    <a:pt x="9766" y="8386"/>
                  </a:cubicBezTo>
                  <a:cubicBezTo>
                    <a:pt x="9770" y="8386"/>
                    <a:pt x="9774" y="8387"/>
                    <a:pt x="9778" y="8387"/>
                  </a:cubicBezTo>
                  <a:cubicBezTo>
                    <a:pt x="9839" y="8387"/>
                    <a:pt x="9908" y="8343"/>
                    <a:pt x="9965" y="8321"/>
                  </a:cubicBezTo>
                  <a:cubicBezTo>
                    <a:pt x="10120" y="8259"/>
                    <a:pt x="10280" y="8195"/>
                    <a:pt x="10444" y="8172"/>
                  </a:cubicBezTo>
                  <a:cubicBezTo>
                    <a:pt x="10446" y="8172"/>
                    <a:pt x="10447" y="8172"/>
                    <a:pt x="10448" y="8172"/>
                  </a:cubicBezTo>
                  <a:close/>
                  <a:moveTo>
                    <a:pt x="12480" y="8228"/>
                  </a:moveTo>
                  <a:cubicBezTo>
                    <a:pt x="12481" y="8228"/>
                    <a:pt x="12482" y="8228"/>
                    <a:pt x="12483" y="8228"/>
                  </a:cubicBezTo>
                  <a:cubicBezTo>
                    <a:pt x="12697" y="8245"/>
                    <a:pt x="12918" y="8306"/>
                    <a:pt x="13093" y="8437"/>
                  </a:cubicBezTo>
                  <a:cubicBezTo>
                    <a:pt x="13117" y="8456"/>
                    <a:pt x="13103" y="8492"/>
                    <a:pt x="13078" y="8492"/>
                  </a:cubicBezTo>
                  <a:cubicBezTo>
                    <a:pt x="13073" y="8492"/>
                    <a:pt x="13068" y="8490"/>
                    <a:pt x="13063" y="8487"/>
                  </a:cubicBezTo>
                  <a:cubicBezTo>
                    <a:pt x="12876" y="8386"/>
                    <a:pt x="12696" y="8308"/>
                    <a:pt x="12483" y="8286"/>
                  </a:cubicBezTo>
                  <a:cubicBezTo>
                    <a:pt x="12446" y="8282"/>
                    <a:pt x="12445" y="8228"/>
                    <a:pt x="12480" y="8228"/>
                  </a:cubicBezTo>
                  <a:close/>
                  <a:moveTo>
                    <a:pt x="15314" y="8275"/>
                  </a:moveTo>
                  <a:cubicBezTo>
                    <a:pt x="15340" y="8275"/>
                    <a:pt x="15366" y="8306"/>
                    <a:pt x="15349" y="8334"/>
                  </a:cubicBezTo>
                  <a:cubicBezTo>
                    <a:pt x="15223" y="8532"/>
                    <a:pt x="15008" y="8659"/>
                    <a:pt x="14778" y="8700"/>
                  </a:cubicBezTo>
                  <a:cubicBezTo>
                    <a:pt x="14776" y="8701"/>
                    <a:pt x="14773" y="8701"/>
                    <a:pt x="14770" y="8701"/>
                  </a:cubicBezTo>
                  <a:cubicBezTo>
                    <a:pt x="14724" y="8701"/>
                    <a:pt x="14706" y="8633"/>
                    <a:pt x="14756" y="8620"/>
                  </a:cubicBezTo>
                  <a:cubicBezTo>
                    <a:pt x="14971" y="8567"/>
                    <a:pt x="15138" y="8447"/>
                    <a:pt x="15288" y="8287"/>
                  </a:cubicBezTo>
                  <a:cubicBezTo>
                    <a:pt x="15295" y="8278"/>
                    <a:pt x="15305" y="8275"/>
                    <a:pt x="15314" y="8275"/>
                  </a:cubicBezTo>
                  <a:close/>
                  <a:moveTo>
                    <a:pt x="6328" y="8554"/>
                  </a:moveTo>
                  <a:cubicBezTo>
                    <a:pt x="6360" y="8554"/>
                    <a:pt x="6372" y="8602"/>
                    <a:pt x="6338" y="8611"/>
                  </a:cubicBezTo>
                  <a:cubicBezTo>
                    <a:pt x="6155" y="8661"/>
                    <a:pt x="5970" y="8697"/>
                    <a:pt x="5786" y="8736"/>
                  </a:cubicBezTo>
                  <a:cubicBezTo>
                    <a:pt x="5783" y="8737"/>
                    <a:pt x="5781" y="8737"/>
                    <a:pt x="5779" y="8737"/>
                  </a:cubicBezTo>
                  <a:cubicBezTo>
                    <a:pt x="5747" y="8737"/>
                    <a:pt x="5736" y="8689"/>
                    <a:pt x="5769" y="8680"/>
                  </a:cubicBezTo>
                  <a:cubicBezTo>
                    <a:pt x="5953" y="8636"/>
                    <a:pt x="6136" y="8589"/>
                    <a:pt x="6322" y="8555"/>
                  </a:cubicBezTo>
                  <a:cubicBezTo>
                    <a:pt x="6324" y="8554"/>
                    <a:pt x="6326" y="8554"/>
                    <a:pt x="6328" y="8554"/>
                  </a:cubicBezTo>
                  <a:close/>
                  <a:moveTo>
                    <a:pt x="13528" y="8561"/>
                  </a:moveTo>
                  <a:cubicBezTo>
                    <a:pt x="13532" y="8561"/>
                    <a:pt x="13535" y="8562"/>
                    <a:pt x="13539" y="8563"/>
                  </a:cubicBezTo>
                  <a:cubicBezTo>
                    <a:pt x="13744" y="8644"/>
                    <a:pt x="13953" y="8673"/>
                    <a:pt x="14170" y="8685"/>
                  </a:cubicBezTo>
                  <a:cubicBezTo>
                    <a:pt x="14216" y="8687"/>
                    <a:pt x="14215" y="8750"/>
                    <a:pt x="14170" y="8755"/>
                  </a:cubicBezTo>
                  <a:cubicBezTo>
                    <a:pt x="14137" y="8758"/>
                    <a:pt x="14104" y="8759"/>
                    <a:pt x="14071" y="8759"/>
                  </a:cubicBezTo>
                  <a:cubicBezTo>
                    <a:pt x="13877" y="8759"/>
                    <a:pt x="13690" y="8708"/>
                    <a:pt x="13511" y="8631"/>
                  </a:cubicBezTo>
                  <a:cubicBezTo>
                    <a:pt x="13478" y="8616"/>
                    <a:pt x="13496" y="8561"/>
                    <a:pt x="13528" y="8561"/>
                  </a:cubicBezTo>
                  <a:close/>
                  <a:moveTo>
                    <a:pt x="4378" y="8441"/>
                  </a:moveTo>
                  <a:cubicBezTo>
                    <a:pt x="4386" y="8441"/>
                    <a:pt x="4394" y="8445"/>
                    <a:pt x="4400" y="8454"/>
                  </a:cubicBezTo>
                  <a:cubicBezTo>
                    <a:pt x="4518" y="8636"/>
                    <a:pt x="4707" y="8716"/>
                    <a:pt x="4917" y="8716"/>
                  </a:cubicBezTo>
                  <a:cubicBezTo>
                    <a:pt x="4922" y="8716"/>
                    <a:pt x="4928" y="8716"/>
                    <a:pt x="4933" y="8716"/>
                  </a:cubicBezTo>
                  <a:cubicBezTo>
                    <a:pt x="4933" y="8716"/>
                    <a:pt x="4934" y="8716"/>
                    <a:pt x="4934" y="8716"/>
                  </a:cubicBezTo>
                  <a:cubicBezTo>
                    <a:pt x="4968" y="8716"/>
                    <a:pt x="4978" y="8774"/>
                    <a:pt x="4942" y="8779"/>
                  </a:cubicBezTo>
                  <a:cubicBezTo>
                    <a:pt x="4916" y="8783"/>
                    <a:pt x="4890" y="8785"/>
                    <a:pt x="4864" y="8785"/>
                  </a:cubicBezTo>
                  <a:cubicBezTo>
                    <a:pt x="4655" y="8785"/>
                    <a:pt x="4460" y="8661"/>
                    <a:pt x="4353" y="8481"/>
                  </a:cubicBezTo>
                  <a:cubicBezTo>
                    <a:pt x="4340" y="8460"/>
                    <a:pt x="4359" y="8441"/>
                    <a:pt x="4378" y="8441"/>
                  </a:cubicBezTo>
                  <a:close/>
                  <a:moveTo>
                    <a:pt x="9688" y="1"/>
                  </a:moveTo>
                  <a:cubicBezTo>
                    <a:pt x="9304" y="568"/>
                    <a:pt x="8654" y="920"/>
                    <a:pt x="7984" y="920"/>
                  </a:cubicBezTo>
                  <a:cubicBezTo>
                    <a:pt x="7768" y="920"/>
                    <a:pt x="7551" y="884"/>
                    <a:pt x="7339" y="806"/>
                  </a:cubicBezTo>
                  <a:cubicBezTo>
                    <a:pt x="6639" y="550"/>
                    <a:pt x="6105" y="112"/>
                    <a:pt x="5328" y="66"/>
                  </a:cubicBezTo>
                  <a:cubicBezTo>
                    <a:pt x="5279" y="63"/>
                    <a:pt x="5228" y="62"/>
                    <a:pt x="5176" y="62"/>
                  </a:cubicBezTo>
                  <a:cubicBezTo>
                    <a:pt x="4417" y="62"/>
                    <a:pt x="3387" y="372"/>
                    <a:pt x="3502" y="1305"/>
                  </a:cubicBezTo>
                  <a:cubicBezTo>
                    <a:pt x="3509" y="1362"/>
                    <a:pt x="3463" y="1389"/>
                    <a:pt x="3416" y="1389"/>
                  </a:cubicBezTo>
                  <a:cubicBezTo>
                    <a:pt x="3392" y="1389"/>
                    <a:pt x="3368" y="1382"/>
                    <a:pt x="3351" y="1368"/>
                  </a:cubicBezTo>
                  <a:cubicBezTo>
                    <a:pt x="2864" y="980"/>
                    <a:pt x="2023" y="582"/>
                    <a:pt x="1337" y="582"/>
                  </a:cubicBezTo>
                  <a:cubicBezTo>
                    <a:pt x="743" y="582"/>
                    <a:pt x="266" y="880"/>
                    <a:pt x="236" y="1740"/>
                  </a:cubicBezTo>
                  <a:cubicBezTo>
                    <a:pt x="213" y="2395"/>
                    <a:pt x="886" y="3891"/>
                    <a:pt x="1" y="4257"/>
                  </a:cubicBezTo>
                  <a:cubicBezTo>
                    <a:pt x="1047" y="4739"/>
                    <a:pt x="207" y="6070"/>
                    <a:pt x="188" y="6835"/>
                  </a:cubicBezTo>
                  <a:cubicBezTo>
                    <a:pt x="167" y="7630"/>
                    <a:pt x="719" y="8210"/>
                    <a:pt x="1508" y="8245"/>
                  </a:cubicBezTo>
                  <a:cubicBezTo>
                    <a:pt x="1535" y="8246"/>
                    <a:pt x="1563" y="8247"/>
                    <a:pt x="1590" y="8247"/>
                  </a:cubicBezTo>
                  <a:cubicBezTo>
                    <a:pt x="2251" y="8247"/>
                    <a:pt x="2825" y="7881"/>
                    <a:pt x="3424" y="7642"/>
                  </a:cubicBezTo>
                  <a:cubicBezTo>
                    <a:pt x="3429" y="7640"/>
                    <a:pt x="3434" y="7639"/>
                    <a:pt x="3438" y="7639"/>
                  </a:cubicBezTo>
                  <a:cubicBezTo>
                    <a:pt x="3463" y="7639"/>
                    <a:pt x="3473" y="7670"/>
                    <a:pt x="3465" y="7694"/>
                  </a:cubicBezTo>
                  <a:cubicBezTo>
                    <a:pt x="3478" y="7705"/>
                    <a:pt x="3487" y="7720"/>
                    <a:pt x="3488" y="7742"/>
                  </a:cubicBezTo>
                  <a:cubicBezTo>
                    <a:pt x="3561" y="8552"/>
                    <a:pt x="4171" y="9152"/>
                    <a:pt x="4989" y="9195"/>
                  </a:cubicBezTo>
                  <a:cubicBezTo>
                    <a:pt x="5029" y="9197"/>
                    <a:pt x="5070" y="9198"/>
                    <a:pt x="5110" y="9198"/>
                  </a:cubicBezTo>
                  <a:cubicBezTo>
                    <a:pt x="5760" y="9198"/>
                    <a:pt x="6376" y="8926"/>
                    <a:pt x="6976" y="8705"/>
                  </a:cubicBezTo>
                  <a:cubicBezTo>
                    <a:pt x="7411" y="8545"/>
                    <a:pt x="7881" y="8396"/>
                    <a:pt x="8351" y="8396"/>
                  </a:cubicBezTo>
                  <a:cubicBezTo>
                    <a:pt x="8493" y="8396"/>
                    <a:pt x="8635" y="8410"/>
                    <a:pt x="8776" y="8440"/>
                  </a:cubicBezTo>
                  <a:cubicBezTo>
                    <a:pt x="9143" y="8521"/>
                    <a:pt x="9573" y="8737"/>
                    <a:pt x="9688" y="9120"/>
                  </a:cubicBezTo>
                  <a:cubicBezTo>
                    <a:pt x="9804" y="8737"/>
                    <a:pt x="10234" y="8521"/>
                    <a:pt x="10601" y="8440"/>
                  </a:cubicBezTo>
                  <a:cubicBezTo>
                    <a:pt x="10742" y="8410"/>
                    <a:pt x="10884" y="8396"/>
                    <a:pt x="11026" y="8396"/>
                  </a:cubicBezTo>
                  <a:cubicBezTo>
                    <a:pt x="11496" y="8396"/>
                    <a:pt x="11965" y="8545"/>
                    <a:pt x="12400" y="8705"/>
                  </a:cubicBezTo>
                  <a:cubicBezTo>
                    <a:pt x="13001" y="8926"/>
                    <a:pt x="13617" y="9198"/>
                    <a:pt x="14267" y="9198"/>
                  </a:cubicBezTo>
                  <a:cubicBezTo>
                    <a:pt x="14307" y="9198"/>
                    <a:pt x="14348" y="9197"/>
                    <a:pt x="14388" y="9195"/>
                  </a:cubicBezTo>
                  <a:cubicBezTo>
                    <a:pt x="15206" y="9152"/>
                    <a:pt x="15815" y="8552"/>
                    <a:pt x="15888" y="7742"/>
                  </a:cubicBezTo>
                  <a:cubicBezTo>
                    <a:pt x="15890" y="7720"/>
                    <a:pt x="15900" y="7705"/>
                    <a:pt x="15911" y="7694"/>
                  </a:cubicBezTo>
                  <a:cubicBezTo>
                    <a:pt x="15903" y="7670"/>
                    <a:pt x="15913" y="7639"/>
                    <a:pt x="15938" y="7639"/>
                  </a:cubicBezTo>
                  <a:cubicBezTo>
                    <a:pt x="15942" y="7639"/>
                    <a:pt x="15947" y="7640"/>
                    <a:pt x="15952" y="7642"/>
                  </a:cubicBezTo>
                  <a:cubicBezTo>
                    <a:pt x="16552" y="7881"/>
                    <a:pt x="17125" y="8247"/>
                    <a:pt x="17787" y="8247"/>
                  </a:cubicBezTo>
                  <a:cubicBezTo>
                    <a:pt x="17814" y="8247"/>
                    <a:pt x="17841" y="8246"/>
                    <a:pt x="17869" y="8245"/>
                  </a:cubicBezTo>
                  <a:cubicBezTo>
                    <a:pt x="18658" y="8210"/>
                    <a:pt x="19210" y="7631"/>
                    <a:pt x="19189" y="6835"/>
                  </a:cubicBezTo>
                  <a:cubicBezTo>
                    <a:pt x="19170" y="6070"/>
                    <a:pt x="18330" y="4739"/>
                    <a:pt x="19376" y="4257"/>
                  </a:cubicBezTo>
                  <a:cubicBezTo>
                    <a:pt x="18491" y="3891"/>
                    <a:pt x="19164" y="2395"/>
                    <a:pt x="19141" y="1740"/>
                  </a:cubicBezTo>
                  <a:cubicBezTo>
                    <a:pt x="19111" y="880"/>
                    <a:pt x="18634" y="582"/>
                    <a:pt x="18040" y="582"/>
                  </a:cubicBezTo>
                  <a:cubicBezTo>
                    <a:pt x="17354" y="582"/>
                    <a:pt x="16513" y="980"/>
                    <a:pt x="16026" y="1368"/>
                  </a:cubicBezTo>
                  <a:cubicBezTo>
                    <a:pt x="16009" y="1382"/>
                    <a:pt x="15985" y="1389"/>
                    <a:pt x="15961" y="1389"/>
                  </a:cubicBezTo>
                  <a:cubicBezTo>
                    <a:pt x="15914" y="1389"/>
                    <a:pt x="15868" y="1362"/>
                    <a:pt x="15875" y="1305"/>
                  </a:cubicBezTo>
                  <a:cubicBezTo>
                    <a:pt x="15990" y="372"/>
                    <a:pt x="14960" y="62"/>
                    <a:pt x="14200" y="62"/>
                  </a:cubicBezTo>
                  <a:cubicBezTo>
                    <a:pt x="14148" y="62"/>
                    <a:pt x="14097" y="63"/>
                    <a:pt x="14048" y="66"/>
                  </a:cubicBezTo>
                  <a:cubicBezTo>
                    <a:pt x="13272" y="112"/>
                    <a:pt x="12738" y="550"/>
                    <a:pt x="12038" y="806"/>
                  </a:cubicBezTo>
                  <a:cubicBezTo>
                    <a:pt x="11826" y="884"/>
                    <a:pt x="11609" y="920"/>
                    <a:pt x="11393" y="920"/>
                  </a:cubicBezTo>
                  <a:cubicBezTo>
                    <a:pt x="10723" y="920"/>
                    <a:pt x="10073" y="568"/>
                    <a:pt x="9688" y="1"/>
                  </a:cubicBezTo>
                  <a:close/>
                </a:path>
              </a:pathLst>
            </a:custGeom>
            <a:solidFill>
              <a:srgbClr val="B2F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7136130" y="2936875"/>
              <a:ext cx="42545" cy="129540"/>
            </a:xfrm>
            <a:custGeom>
              <a:avLst/>
              <a:gdLst/>
              <a:ahLst/>
              <a:cxnLst/>
              <a:rect l="l" t="t" r="r" b="b"/>
              <a:pathLst>
                <a:path w="149" h="473" extrusionOk="0">
                  <a:moveTo>
                    <a:pt x="113" y="1"/>
                  </a:moveTo>
                  <a:cubicBezTo>
                    <a:pt x="98" y="1"/>
                    <a:pt x="83" y="9"/>
                    <a:pt x="78" y="26"/>
                  </a:cubicBezTo>
                  <a:cubicBezTo>
                    <a:pt x="36" y="154"/>
                    <a:pt x="25" y="294"/>
                    <a:pt x="4" y="427"/>
                  </a:cubicBezTo>
                  <a:cubicBezTo>
                    <a:pt x="0" y="455"/>
                    <a:pt x="23" y="473"/>
                    <a:pt x="44" y="473"/>
                  </a:cubicBezTo>
                  <a:cubicBezTo>
                    <a:pt x="58" y="473"/>
                    <a:pt x="70" y="465"/>
                    <a:pt x="75" y="447"/>
                  </a:cubicBezTo>
                  <a:cubicBezTo>
                    <a:pt x="104" y="312"/>
                    <a:pt x="141" y="173"/>
                    <a:pt x="147" y="35"/>
                  </a:cubicBezTo>
                  <a:cubicBezTo>
                    <a:pt x="149" y="13"/>
                    <a:pt x="131" y="1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7143115" y="2652395"/>
              <a:ext cx="45720" cy="168910"/>
            </a:xfrm>
            <a:custGeom>
              <a:avLst/>
              <a:gdLst/>
              <a:ahLst/>
              <a:cxnLst/>
              <a:rect l="l" t="t" r="r" b="b"/>
              <a:pathLst>
                <a:path w="162" h="617" extrusionOk="0">
                  <a:moveTo>
                    <a:pt x="43" y="0"/>
                  </a:moveTo>
                  <a:cubicBezTo>
                    <a:pt x="23" y="0"/>
                    <a:pt x="1" y="21"/>
                    <a:pt x="6" y="46"/>
                  </a:cubicBezTo>
                  <a:cubicBezTo>
                    <a:pt x="41" y="230"/>
                    <a:pt x="74" y="388"/>
                    <a:pt x="33" y="574"/>
                  </a:cubicBezTo>
                  <a:cubicBezTo>
                    <a:pt x="27" y="600"/>
                    <a:pt x="47" y="617"/>
                    <a:pt x="67" y="617"/>
                  </a:cubicBezTo>
                  <a:cubicBezTo>
                    <a:pt x="80" y="617"/>
                    <a:pt x="93" y="610"/>
                    <a:pt x="98" y="593"/>
                  </a:cubicBezTo>
                  <a:cubicBezTo>
                    <a:pt x="149" y="413"/>
                    <a:pt x="162" y="189"/>
                    <a:pt x="71" y="19"/>
                  </a:cubicBezTo>
                  <a:cubicBezTo>
                    <a:pt x="64" y="6"/>
                    <a:pt x="5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070090" y="2204085"/>
              <a:ext cx="93345" cy="154305"/>
            </a:xfrm>
            <a:custGeom>
              <a:avLst/>
              <a:gdLst/>
              <a:ahLst/>
              <a:cxnLst/>
              <a:rect l="l" t="t" r="r" b="b"/>
              <a:pathLst>
                <a:path w="329" h="563" extrusionOk="0">
                  <a:moveTo>
                    <a:pt x="294" y="1"/>
                  </a:moveTo>
                  <a:cubicBezTo>
                    <a:pt x="286" y="1"/>
                    <a:pt x="279" y="5"/>
                    <a:pt x="274" y="15"/>
                  </a:cubicBezTo>
                  <a:cubicBezTo>
                    <a:pt x="182" y="178"/>
                    <a:pt x="81" y="341"/>
                    <a:pt x="12" y="515"/>
                  </a:cubicBezTo>
                  <a:cubicBezTo>
                    <a:pt x="1" y="542"/>
                    <a:pt x="26" y="562"/>
                    <a:pt x="50" y="562"/>
                  </a:cubicBezTo>
                  <a:cubicBezTo>
                    <a:pt x="63" y="562"/>
                    <a:pt x="76" y="557"/>
                    <a:pt x="83" y="545"/>
                  </a:cubicBezTo>
                  <a:cubicBezTo>
                    <a:pt x="177" y="387"/>
                    <a:pt x="246" y="210"/>
                    <a:pt x="319" y="42"/>
                  </a:cubicBezTo>
                  <a:cubicBezTo>
                    <a:pt x="329" y="20"/>
                    <a:pt x="311" y="1"/>
                    <a:pt x="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084695" y="1877060"/>
              <a:ext cx="71120" cy="207010"/>
            </a:xfrm>
            <a:custGeom>
              <a:avLst/>
              <a:gdLst/>
              <a:ahLst/>
              <a:cxnLst/>
              <a:rect l="l" t="t" r="r" b="b"/>
              <a:pathLst>
                <a:path w="250" h="757" extrusionOk="0">
                  <a:moveTo>
                    <a:pt x="87" y="0"/>
                  </a:moveTo>
                  <a:cubicBezTo>
                    <a:pt x="74" y="0"/>
                    <a:pt x="60" y="7"/>
                    <a:pt x="57" y="22"/>
                  </a:cubicBezTo>
                  <a:cubicBezTo>
                    <a:pt x="0" y="252"/>
                    <a:pt x="16" y="569"/>
                    <a:pt x="190" y="749"/>
                  </a:cubicBezTo>
                  <a:cubicBezTo>
                    <a:pt x="196" y="754"/>
                    <a:pt x="204" y="757"/>
                    <a:pt x="211" y="757"/>
                  </a:cubicBezTo>
                  <a:cubicBezTo>
                    <a:pt x="230" y="757"/>
                    <a:pt x="250" y="739"/>
                    <a:pt x="243" y="718"/>
                  </a:cubicBezTo>
                  <a:cubicBezTo>
                    <a:pt x="210" y="610"/>
                    <a:pt x="155" y="511"/>
                    <a:pt x="130" y="400"/>
                  </a:cubicBezTo>
                  <a:cubicBezTo>
                    <a:pt x="103" y="277"/>
                    <a:pt x="103" y="156"/>
                    <a:pt x="118" y="31"/>
                  </a:cubicBezTo>
                  <a:cubicBezTo>
                    <a:pt x="120" y="11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071360" y="2473325"/>
              <a:ext cx="58420" cy="91440"/>
            </a:xfrm>
            <a:custGeom>
              <a:avLst/>
              <a:gdLst/>
              <a:ahLst/>
              <a:cxnLst/>
              <a:rect l="l" t="t" r="r" b="b"/>
              <a:pathLst>
                <a:path w="205" h="334" extrusionOk="0">
                  <a:moveTo>
                    <a:pt x="56" y="1"/>
                  </a:moveTo>
                  <a:cubicBezTo>
                    <a:pt x="30" y="1"/>
                    <a:pt x="1" y="25"/>
                    <a:pt x="11" y="55"/>
                  </a:cubicBezTo>
                  <a:cubicBezTo>
                    <a:pt x="41" y="143"/>
                    <a:pt x="80" y="228"/>
                    <a:pt x="116" y="313"/>
                  </a:cubicBezTo>
                  <a:cubicBezTo>
                    <a:pt x="122" y="328"/>
                    <a:pt x="135" y="334"/>
                    <a:pt x="148" y="334"/>
                  </a:cubicBezTo>
                  <a:cubicBezTo>
                    <a:pt x="175" y="334"/>
                    <a:pt x="204" y="310"/>
                    <a:pt x="193" y="281"/>
                  </a:cubicBezTo>
                  <a:cubicBezTo>
                    <a:pt x="161" y="194"/>
                    <a:pt x="129" y="107"/>
                    <a:pt x="90" y="22"/>
                  </a:cubicBezTo>
                  <a:cubicBezTo>
                    <a:pt x="83" y="7"/>
                    <a:pt x="70" y="1"/>
                    <a:pt x="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101205" y="1593850"/>
              <a:ext cx="26670" cy="153035"/>
            </a:xfrm>
            <a:custGeom>
              <a:avLst/>
              <a:gdLst/>
              <a:ahLst/>
              <a:cxnLst/>
              <a:rect l="l" t="t" r="r" b="b"/>
              <a:pathLst>
                <a:path w="95" h="559" extrusionOk="0">
                  <a:moveTo>
                    <a:pt x="48" y="1"/>
                  </a:moveTo>
                  <a:cubicBezTo>
                    <a:pt x="35" y="1"/>
                    <a:pt x="22" y="9"/>
                    <a:pt x="20" y="26"/>
                  </a:cubicBezTo>
                  <a:cubicBezTo>
                    <a:pt x="8" y="192"/>
                    <a:pt x="0" y="358"/>
                    <a:pt x="11" y="523"/>
                  </a:cubicBezTo>
                  <a:cubicBezTo>
                    <a:pt x="13" y="546"/>
                    <a:pt x="30" y="558"/>
                    <a:pt x="47" y="558"/>
                  </a:cubicBezTo>
                  <a:cubicBezTo>
                    <a:pt x="64" y="558"/>
                    <a:pt x="81" y="546"/>
                    <a:pt x="82" y="523"/>
                  </a:cubicBezTo>
                  <a:cubicBezTo>
                    <a:pt x="94" y="357"/>
                    <a:pt x="86" y="192"/>
                    <a:pt x="74" y="26"/>
                  </a:cubicBezTo>
                  <a:cubicBezTo>
                    <a:pt x="73" y="9"/>
                    <a:pt x="60" y="1"/>
                    <a:pt x="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6993255" y="1334135"/>
              <a:ext cx="128270" cy="100965"/>
            </a:xfrm>
            <a:custGeom>
              <a:avLst/>
              <a:gdLst/>
              <a:ahLst/>
              <a:cxnLst/>
              <a:rect l="l" t="t" r="r" b="b"/>
              <a:pathLst>
                <a:path w="451" h="368" extrusionOk="0">
                  <a:moveTo>
                    <a:pt x="30" y="1"/>
                  </a:moveTo>
                  <a:cubicBezTo>
                    <a:pt x="6" y="1"/>
                    <a:pt x="0" y="40"/>
                    <a:pt x="24" y="45"/>
                  </a:cubicBezTo>
                  <a:cubicBezTo>
                    <a:pt x="192" y="68"/>
                    <a:pt x="321" y="188"/>
                    <a:pt x="379" y="345"/>
                  </a:cubicBezTo>
                  <a:cubicBezTo>
                    <a:pt x="385" y="361"/>
                    <a:pt x="399" y="368"/>
                    <a:pt x="412" y="368"/>
                  </a:cubicBezTo>
                  <a:cubicBezTo>
                    <a:pt x="431" y="368"/>
                    <a:pt x="451" y="352"/>
                    <a:pt x="444" y="327"/>
                  </a:cubicBezTo>
                  <a:cubicBezTo>
                    <a:pt x="399" y="135"/>
                    <a:pt x="223" y="9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6722110" y="3129280"/>
              <a:ext cx="235585" cy="59690"/>
            </a:xfrm>
            <a:custGeom>
              <a:avLst/>
              <a:gdLst/>
              <a:ahLst/>
              <a:cxnLst/>
              <a:rect l="l" t="t" r="r" b="b"/>
              <a:pathLst>
                <a:path w="829" h="219" extrusionOk="0">
                  <a:moveTo>
                    <a:pt x="39" y="0"/>
                  </a:moveTo>
                  <a:cubicBezTo>
                    <a:pt x="15" y="0"/>
                    <a:pt x="1" y="41"/>
                    <a:pt x="27" y="55"/>
                  </a:cubicBezTo>
                  <a:cubicBezTo>
                    <a:pt x="223" y="155"/>
                    <a:pt x="441" y="218"/>
                    <a:pt x="662" y="218"/>
                  </a:cubicBezTo>
                  <a:cubicBezTo>
                    <a:pt x="703" y="218"/>
                    <a:pt x="745" y="216"/>
                    <a:pt x="786" y="212"/>
                  </a:cubicBezTo>
                  <a:cubicBezTo>
                    <a:pt x="827" y="207"/>
                    <a:pt x="829" y="149"/>
                    <a:pt x="786" y="148"/>
                  </a:cubicBezTo>
                  <a:cubicBezTo>
                    <a:pt x="528" y="140"/>
                    <a:pt x="288" y="103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6666865" y="1318260"/>
              <a:ext cx="178435" cy="50165"/>
            </a:xfrm>
            <a:custGeom>
              <a:avLst/>
              <a:gdLst/>
              <a:ahLst/>
              <a:cxnLst/>
              <a:rect l="l" t="t" r="r" b="b"/>
              <a:pathLst>
                <a:path w="629" h="183" extrusionOk="0">
                  <a:moveTo>
                    <a:pt x="493" y="0"/>
                  </a:moveTo>
                  <a:cubicBezTo>
                    <a:pt x="331" y="0"/>
                    <a:pt x="175" y="49"/>
                    <a:pt x="30" y="127"/>
                  </a:cubicBezTo>
                  <a:cubicBezTo>
                    <a:pt x="1" y="143"/>
                    <a:pt x="20" y="183"/>
                    <a:pt x="48" y="183"/>
                  </a:cubicBezTo>
                  <a:cubicBezTo>
                    <a:pt x="52" y="183"/>
                    <a:pt x="57" y="182"/>
                    <a:pt x="61" y="180"/>
                  </a:cubicBezTo>
                  <a:cubicBezTo>
                    <a:pt x="227" y="100"/>
                    <a:pt x="402" y="74"/>
                    <a:pt x="585" y="71"/>
                  </a:cubicBezTo>
                  <a:cubicBezTo>
                    <a:pt x="628" y="71"/>
                    <a:pt x="626" y="10"/>
                    <a:pt x="585" y="6"/>
                  </a:cubicBezTo>
                  <a:cubicBezTo>
                    <a:pt x="554" y="2"/>
                    <a:pt x="524" y="0"/>
                    <a:pt x="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6420485" y="2981960"/>
              <a:ext cx="201930" cy="108585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55" y="0"/>
                  </a:moveTo>
                  <a:cubicBezTo>
                    <a:pt x="23" y="0"/>
                    <a:pt x="1" y="48"/>
                    <a:pt x="36" y="68"/>
                  </a:cubicBezTo>
                  <a:cubicBezTo>
                    <a:pt x="237" y="178"/>
                    <a:pt x="437" y="292"/>
                    <a:pt x="644" y="393"/>
                  </a:cubicBezTo>
                  <a:cubicBezTo>
                    <a:pt x="650" y="395"/>
                    <a:pt x="655" y="396"/>
                    <a:pt x="660" y="396"/>
                  </a:cubicBezTo>
                  <a:cubicBezTo>
                    <a:pt x="691" y="396"/>
                    <a:pt x="711" y="353"/>
                    <a:pt x="678" y="334"/>
                  </a:cubicBezTo>
                  <a:cubicBezTo>
                    <a:pt x="482" y="216"/>
                    <a:pt x="275" y="112"/>
                    <a:pt x="74" y="5"/>
                  </a:cubicBezTo>
                  <a:cubicBezTo>
                    <a:pt x="67" y="2"/>
                    <a:pt x="61" y="0"/>
                    <a:pt x="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6370955" y="1429385"/>
              <a:ext cx="149860" cy="87630"/>
            </a:xfrm>
            <a:custGeom>
              <a:avLst/>
              <a:gdLst/>
              <a:ahLst/>
              <a:cxnLst/>
              <a:rect l="l" t="t" r="r" b="b"/>
              <a:pathLst>
                <a:path w="528" h="319" extrusionOk="0">
                  <a:moveTo>
                    <a:pt x="482" y="0"/>
                  </a:moveTo>
                  <a:cubicBezTo>
                    <a:pt x="477" y="0"/>
                    <a:pt x="471" y="1"/>
                    <a:pt x="466" y="4"/>
                  </a:cubicBezTo>
                  <a:cubicBezTo>
                    <a:pt x="313" y="80"/>
                    <a:pt x="171" y="174"/>
                    <a:pt x="27" y="264"/>
                  </a:cubicBezTo>
                  <a:cubicBezTo>
                    <a:pt x="0" y="281"/>
                    <a:pt x="16" y="319"/>
                    <a:pt x="41" y="319"/>
                  </a:cubicBezTo>
                  <a:cubicBezTo>
                    <a:pt x="46" y="319"/>
                    <a:pt x="51" y="318"/>
                    <a:pt x="55" y="315"/>
                  </a:cubicBezTo>
                  <a:cubicBezTo>
                    <a:pt x="205" y="233"/>
                    <a:pt x="357" y="155"/>
                    <a:pt x="498" y="59"/>
                  </a:cubicBezTo>
                  <a:cubicBezTo>
                    <a:pt x="527" y="40"/>
                    <a:pt x="511" y="0"/>
                    <a:pt x="4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6181725" y="3030855"/>
              <a:ext cx="97790" cy="147320"/>
            </a:xfrm>
            <a:custGeom>
              <a:avLst/>
              <a:gdLst/>
              <a:ahLst/>
              <a:cxnLst/>
              <a:rect l="l" t="t" r="r" b="b"/>
              <a:pathLst>
                <a:path w="344" h="539" extrusionOk="0">
                  <a:moveTo>
                    <a:pt x="297" y="0"/>
                  </a:moveTo>
                  <a:cubicBezTo>
                    <a:pt x="285" y="0"/>
                    <a:pt x="275" y="7"/>
                    <a:pt x="268" y="21"/>
                  </a:cubicBezTo>
                  <a:cubicBezTo>
                    <a:pt x="198" y="178"/>
                    <a:pt x="140" y="326"/>
                    <a:pt x="28" y="459"/>
                  </a:cubicBezTo>
                  <a:cubicBezTo>
                    <a:pt x="0" y="494"/>
                    <a:pt x="30" y="538"/>
                    <a:pt x="62" y="538"/>
                  </a:cubicBezTo>
                  <a:cubicBezTo>
                    <a:pt x="72" y="538"/>
                    <a:pt x="82" y="534"/>
                    <a:pt x="91" y="524"/>
                  </a:cubicBezTo>
                  <a:cubicBezTo>
                    <a:pt x="204" y="392"/>
                    <a:pt x="314" y="227"/>
                    <a:pt x="340" y="51"/>
                  </a:cubicBezTo>
                  <a:cubicBezTo>
                    <a:pt x="344" y="25"/>
                    <a:pt x="31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6176010" y="1278890"/>
              <a:ext cx="99695" cy="213995"/>
            </a:xfrm>
            <a:custGeom>
              <a:avLst/>
              <a:gdLst/>
              <a:ahLst/>
              <a:cxnLst/>
              <a:rect l="l" t="t" r="r" b="b"/>
              <a:pathLst>
                <a:path w="350" h="781" extrusionOk="0">
                  <a:moveTo>
                    <a:pt x="38" y="1"/>
                  </a:moveTo>
                  <a:cubicBezTo>
                    <a:pt x="19" y="1"/>
                    <a:pt x="1" y="15"/>
                    <a:pt x="9" y="40"/>
                  </a:cubicBezTo>
                  <a:cubicBezTo>
                    <a:pt x="86" y="279"/>
                    <a:pt x="158" y="532"/>
                    <a:pt x="266" y="760"/>
                  </a:cubicBezTo>
                  <a:cubicBezTo>
                    <a:pt x="273" y="774"/>
                    <a:pt x="286" y="781"/>
                    <a:pt x="299" y="781"/>
                  </a:cubicBezTo>
                  <a:cubicBezTo>
                    <a:pt x="323" y="781"/>
                    <a:pt x="350" y="757"/>
                    <a:pt x="342" y="729"/>
                  </a:cubicBezTo>
                  <a:cubicBezTo>
                    <a:pt x="277" y="488"/>
                    <a:pt x="167" y="252"/>
                    <a:pt x="70" y="22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5997575" y="3304540"/>
              <a:ext cx="187960" cy="116840"/>
            </a:xfrm>
            <a:custGeom>
              <a:avLst/>
              <a:gdLst/>
              <a:ahLst/>
              <a:cxnLst/>
              <a:rect l="l" t="t" r="r" b="b"/>
              <a:pathLst>
                <a:path w="661" h="426" extrusionOk="0">
                  <a:moveTo>
                    <a:pt x="607" y="0"/>
                  </a:moveTo>
                  <a:cubicBezTo>
                    <a:pt x="598" y="0"/>
                    <a:pt x="589" y="4"/>
                    <a:pt x="582" y="12"/>
                  </a:cubicBezTo>
                  <a:cubicBezTo>
                    <a:pt x="432" y="173"/>
                    <a:pt x="265" y="292"/>
                    <a:pt x="50" y="345"/>
                  </a:cubicBezTo>
                  <a:cubicBezTo>
                    <a:pt x="0" y="358"/>
                    <a:pt x="18" y="426"/>
                    <a:pt x="64" y="426"/>
                  </a:cubicBezTo>
                  <a:cubicBezTo>
                    <a:pt x="67" y="426"/>
                    <a:pt x="70" y="426"/>
                    <a:pt x="72" y="425"/>
                  </a:cubicBezTo>
                  <a:cubicBezTo>
                    <a:pt x="302" y="384"/>
                    <a:pt x="517" y="257"/>
                    <a:pt x="643" y="59"/>
                  </a:cubicBezTo>
                  <a:cubicBezTo>
                    <a:pt x="660" y="31"/>
                    <a:pt x="634" y="0"/>
                    <a:pt x="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5946775" y="1156970"/>
              <a:ext cx="134620" cy="73025"/>
            </a:xfrm>
            <a:custGeom>
              <a:avLst/>
              <a:gdLst/>
              <a:ahLst/>
              <a:cxnLst/>
              <a:rect l="l" t="t" r="r" b="b"/>
              <a:pathLst>
                <a:path w="474" h="267" extrusionOk="0">
                  <a:moveTo>
                    <a:pt x="58" y="0"/>
                  </a:moveTo>
                  <a:cubicBezTo>
                    <a:pt x="52" y="0"/>
                    <a:pt x="46" y="0"/>
                    <a:pt x="41" y="0"/>
                  </a:cubicBezTo>
                  <a:cubicBezTo>
                    <a:pt x="0" y="2"/>
                    <a:pt x="0" y="64"/>
                    <a:pt x="41" y="64"/>
                  </a:cubicBezTo>
                  <a:cubicBezTo>
                    <a:pt x="200" y="65"/>
                    <a:pt x="309" y="146"/>
                    <a:pt x="413" y="257"/>
                  </a:cubicBezTo>
                  <a:cubicBezTo>
                    <a:pt x="419" y="264"/>
                    <a:pt x="427" y="267"/>
                    <a:pt x="434" y="267"/>
                  </a:cubicBezTo>
                  <a:cubicBezTo>
                    <a:pt x="455" y="267"/>
                    <a:pt x="474" y="242"/>
                    <a:pt x="463" y="219"/>
                  </a:cubicBezTo>
                  <a:cubicBezTo>
                    <a:pt x="391" y="73"/>
                    <a:pt x="215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5648325" y="3382645"/>
              <a:ext cx="210185" cy="54610"/>
            </a:xfrm>
            <a:custGeom>
              <a:avLst/>
              <a:gdLst/>
              <a:ahLst/>
              <a:cxnLst/>
              <a:rect l="l" t="t" r="r" b="b"/>
              <a:pathLst>
                <a:path w="740" h="199" extrusionOk="0">
                  <a:moveTo>
                    <a:pt x="51" y="0"/>
                  </a:moveTo>
                  <a:cubicBezTo>
                    <a:pt x="19" y="0"/>
                    <a:pt x="1" y="55"/>
                    <a:pt x="34" y="70"/>
                  </a:cubicBezTo>
                  <a:cubicBezTo>
                    <a:pt x="213" y="147"/>
                    <a:pt x="400" y="198"/>
                    <a:pt x="594" y="198"/>
                  </a:cubicBezTo>
                  <a:cubicBezTo>
                    <a:pt x="627" y="198"/>
                    <a:pt x="660" y="197"/>
                    <a:pt x="693" y="194"/>
                  </a:cubicBezTo>
                  <a:cubicBezTo>
                    <a:pt x="738" y="189"/>
                    <a:pt x="739" y="126"/>
                    <a:pt x="693" y="124"/>
                  </a:cubicBezTo>
                  <a:cubicBezTo>
                    <a:pt x="476" y="112"/>
                    <a:pt x="267" y="82"/>
                    <a:pt x="62" y="2"/>
                  </a:cubicBezTo>
                  <a:cubicBezTo>
                    <a:pt x="58" y="1"/>
                    <a:pt x="55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5594985" y="1148715"/>
              <a:ext cx="162560" cy="65405"/>
            </a:xfrm>
            <a:custGeom>
              <a:avLst/>
              <a:gdLst/>
              <a:ahLst/>
              <a:cxnLst/>
              <a:rect l="l" t="t" r="r" b="b"/>
              <a:pathLst>
                <a:path w="572" h="240" extrusionOk="0">
                  <a:moveTo>
                    <a:pt x="540" y="1"/>
                  </a:moveTo>
                  <a:cubicBezTo>
                    <a:pt x="538" y="1"/>
                    <a:pt x="536" y="1"/>
                    <a:pt x="533" y="2"/>
                  </a:cubicBezTo>
                  <a:cubicBezTo>
                    <a:pt x="448" y="28"/>
                    <a:pt x="372" y="81"/>
                    <a:pt x="289" y="115"/>
                  </a:cubicBezTo>
                  <a:cubicBezTo>
                    <a:pt x="205" y="148"/>
                    <a:pt x="119" y="174"/>
                    <a:pt x="31" y="193"/>
                  </a:cubicBezTo>
                  <a:cubicBezTo>
                    <a:pt x="1" y="199"/>
                    <a:pt x="12" y="239"/>
                    <a:pt x="39" y="239"/>
                  </a:cubicBezTo>
                  <a:cubicBezTo>
                    <a:pt x="41" y="239"/>
                    <a:pt x="42" y="239"/>
                    <a:pt x="44" y="239"/>
                  </a:cubicBezTo>
                  <a:cubicBezTo>
                    <a:pt x="210" y="213"/>
                    <a:pt x="433" y="165"/>
                    <a:pt x="556" y="41"/>
                  </a:cubicBezTo>
                  <a:cubicBezTo>
                    <a:pt x="571" y="27"/>
                    <a:pt x="559" y="1"/>
                    <a:pt x="5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5354955" y="3291205"/>
              <a:ext cx="191135" cy="72390"/>
            </a:xfrm>
            <a:custGeom>
              <a:avLst/>
              <a:gdLst/>
              <a:ahLst/>
              <a:cxnLst/>
              <a:rect l="l" t="t" r="r" b="b"/>
              <a:pathLst>
                <a:path w="672" h="264" extrusionOk="0">
                  <a:moveTo>
                    <a:pt x="35" y="1"/>
                  </a:moveTo>
                  <a:cubicBezTo>
                    <a:pt x="0" y="1"/>
                    <a:pt x="1" y="56"/>
                    <a:pt x="38" y="59"/>
                  </a:cubicBezTo>
                  <a:cubicBezTo>
                    <a:pt x="251" y="80"/>
                    <a:pt x="431" y="158"/>
                    <a:pt x="618" y="259"/>
                  </a:cubicBezTo>
                  <a:cubicBezTo>
                    <a:pt x="623" y="262"/>
                    <a:pt x="628" y="264"/>
                    <a:pt x="633" y="264"/>
                  </a:cubicBezTo>
                  <a:cubicBezTo>
                    <a:pt x="658" y="264"/>
                    <a:pt x="672" y="228"/>
                    <a:pt x="648" y="209"/>
                  </a:cubicBezTo>
                  <a:cubicBezTo>
                    <a:pt x="473" y="78"/>
                    <a:pt x="252" y="17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5230495" y="1279525"/>
              <a:ext cx="158750" cy="88265"/>
            </a:xfrm>
            <a:custGeom>
              <a:avLst/>
              <a:gdLst/>
              <a:ahLst/>
              <a:cxnLst/>
              <a:rect l="l" t="t" r="r" b="b"/>
              <a:pathLst>
                <a:path w="559" h="322" extrusionOk="0">
                  <a:moveTo>
                    <a:pt x="522" y="0"/>
                  </a:moveTo>
                  <a:cubicBezTo>
                    <a:pt x="517" y="0"/>
                    <a:pt x="512" y="2"/>
                    <a:pt x="508" y="5"/>
                  </a:cubicBezTo>
                  <a:cubicBezTo>
                    <a:pt x="359" y="119"/>
                    <a:pt x="207" y="217"/>
                    <a:pt x="27" y="275"/>
                  </a:cubicBezTo>
                  <a:cubicBezTo>
                    <a:pt x="0" y="284"/>
                    <a:pt x="8" y="321"/>
                    <a:pt x="33" y="321"/>
                  </a:cubicBezTo>
                  <a:cubicBezTo>
                    <a:pt x="35" y="321"/>
                    <a:pt x="37" y="321"/>
                    <a:pt x="40" y="321"/>
                  </a:cubicBezTo>
                  <a:cubicBezTo>
                    <a:pt x="228" y="276"/>
                    <a:pt x="407" y="191"/>
                    <a:pt x="542" y="49"/>
                  </a:cubicBezTo>
                  <a:cubicBezTo>
                    <a:pt x="558" y="31"/>
                    <a:pt x="543" y="0"/>
                    <a:pt x="5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4987290" y="3235325"/>
              <a:ext cx="250190" cy="35560"/>
            </a:xfrm>
            <a:custGeom>
              <a:avLst/>
              <a:gdLst/>
              <a:ahLst/>
              <a:cxnLst/>
              <a:rect l="l" t="t" r="r" b="b"/>
              <a:pathLst>
                <a:path w="881" h="129" extrusionOk="0">
                  <a:moveTo>
                    <a:pt x="276" y="1"/>
                  </a:moveTo>
                  <a:cubicBezTo>
                    <a:pt x="198" y="1"/>
                    <a:pt x="120" y="4"/>
                    <a:pt x="42" y="9"/>
                  </a:cubicBezTo>
                  <a:cubicBezTo>
                    <a:pt x="2" y="11"/>
                    <a:pt x="0" y="72"/>
                    <a:pt x="41" y="72"/>
                  </a:cubicBezTo>
                  <a:cubicBezTo>
                    <a:pt x="41" y="72"/>
                    <a:pt x="42" y="72"/>
                    <a:pt x="42" y="72"/>
                  </a:cubicBezTo>
                  <a:cubicBezTo>
                    <a:pt x="53" y="72"/>
                    <a:pt x="65" y="72"/>
                    <a:pt x="76" y="72"/>
                  </a:cubicBezTo>
                  <a:cubicBezTo>
                    <a:pt x="331" y="72"/>
                    <a:pt x="582" y="95"/>
                    <a:pt x="837" y="128"/>
                  </a:cubicBezTo>
                  <a:cubicBezTo>
                    <a:pt x="838" y="128"/>
                    <a:pt x="840" y="128"/>
                    <a:pt x="841" y="128"/>
                  </a:cubicBezTo>
                  <a:cubicBezTo>
                    <a:pt x="875" y="128"/>
                    <a:pt x="880" y="70"/>
                    <a:pt x="845" y="61"/>
                  </a:cubicBezTo>
                  <a:cubicBezTo>
                    <a:pt x="658" y="19"/>
                    <a:pt x="467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4834890" y="1363980"/>
              <a:ext cx="158750" cy="40005"/>
            </a:xfrm>
            <a:custGeom>
              <a:avLst/>
              <a:gdLst/>
              <a:ahLst/>
              <a:cxnLst/>
              <a:rect l="l" t="t" r="r" b="b"/>
              <a:pathLst>
                <a:path w="559" h="147" extrusionOk="0">
                  <a:moveTo>
                    <a:pt x="33" y="1"/>
                  </a:moveTo>
                  <a:cubicBezTo>
                    <a:pt x="13" y="1"/>
                    <a:pt x="0" y="29"/>
                    <a:pt x="21" y="38"/>
                  </a:cubicBezTo>
                  <a:cubicBezTo>
                    <a:pt x="171" y="106"/>
                    <a:pt x="330" y="147"/>
                    <a:pt x="493" y="147"/>
                  </a:cubicBezTo>
                  <a:cubicBezTo>
                    <a:pt x="505" y="147"/>
                    <a:pt x="517" y="147"/>
                    <a:pt x="529" y="146"/>
                  </a:cubicBezTo>
                  <a:cubicBezTo>
                    <a:pt x="559" y="145"/>
                    <a:pt x="559" y="100"/>
                    <a:pt x="529" y="99"/>
                  </a:cubicBezTo>
                  <a:cubicBezTo>
                    <a:pt x="359" y="96"/>
                    <a:pt x="199" y="69"/>
                    <a:pt x="43" y="3"/>
                  </a:cubicBezTo>
                  <a:cubicBezTo>
                    <a:pt x="39" y="2"/>
                    <a:pt x="36" y="1"/>
                    <a:pt x="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4507865" y="3275965"/>
              <a:ext cx="293370" cy="85725"/>
            </a:xfrm>
            <a:custGeom>
              <a:avLst/>
              <a:gdLst/>
              <a:ahLst/>
              <a:cxnLst/>
              <a:rect l="l" t="t" r="r" b="b"/>
              <a:pathLst>
                <a:path w="1032" h="312" extrusionOk="0">
                  <a:moveTo>
                    <a:pt x="986" y="0"/>
                  </a:moveTo>
                  <a:cubicBezTo>
                    <a:pt x="985" y="0"/>
                    <a:pt x="984" y="0"/>
                    <a:pt x="982" y="0"/>
                  </a:cubicBezTo>
                  <a:cubicBezTo>
                    <a:pt x="818" y="23"/>
                    <a:pt x="658" y="87"/>
                    <a:pt x="503" y="149"/>
                  </a:cubicBezTo>
                  <a:cubicBezTo>
                    <a:pt x="446" y="171"/>
                    <a:pt x="377" y="215"/>
                    <a:pt x="316" y="215"/>
                  </a:cubicBezTo>
                  <a:cubicBezTo>
                    <a:pt x="312" y="215"/>
                    <a:pt x="308" y="214"/>
                    <a:pt x="304" y="214"/>
                  </a:cubicBezTo>
                  <a:cubicBezTo>
                    <a:pt x="220" y="205"/>
                    <a:pt x="127" y="111"/>
                    <a:pt x="56" y="63"/>
                  </a:cubicBezTo>
                  <a:cubicBezTo>
                    <a:pt x="50" y="60"/>
                    <a:pt x="45" y="58"/>
                    <a:pt x="40" y="58"/>
                  </a:cubicBezTo>
                  <a:cubicBezTo>
                    <a:pt x="15" y="58"/>
                    <a:pt x="0" y="97"/>
                    <a:pt x="25" y="117"/>
                  </a:cubicBezTo>
                  <a:cubicBezTo>
                    <a:pt x="85" y="163"/>
                    <a:pt x="212" y="298"/>
                    <a:pt x="284" y="310"/>
                  </a:cubicBezTo>
                  <a:cubicBezTo>
                    <a:pt x="289" y="311"/>
                    <a:pt x="295" y="311"/>
                    <a:pt x="301" y="311"/>
                  </a:cubicBezTo>
                  <a:cubicBezTo>
                    <a:pt x="346" y="311"/>
                    <a:pt x="390" y="284"/>
                    <a:pt x="433" y="267"/>
                  </a:cubicBezTo>
                  <a:cubicBezTo>
                    <a:pt x="620" y="196"/>
                    <a:pt x="819" y="148"/>
                    <a:pt x="1002" y="67"/>
                  </a:cubicBezTo>
                  <a:cubicBezTo>
                    <a:pt x="1031" y="53"/>
                    <a:pt x="1019" y="0"/>
                    <a:pt x="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4440555" y="1193800"/>
              <a:ext cx="240665" cy="111125"/>
            </a:xfrm>
            <a:custGeom>
              <a:avLst/>
              <a:gdLst/>
              <a:ahLst/>
              <a:cxnLst/>
              <a:rect l="l" t="t" r="r" b="b"/>
              <a:pathLst>
                <a:path w="847" h="405" extrusionOk="0">
                  <a:moveTo>
                    <a:pt x="398" y="0"/>
                  </a:moveTo>
                  <a:cubicBezTo>
                    <a:pt x="398" y="0"/>
                    <a:pt x="397" y="0"/>
                    <a:pt x="397" y="0"/>
                  </a:cubicBezTo>
                  <a:cubicBezTo>
                    <a:pt x="349" y="0"/>
                    <a:pt x="320" y="34"/>
                    <a:pt x="289" y="65"/>
                  </a:cubicBezTo>
                  <a:cubicBezTo>
                    <a:pt x="199" y="154"/>
                    <a:pt x="113" y="249"/>
                    <a:pt x="26" y="341"/>
                  </a:cubicBezTo>
                  <a:cubicBezTo>
                    <a:pt x="1" y="367"/>
                    <a:pt x="26" y="404"/>
                    <a:pt x="54" y="404"/>
                  </a:cubicBezTo>
                  <a:cubicBezTo>
                    <a:pt x="62" y="404"/>
                    <a:pt x="71" y="401"/>
                    <a:pt x="78" y="393"/>
                  </a:cubicBezTo>
                  <a:cubicBezTo>
                    <a:pt x="135" y="339"/>
                    <a:pt x="191" y="284"/>
                    <a:pt x="246" y="230"/>
                  </a:cubicBezTo>
                  <a:cubicBezTo>
                    <a:pt x="301" y="174"/>
                    <a:pt x="332" y="114"/>
                    <a:pt x="393" y="114"/>
                  </a:cubicBezTo>
                  <a:cubicBezTo>
                    <a:pt x="412" y="114"/>
                    <a:pt x="434" y="120"/>
                    <a:pt x="461" y="134"/>
                  </a:cubicBezTo>
                  <a:cubicBezTo>
                    <a:pt x="573" y="190"/>
                    <a:pt x="665" y="300"/>
                    <a:pt x="772" y="369"/>
                  </a:cubicBezTo>
                  <a:cubicBezTo>
                    <a:pt x="778" y="373"/>
                    <a:pt x="785" y="375"/>
                    <a:pt x="791" y="375"/>
                  </a:cubicBezTo>
                  <a:cubicBezTo>
                    <a:pt x="822" y="375"/>
                    <a:pt x="846" y="333"/>
                    <a:pt x="820" y="308"/>
                  </a:cubicBezTo>
                  <a:cubicBezTo>
                    <a:pt x="740" y="233"/>
                    <a:pt x="651" y="170"/>
                    <a:pt x="567" y="105"/>
                  </a:cubicBezTo>
                  <a:cubicBezTo>
                    <a:pt x="524" y="71"/>
                    <a:pt x="459" y="0"/>
                    <a:pt x="3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4225290" y="3209290"/>
              <a:ext cx="207010" cy="58420"/>
            </a:xfrm>
            <a:custGeom>
              <a:avLst/>
              <a:gdLst/>
              <a:ahLst/>
              <a:cxnLst/>
              <a:rect l="l" t="t" r="r" b="b"/>
              <a:pathLst>
                <a:path w="728" h="214" extrusionOk="0">
                  <a:moveTo>
                    <a:pt x="40" y="1"/>
                  </a:moveTo>
                  <a:cubicBezTo>
                    <a:pt x="0" y="1"/>
                    <a:pt x="2" y="62"/>
                    <a:pt x="42" y="64"/>
                  </a:cubicBezTo>
                  <a:cubicBezTo>
                    <a:pt x="266" y="79"/>
                    <a:pt x="468" y="143"/>
                    <a:pt x="679" y="212"/>
                  </a:cubicBezTo>
                  <a:cubicBezTo>
                    <a:pt x="682" y="213"/>
                    <a:pt x="685" y="214"/>
                    <a:pt x="688" y="214"/>
                  </a:cubicBezTo>
                  <a:cubicBezTo>
                    <a:pt x="714" y="214"/>
                    <a:pt x="727" y="175"/>
                    <a:pt x="702" y="161"/>
                  </a:cubicBezTo>
                  <a:cubicBezTo>
                    <a:pt x="500" y="50"/>
                    <a:pt x="268" y="11"/>
                    <a:pt x="42" y="1"/>
                  </a:cubicBezTo>
                  <a:cubicBezTo>
                    <a:pt x="41" y="1"/>
                    <a:pt x="40" y="1"/>
                    <a:pt x="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126230" y="1362710"/>
              <a:ext cx="152400" cy="46355"/>
            </a:xfrm>
            <a:custGeom>
              <a:avLst/>
              <a:gdLst/>
              <a:ahLst/>
              <a:cxnLst/>
              <a:rect l="l" t="t" r="r" b="b"/>
              <a:pathLst>
                <a:path w="536" h="169" extrusionOk="0">
                  <a:moveTo>
                    <a:pt x="491" y="0"/>
                  </a:moveTo>
                  <a:cubicBezTo>
                    <a:pt x="486" y="0"/>
                    <a:pt x="481" y="1"/>
                    <a:pt x="476" y="4"/>
                  </a:cubicBezTo>
                  <a:cubicBezTo>
                    <a:pt x="365" y="60"/>
                    <a:pt x="261" y="104"/>
                    <a:pt x="142" y="104"/>
                  </a:cubicBezTo>
                  <a:cubicBezTo>
                    <a:pt x="113" y="104"/>
                    <a:pt x="82" y="101"/>
                    <a:pt x="51" y="96"/>
                  </a:cubicBezTo>
                  <a:cubicBezTo>
                    <a:pt x="49" y="95"/>
                    <a:pt x="46" y="95"/>
                    <a:pt x="44" y="95"/>
                  </a:cubicBezTo>
                  <a:cubicBezTo>
                    <a:pt x="13" y="95"/>
                    <a:pt x="1" y="143"/>
                    <a:pt x="36" y="151"/>
                  </a:cubicBezTo>
                  <a:cubicBezTo>
                    <a:pt x="83" y="162"/>
                    <a:pt x="134" y="168"/>
                    <a:pt x="185" y="168"/>
                  </a:cubicBezTo>
                  <a:cubicBezTo>
                    <a:pt x="305" y="168"/>
                    <a:pt x="426" y="134"/>
                    <a:pt x="513" y="52"/>
                  </a:cubicBezTo>
                  <a:cubicBezTo>
                    <a:pt x="535" y="31"/>
                    <a:pt x="516" y="0"/>
                    <a:pt x="4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3818255" y="3265170"/>
              <a:ext cx="174625" cy="51435"/>
            </a:xfrm>
            <a:custGeom>
              <a:avLst/>
              <a:gdLst/>
              <a:ahLst/>
              <a:cxnLst/>
              <a:rect l="l" t="t" r="r" b="b"/>
              <a:pathLst>
                <a:path w="615" h="188" extrusionOk="0">
                  <a:moveTo>
                    <a:pt x="586" y="0"/>
                  </a:moveTo>
                  <a:cubicBezTo>
                    <a:pt x="584" y="0"/>
                    <a:pt x="582" y="1"/>
                    <a:pt x="580" y="1"/>
                  </a:cubicBezTo>
                  <a:cubicBezTo>
                    <a:pt x="392" y="25"/>
                    <a:pt x="209" y="93"/>
                    <a:pt x="26" y="145"/>
                  </a:cubicBezTo>
                  <a:cubicBezTo>
                    <a:pt x="0" y="152"/>
                    <a:pt x="8" y="187"/>
                    <a:pt x="32" y="187"/>
                  </a:cubicBezTo>
                  <a:cubicBezTo>
                    <a:pt x="34" y="187"/>
                    <a:pt x="36" y="187"/>
                    <a:pt x="38" y="187"/>
                  </a:cubicBezTo>
                  <a:cubicBezTo>
                    <a:pt x="220" y="147"/>
                    <a:pt x="413" y="119"/>
                    <a:pt x="588" y="54"/>
                  </a:cubicBezTo>
                  <a:cubicBezTo>
                    <a:pt x="613" y="44"/>
                    <a:pt x="615" y="0"/>
                    <a:pt x="5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3745230" y="1322070"/>
              <a:ext cx="208280" cy="71120"/>
            </a:xfrm>
            <a:custGeom>
              <a:avLst/>
              <a:gdLst/>
              <a:ahLst/>
              <a:cxnLst/>
              <a:rect l="l" t="t" r="r" b="b"/>
              <a:pathLst>
                <a:path w="733" h="260" extrusionOk="0">
                  <a:moveTo>
                    <a:pt x="44" y="0"/>
                  </a:moveTo>
                  <a:cubicBezTo>
                    <a:pt x="18" y="0"/>
                    <a:pt x="0" y="39"/>
                    <a:pt x="29" y="55"/>
                  </a:cubicBezTo>
                  <a:cubicBezTo>
                    <a:pt x="206" y="158"/>
                    <a:pt x="430" y="259"/>
                    <a:pt x="643" y="259"/>
                  </a:cubicBezTo>
                  <a:cubicBezTo>
                    <a:pt x="659" y="259"/>
                    <a:pt x="675" y="259"/>
                    <a:pt x="691" y="258"/>
                  </a:cubicBezTo>
                  <a:cubicBezTo>
                    <a:pt x="722" y="255"/>
                    <a:pt x="733" y="208"/>
                    <a:pt x="698" y="199"/>
                  </a:cubicBezTo>
                  <a:cubicBezTo>
                    <a:pt x="472" y="143"/>
                    <a:pt x="269" y="119"/>
                    <a:pt x="59" y="4"/>
                  </a:cubicBezTo>
                  <a:cubicBezTo>
                    <a:pt x="54" y="2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3449320" y="3380740"/>
              <a:ext cx="180975" cy="50165"/>
            </a:xfrm>
            <a:custGeom>
              <a:avLst/>
              <a:gdLst/>
              <a:ahLst/>
              <a:cxnLst/>
              <a:rect l="l" t="t" r="r" b="b"/>
              <a:pathLst>
                <a:path w="637" h="184" extrusionOk="0">
                  <a:moveTo>
                    <a:pt x="592" y="0"/>
                  </a:moveTo>
                  <a:cubicBezTo>
                    <a:pt x="590" y="0"/>
                    <a:pt x="588" y="0"/>
                    <a:pt x="586" y="1"/>
                  </a:cubicBezTo>
                  <a:cubicBezTo>
                    <a:pt x="400" y="35"/>
                    <a:pt x="217" y="82"/>
                    <a:pt x="33" y="126"/>
                  </a:cubicBezTo>
                  <a:cubicBezTo>
                    <a:pt x="0" y="134"/>
                    <a:pt x="12" y="183"/>
                    <a:pt x="43" y="183"/>
                  </a:cubicBezTo>
                  <a:cubicBezTo>
                    <a:pt x="45" y="183"/>
                    <a:pt x="47" y="183"/>
                    <a:pt x="50" y="182"/>
                  </a:cubicBezTo>
                  <a:cubicBezTo>
                    <a:pt x="234" y="143"/>
                    <a:pt x="419" y="105"/>
                    <a:pt x="602" y="57"/>
                  </a:cubicBezTo>
                  <a:cubicBezTo>
                    <a:pt x="636" y="48"/>
                    <a:pt x="624" y="0"/>
                    <a:pt x="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3406140" y="1186815"/>
              <a:ext cx="154940" cy="79375"/>
            </a:xfrm>
            <a:custGeom>
              <a:avLst/>
              <a:gdLst/>
              <a:ahLst/>
              <a:cxnLst/>
              <a:rect l="l" t="t" r="r" b="b"/>
              <a:pathLst>
                <a:path w="545" h="290" extrusionOk="0">
                  <a:moveTo>
                    <a:pt x="41" y="1"/>
                  </a:moveTo>
                  <a:cubicBezTo>
                    <a:pt x="10" y="1"/>
                    <a:pt x="0" y="51"/>
                    <a:pt x="35" y="64"/>
                  </a:cubicBezTo>
                  <a:cubicBezTo>
                    <a:pt x="193" y="123"/>
                    <a:pt x="338" y="205"/>
                    <a:pt x="487" y="285"/>
                  </a:cubicBezTo>
                  <a:cubicBezTo>
                    <a:pt x="493" y="288"/>
                    <a:pt x="498" y="289"/>
                    <a:pt x="503" y="289"/>
                  </a:cubicBezTo>
                  <a:cubicBezTo>
                    <a:pt x="531" y="289"/>
                    <a:pt x="545" y="250"/>
                    <a:pt x="519" y="229"/>
                  </a:cubicBezTo>
                  <a:cubicBezTo>
                    <a:pt x="381" y="123"/>
                    <a:pt x="215" y="55"/>
                    <a:pt x="52" y="3"/>
                  </a:cubicBezTo>
                  <a:cubicBezTo>
                    <a:pt x="48" y="2"/>
                    <a:pt x="45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3053080" y="3349625"/>
              <a:ext cx="180975" cy="93980"/>
            </a:xfrm>
            <a:custGeom>
              <a:avLst/>
              <a:gdLst/>
              <a:ahLst/>
              <a:cxnLst/>
              <a:rect l="l" t="t" r="r" b="b"/>
              <a:pathLst>
                <a:path w="637" h="344" extrusionOk="0">
                  <a:moveTo>
                    <a:pt x="38" y="0"/>
                  </a:moveTo>
                  <a:cubicBezTo>
                    <a:pt x="19" y="0"/>
                    <a:pt x="0" y="19"/>
                    <a:pt x="13" y="40"/>
                  </a:cubicBezTo>
                  <a:cubicBezTo>
                    <a:pt x="120" y="220"/>
                    <a:pt x="315" y="344"/>
                    <a:pt x="524" y="344"/>
                  </a:cubicBezTo>
                  <a:cubicBezTo>
                    <a:pt x="550" y="344"/>
                    <a:pt x="576" y="342"/>
                    <a:pt x="602" y="338"/>
                  </a:cubicBezTo>
                  <a:cubicBezTo>
                    <a:pt x="637" y="333"/>
                    <a:pt x="628" y="275"/>
                    <a:pt x="593" y="275"/>
                  </a:cubicBezTo>
                  <a:cubicBezTo>
                    <a:pt x="593" y="275"/>
                    <a:pt x="592" y="275"/>
                    <a:pt x="592" y="275"/>
                  </a:cubicBezTo>
                  <a:cubicBezTo>
                    <a:pt x="587" y="275"/>
                    <a:pt x="581" y="275"/>
                    <a:pt x="576" y="275"/>
                  </a:cubicBezTo>
                  <a:cubicBezTo>
                    <a:pt x="367" y="275"/>
                    <a:pt x="178" y="195"/>
                    <a:pt x="60" y="13"/>
                  </a:cubicBezTo>
                  <a:cubicBezTo>
                    <a:pt x="54" y="4"/>
                    <a:pt x="46" y="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3025775" y="1183005"/>
              <a:ext cx="166370" cy="59690"/>
            </a:xfrm>
            <a:custGeom>
              <a:avLst/>
              <a:gdLst/>
              <a:ahLst/>
              <a:cxnLst/>
              <a:rect l="l" t="t" r="r" b="b"/>
              <a:pathLst>
                <a:path w="585" h="219" extrusionOk="0">
                  <a:moveTo>
                    <a:pt x="473" y="1"/>
                  </a:moveTo>
                  <a:cubicBezTo>
                    <a:pt x="314" y="1"/>
                    <a:pt x="156" y="68"/>
                    <a:pt x="28" y="159"/>
                  </a:cubicBezTo>
                  <a:cubicBezTo>
                    <a:pt x="0" y="178"/>
                    <a:pt x="16" y="218"/>
                    <a:pt x="43" y="218"/>
                  </a:cubicBezTo>
                  <a:cubicBezTo>
                    <a:pt x="48" y="218"/>
                    <a:pt x="54" y="217"/>
                    <a:pt x="60" y="213"/>
                  </a:cubicBezTo>
                  <a:cubicBezTo>
                    <a:pt x="210" y="118"/>
                    <a:pt x="366" y="89"/>
                    <a:pt x="541" y="71"/>
                  </a:cubicBezTo>
                  <a:cubicBezTo>
                    <a:pt x="584" y="66"/>
                    <a:pt x="583" y="9"/>
                    <a:pt x="541" y="5"/>
                  </a:cubicBezTo>
                  <a:cubicBezTo>
                    <a:pt x="518" y="2"/>
                    <a:pt x="496" y="1"/>
                    <a:pt x="4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2882900" y="3116580"/>
              <a:ext cx="67945" cy="138430"/>
            </a:xfrm>
            <a:custGeom>
              <a:avLst/>
              <a:gdLst/>
              <a:ahLst/>
              <a:cxnLst/>
              <a:rect l="l" t="t" r="r" b="b"/>
              <a:pathLst>
                <a:path w="240" h="505" extrusionOk="0">
                  <a:moveTo>
                    <a:pt x="38" y="1"/>
                  </a:moveTo>
                  <a:cubicBezTo>
                    <a:pt x="19" y="1"/>
                    <a:pt x="1" y="15"/>
                    <a:pt x="8" y="40"/>
                  </a:cubicBezTo>
                  <a:cubicBezTo>
                    <a:pt x="56" y="189"/>
                    <a:pt x="107" y="337"/>
                    <a:pt x="168" y="483"/>
                  </a:cubicBezTo>
                  <a:cubicBezTo>
                    <a:pt x="174" y="498"/>
                    <a:pt x="188" y="505"/>
                    <a:pt x="201" y="505"/>
                  </a:cubicBezTo>
                  <a:cubicBezTo>
                    <a:pt x="221" y="505"/>
                    <a:pt x="239" y="490"/>
                    <a:pt x="232" y="465"/>
                  </a:cubicBezTo>
                  <a:cubicBezTo>
                    <a:pt x="185" y="314"/>
                    <a:pt x="129" y="169"/>
                    <a:pt x="70" y="23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2901950" y="1376680"/>
              <a:ext cx="31115" cy="120015"/>
            </a:xfrm>
            <a:custGeom>
              <a:avLst/>
              <a:gdLst/>
              <a:ahLst/>
              <a:cxnLst/>
              <a:rect l="l" t="t" r="r" b="b"/>
              <a:pathLst>
                <a:path w="110" h="438" extrusionOk="0">
                  <a:moveTo>
                    <a:pt x="79" y="1"/>
                  </a:moveTo>
                  <a:cubicBezTo>
                    <a:pt x="71" y="1"/>
                    <a:pt x="65" y="4"/>
                    <a:pt x="61" y="13"/>
                  </a:cubicBezTo>
                  <a:cubicBezTo>
                    <a:pt x="6" y="143"/>
                    <a:pt x="0" y="288"/>
                    <a:pt x="18" y="426"/>
                  </a:cubicBezTo>
                  <a:cubicBezTo>
                    <a:pt x="19" y="434"/>
                    <a:pt x="26" y="438"/>
                    <a:pt x="32" y="438"/>
                  </a:cubicBezTo>
                  <a:cubicBezTo>
                    <a:pt x="41" y="438"/>
                    <a:pt x="49" y="432"/>
                    <a:pt x="49" y="423"/>
                  </a:cubicBezTo>
                  <a:cubicBezTo>
                    <a:pt x="46" y="286"/>
                    <a:pt x="73" y="162"/>
                    <a:pt x="105" y="31"/>
                  </a:cubicBezTo>
                  <a:cubicBezTo>
                    <a:pt x="109" y="14"/>
                    <a:pt x="93" y="1"/>
                    <a:pt x="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2642870" y="3018790"/>
              <a:ext cx="153670" cy="76200"/>
            </a:xfrm>
            <a:custGeom>
              <a:avLst/>
              <a:gdLst/>
              <a:ahLst/>
              <a:cxnLst/>
              <a:rect l="l" t="t" r="r" b="b"/>
              <a:pathLst>
                <a:path w="542" h="278" extrusionOk="0">
                  <a:moveTo>
                    <a:pt x="499" y="0"/>
                  </a:moveTo>
                  <a:cubicBezTo>
                    <a:pt x="495" y="0"/>
                    <a:pt x="492" y="1"/>
                    <a:pt x="488" y="2"/>
                  </a:cubicBezTo>
                  <a:cubicBezTo>
                    <a:pt x="335" y="65"/>
                    <a:pt x="177" y="124"/>
                    <a:pt x="33" y="205"/>
                  </a:cubicBezTo>
                  <a:cubicBezTo>
                    <a:pt x="0" y="224"/>
                    <a:pt x="17" y="277"/>
                    <a:pt x="50" y="277"/>
                  </a:cubicBezTo>
                  <a:cubicBezTo>
                    <a:pt x="54" y="277"/>
                    <a:pt x="58" y="276"/>
                    <a:pt x="62" y="275"/>
                  </a:cubicBezTo>
                  <a:cubicBezTo>
                    <a:pt x="218" y="218"/>
                    <a:pt x="365" y="136"/>
                    <a:pt x="513" y="61"/>
                  </a:cubicBezTo>
                  <a:cubicBezTo>
                    <a:pt x="541" y="47"/>
                    <a:pt x="526" y="0"/>
                    <a:pt x="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2574925" y="1409700"/>
              <a:ext cx="208280" cy="145415"/>
            </a:xfrm>
            <a:custGeom>
              <a:avLst/>
              <a:gdLst/>
              <a:ahLst/>
              <a:cxnLst/>
              <a:rect l="l" t="t" r="r" b="b"/>
              <a:pathLst>
                <a:path w="733" h="531" extrusionOk="0">
                  <a:moveTo>
                    <a:pt x="34" y="0"/>
                  </a:moveTo>
                  <a:cubicBezTo>
                    <a:pt x="12" y="0"/>
                    <a:pt x="1" y="36"/>
                    <a:pt x="23" y="47"/>
                  </a:cubicBezTo>
                  <a:cubicBezTo>
                    <a:pt x="276" y="162"/>
                    <a:pt x="467" y="333"/>
                    <a:pt x="668" y="522"/>
                  </a:cubicBezTo>
                  <a:cubicBezTo>
                    <a:pt x="674" y="528"/>
                    <a:pt x="681" y="530"/>
                    <a:pt x="688" y="530"/>
                  </a:cubicBezTo>
                  <a:cubicBezTo>
                    <a:pt x="710" y="530"/>
                    <a:pt x="732" y="507"/>
                    <a:pt x="716" y="486"/>
                  </a:cubicBezTo>
                  <a:cubicBezTo>
                    <a:pt x="552" y="260"/>
                    <a:pt x="295" y="105"/>
                    <a:pt x="41" y="2"/>
                  </a:cubicBezTo>
                  <a:cubicBezTo>
                    <a:pt x="39" y="1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2359660" y="3128010"/>
              <a:ext cx="140970" cy="52705"/>
            </a:xfrm>
            <a:custGeom>
              <a:avLst/>
              <a:gdLst/>
              <a:ahLst/>
              <a:cxnLst/>
              <a:rect l="l" t="t" r="r" b="b"/>
              <a:pathLst>
                <a:path w="497" h="193" extrusionOk="0">
                  <a:moveTo>
                    <a:pt x="453" y="0"/>
                  </a:moveTo>
                  <a:cubicBezTo>
                    <a:pt x="448" y="0"/>
                    <a:pt x="443" y="2"/>
                    <a:pt x="437" y="6"/>
                  </a:cubicBezTo>
                  <a:cubicBezTo>
                    <a:pt x="347" y="71"/>
                    <a:pt x="248" y="93"/>
                    <a:pt x="144" y="93"/>
                  </a:cubicBezTo>
                  <a:cubicBezTo>
                    <a:pt x="115" y="93"/>
                    <a:pt x="86" y="91"/>
                    <a:pt x="57" y="88"/>
                  </a:cubicBezTo>
                  <a:cubicBezTo>
                    <a:pt x="56" y="88"/>
                    <a:pt x="55" y="88"/>
                    <a:pt x="54" y="88"/>
                  </a:cubicBezTo>
                  <a:cubicBezTo>
                    <a:pt x="18" y="88"/>
                    <a:pt x="1" y="149"/>
                    <a:pt x="36" y="163"/>
                  </a:cubicBezTo>
                  <a:cubicBezTo>
                    <a:pt x="83" y="183"/>
                    <a:pt x="131" y="192"/>
                    <a:pt x="178" y="192"/>
                  </a:cubicBezTo>
                  <a:cubicBezTo>
                    <a:pt x="289" y="192"/>
                    <a:pt x="397" y="142"/>
                    <a:pt x="477" y="59"/>
                  </a:cubicBezTo>
                  <a:cubicBezTo>
                    <a:pt x="497" y="37"/>
                    <a:pt x="478" y="0"/>
                    <a:pt x="4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2296160" y="1296670"/>
              <a:ext cx="147320" cy="68580"/>
            </a:xfrm>
            <a:custGeom>
              <a:avLst/>
              <a:gdLst/>
              <a:ahLst/>
              <a:cxnLst/>
              <a:rect l="l" t="t" r="r" b="b"/>
              <a:pathLst>
                <a:path w="518" h="251" extrusionOk="0">
                  <a:moveTo>
                    <a:pt x="28" y="1"/>
                  </a:moveTo>
                  <a:cubicBezTo>
                    <a:pt x="11" y="1"/>
                    <a:pt x="0" y="31"/>
                    <a:pt x="19" y="41"/>
                  </a:cubicBezTo>
                  <a:cubicBezTo>
                    <a:pt x="166" y="112"/>
                    <a:pt x="315" y="192"/>
                    <a:pt x="469" y="249"/>
                  </a:cubicBezTo>
                  <a:cubicBezTo>
                    <a:pt x="472" y="250"/>
                    <a:pt x="475" y="251"/>
                    <a:pt x="478" y="251"/>
                  </a:cubicBezTo>
                  <a:cubicBezTo>
                    <a:pt x="503" y="251"/>
                    <a:pt x="517" y="210"/>
                    <a:pt x="491" y="197"/>
                  </a:cubicBezTo>
                  <a:cubicBezTo>
                    <a:pt x="345" y="120"/>
                    <a:pt x="187" y="64"/>
                    <a:pt x="35" y="2"/>
                  </a:cubicBezTo>
                  <a:cubicBezTo>
                    <a:pt x="33" y="1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2067560" y="3112770"/>
              <a:ext cx="165100" cy="75565"/>
            </a:xfrm>
            <a:custGeom>
              <a:avLst/>
              <a:gdLst/>
              <a:ahLst/>
              <a:cxnLst/>
              <a:rect l="l" t="t" r="r" b="b"/>
              <a:pathLst>
                <a:path w="581" h="275" extrusionOk="0">
                  <a:moveTo>
                    <a:pt x="51" y="0"/>
                  </a:moveTo>
                  <a:cubicBezTo>
                    <a:pt x="26" y="0"/>
                    <a:pt x="1" y="21"/>
                    <a:pt x="12" y="48"/>
                  </a:cubicBezTo>
                  <a:cubicBezTo>
                    <a:pt x="70" y="194"/>
                    <a:pt x="210" y="274"/>
                    <a:pt x="355" y="274"/>
                  </a:cubicBezTo>
                  <a:cubicBezTo>
                    <a:pt x="423" y="274"/>
                    <a:pt x="492" y="257"/>
                    <a:pt x="555" y="220"/>
                  </a:cubicBezTo>
                  <a:cubicBezTo>
                    <a:pt x="580" y="205"/>
                    <a:pt x="565" y="170"/>
                    <a:pt x="540" y="170"/>
                  </a:cubicBezTo>
                  <a:cubicBezTo>
                    <a:pt x="536" y="170"/>
                    <a:pt x="532" y="171"/>
                    <a:pt x="527" y="173"/>
                  </a:cubicBezTo>
                  <a:cubicBezTo>
                    <a:pt x="484" y="194"/>
                    <a:pt x="440" y="203"/>
                    <a:pt x="395" y="203"/>
                  </a:cubicBezTo>
                  <a:cubicBezTo>
                    <a:pt x="270" y="203"/>
                    <a:pt x="148" y="129"/>
                    <a:pt x="84" y="18"/>
                  </a:cubicBezTo>
                  <a:cubicBezTo>
                    <a:pt x="76" y="6"/>
                    <a:pt x="64" y="0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2025650" y="1311910"/>
              <a:ext cx="109855" cy="131445"/>
            </a:xfrm>
            <a:custGeom>
              <a:avLst/>
              <a:gdLst/>
              <a:ahLst/>
              <a:cxnLst/>
              <a:rect l="l" t="t" r="r" b="b"/>
              <a:pathLst>
                <a:path w="386" h="481" extrusionOk="0">
                  <a:moveTo>
                    <a:pt x="340" y="0"/>
                  </a:moveTo>
                  <a:cubicBezTo>
                    <a:pt x="338" y="0"/>
                    <a:pt x="336" y="0"/>
                    <a:pt x="334" y="1"/>
                  </a:cubicBezTo>
                  <a:cubicBezTo>
                    <a:pt x="127" y="42"/>
                    <a:pt x="1" y="259"/>
                    <a:pt x="18" y="461"/>
                  </a:cubicBezTo>
                  <a:cubicBezTo>
                    <a:pt x="19" y="474"/>
                    <a:pt x="29" y="480"/>
                    <a:pt x="39" y="480"/>
                  </a:cubicBezTo>
                  <a:cubicBezTo>
                    <a:pt x="49" y="480"/>
                    <a:pt x="59" y="474"/>
                    <a:pt x="59" y="461"/>
                  </a:cubicBezTo>
                  <a:cubicBezTo>
                    <a:pt x="62" y="268"/>
                    <a:pt x="188" y="129"/>
                    <a:pt x="356" y="53"/>
                  </a:cubicBezTo>
                  <a:cubicBezTo>
                    <a:pt x="386" y="40"/>
                    <a:pt x="367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2020570" y="2449830"/>
              <a:ext cx="100965" cy="194945"/>
            </a:xfrm>
            <a:custGeom>
              <a:avLst/>
              <a:gdLst/>
              <a:ahLst/>
              <a:cxnLst/>
              <a:rect l="l" t="t" r="r" b="b"/>
              <a:pathLst>
                <a:path w="356" h="711" extrusionOk="0">
                  <a:moveTo>
                    <a:pt x="309" y="0"/>
                  </a:moveTo>
                  <a:cubicBezTo>
                    <a:pt x="297" y="0"/>
                    <a:pt x="286" y="7"/>
                    <a:pt x="282" y="22"/>
                  </a:cubicBezTo>
                  <a:cubicBezTo>
                    <a:pt x="219" y="253"/>
                    <a:pt x="170" y="459"/>
                    <a:pt x="20" y="653"/>
                  </a:cubicBezTo>
                  <a:cubicBezTo>
                    <a:pt x="1" y="679"/>
                    <a:pt x="29" y="710"/>
                    <a:pt x="55" y="710"/>
                  </a:cubicBezTo>
                  <a:cubicBezTo>
                    <a:pt x="64" y="710"/>
                    <a:pt x="72" y="707"/>
                    <a:pt x="79" y="698"/>
                  </a:cubicBezTo>
                  <a:cubicBezTo>
                    <a:pt x="224" y="516"/>
                    <a:pt x="356" y="271"/>
                    <a:pt x="341" y="30"/>
                  </a:cubicBezTo>
                  <a:cubicBezTo>
                    <a:pt x="339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978025" y="2218055"/>
              <a:ext cx="111125" cy="123190"/>
            </a:xfrm>
            <a:custGeom>
              <a:avLst/>
              <a:gdLst/>
              <a:ahLst/>
              <a:cxnLst/>
              <a:rect l="l" t="t" r="r" b="b"/>
              <a:pathLst>
                <a:path w="392" h="450" extrusionOk="0">
                  <a:moveTo>
                    <a:pt x="54" y="0"/>
                  </a:moveTo>
                  <a:cubicBezTo>
                    <a:pt x="26" y="0"/>
                    <a:pt x="1" y="34"/>
                    <a:pt x="18" y="59"/>
                  </a:cubicBezTo>
                  <a:cubicBezTo>
                    <a:pt x="64" y="124"/>
                    <a:pt x="137" y="164"/>
                    <a:pt x="190" y="221"/>
                  </a:cubicBezTo>
                  <a:cubicBezTo>
                    <a:pt x="252" y="286"/>
                    <a:pt x="300" y="359"/>
                    <a:pt x="341" y="438"/>
                  </a:cubicBezTo>
                  <a:cubicBezTo>
                    <a:pt x="345" y="446"/>
                    <a:pt x="353" y="450"/>
                    <a:pt x="361" y="450"/>
                  </a:cubicBezTo>
                  <a:cubicBezTo>
                    <a:pt x="376" y="450"/>
                    <a:pt x="391" y="437"/>
                    <a:pt x="385" y="420"/>
                  </a:cubicBezTo>
                  <a:cubicBezTo>
                    <a:pt x="355" y="330"/>
                    <a:pt x="311" y="248"/>
                    <a:pt x="256" y="172"/>
                  </a:cubicBezTo>
                  <a:cubicBezTo>
                    <a:pt x="205" y="104"/>
                    <a:pt x="148" y="26"/>
                    <a:pt x="63" y="1"/>
                  </a:cubicBezTo>
                  <a:cubicBezTo>
                    <a:pt x="60" y="1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2012950" y="1934845"/>
              <a:ext cx="67310" cy="175895"/>
            </a:xfrm>
            <a:custGeom>
              <a:avLst/>
              <a:gdLst/>
              <a:ahLst/>
              <a:cxnLst/>
              <a:rect l="l" t="t" r="r" b="b"/>
              <a:pathLst>
                <a:path w="236" h="642" extrusionOk="0">
                  <a:moveTo>
                    <a:pt x="186" y="0"/>
                  </a:moveTo>
                  <a:cubicBezTo>
                    <a:pt x="177" y="0"/>
                    <a:pt x="169" y="5"/>
                    <a:pt x="166" y="17"/>
                  </a:cubicBezTo>
                  <a:cubicBezTo>
                    <a:pt x="117" y="221"/>
                    <a:pt x="101" y="411"/>
                    <a:pt x="10" y="606"/>
                  </a:cubicBezTo>
                  <a:cubicBezTo>
                    <a:pt x="1" y="624"/>
                    <a:pt x="17" y="642"/>
                    <a:pt x="33" y="642"/>
                  </a:cubicBezTo>
                  <a:cubicBezTo>
                    <a:pt x="40" y="642"/>
                    <a:pt x="47" y="638"/>
                    <a:pt x="51" y="629"/>
                  </a:cubicBezTo>
                  <a:cubicBezTo>
                    <a:pt x="144" y="451"/>
                    <a:pt x="235" y="229"/>
                    <a:pt x="213" y="24"/>
                  </a:cubicBezTo>
                  <a:cubicBezTo>
                    <a:pt x="211" y="10"/>
                    <a:pt x="198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2017395" y="1594485"/>
              <a:ext cx="42545" cy="163195"/>
            </a:xfrm>
            <a:custGeom>
              <a:avLst/>
              <a:gdLst/>
              <a:ahLst/>
              <a:cxnLst/>
              <a:rect l="l" t="t" r="r" b="b"/>
              <a:pathLst>
                <a:path w="149" h="595" extrusionOk="0">
                  <a:moveTo>
                    <a:pt x="67" y="1"/>
                  </a:moveTo>
                  <a:cubicBezTo>
                    <a:pt x="58" y="1"/>
                    <a:pt x="49" y="6"/>
                    <a:pt x="46" y="18"/>
                  </a:cubicBezTo>
                  <a:cubicBezTo>
                    <a:pt x="0" y="193"/>
                    <a:pt x="48" y="408"/>
                    <a:pt x="97" y="578"/>
                  </a:cubicBezTo>
                  <a:cubicBezTo>
                    <a:pt x="101" y="589"/>
                    <a:pt x="110" y="594"/>
                    <a:pt x="119" y="594"/>
                  </a:cubicBezTo>
                  <a:cubicBezTo>
                    <a:pt x="134" y="594"/>
                    <a:pt x="149" y="582"/>
                    <a:pt x="144" y="564"/>
                  </a:cubicBezTo>
                  <a:cubicBezTo>
                    <a:pt x="121" y="471"/>
                    <a:pt x="105" y="377"/>
                    <a:pt x="98" y="281"/>
                  </a:cubicBezTo>
                  <a:cubicBezTo>
                    <a:pt x="93" y="195"/>
                    <a:pt x="103" y="110"/>
                    <a:pt x="94" y="24"/>
                  </a:cubicBezTo>
                  <a:cubicBezTo>
                    <a:pt x="92" y="10"/>
                    <a:pt x="79" y="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1988820" y="2830195"/>
              <a:ext cx="46355" cy="167005"/>
            </a:xfrm>
            <a:custGeom>
              <a:avLst/>
              <a:gdLst/>
              <a:ahLst/>
              <a:cxnLst/>
              <a:rect l="l" t="t" r="r" b="b"/>
              <a:pathLst>
                <a:path w="164" h="611" extrusionOk="0">
                  <a:moveTo>
                    <a:pt x="124" y="0"/>
                  </a:moveTo>
                  <a:cubicBezTo>
                    <a:pt x="113" y="0"/>
                    <a:pt x="103" y="5"/>
                    <a:pt x="97" y="16"/>
                  </a:cubicBezTo>
                  <a:cubicBezTo>
                    <a:pt x="1" y="191"/>
                    <a:pt x="8" y="405"/>
                    <a:pt x="78" y="588"/>
                  </a:cubicBezTo>
                  <a:cubicBezTo>
                    <a:pt x="83" y="603"/>
                    <a:pt x="96" y="610"/>
                    <a:pt x="109" y="610"/>
                  </a:cubicBezTo>
                  <a:cubicBezTo>
                    <a:pt x="127" y="610"/>
                    <a:pt x="145" y="595"/>
                    <a:pt x="139" y="572"/>
                  </a:cubicBezTo>
                  <a:cubicBezTo>
                    <a:pt x="88" y="388"/>
                    <a:pt x="111" y="222"/>
                    <a:pt x="158" y="41"/>
                  </a:cubicBezTo>
                  <a:cubicBezTo>
                    <a:pt x="163" y="18"/>
                    <a:pt x="143" y="0"/>
                    <a:pt x="1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36"/>
          <p:cNvSpPr txBox="1">
            <a:spLocks noGrp="1"/>
          </p:cNvSpPr>
          <p:nvPr>
            <p:ph type="ctrTitle"/>
          </p:nvPr>
        </p:nvSpPr>
        <p:spPr>
          <a:xfrm>
            <a:off x="1069340" y="1238250"/>
            <a:ext cx="7004685" cy="1440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G.G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2" name="Google Shape;912;p36"/>
          <p:cNvSpPr txBox="1">
            <a:spLocks noGrp="1"/>
          </p:cNvSpPr>
          <p:nvPr>
            <p:ph type="subTitle" idx="1"/>
          </p:nvPr>
        </p:nvSpPr>
        <p:spPr>
          <a:xfrm>
            <a:off x="5692775" y="4415155"/>
            <a:ext cx="3517900" cy="1200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이민재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정태영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고태웅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김다빈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이재현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9"/>
          <p:cNvSpPr/>
          <p:nvPr/>
        </p:nvSpPr>
        <p:spPr>
          <a:xfrm rot="-10709925">
            <a:off x="3336530" y="3241014"/>
            <a:ext cx="2470932" cy="735361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8" name="Google Shape;938;p39"/>
          <p:cNvSpPr/>
          <p:nvPr/>
        </p:nvSpPr>
        <p:spPr>
          <a:xfrm rot="-10679987">
            <a:off x="5967215" y="3240955"/>
            <a:ext cx="2470601" cy="735432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9" name="Google Shape;939;p39"/>
          <p:cNvSpPr/>
          <p:nvPr/>
        </p:nvSpPr>
        <p:spPr>
          <a:xfrm rot="-60166" flipH="1">
            <a:off x="728452" y="3240924"/>
            <a:ext cx="2470709" cy="735407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0" name="Google Shape;940;p39"/>
          <p:cNvSpPr/>
          <p:nvPr/>
        </p:nvSpPr>
        <p:spPr>
          <a:xfrm rot="10709925" flipH="1">
            <a:off x="3336530" y="1808389"/>
            <a:ext cx="2470932" cy="735361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1" name="Google Shape;941;p39"/>
          <p:cNvSpPr/>
          <p:nvPr/>
        </p:nvSpPr>
        <p:spPr>
          <a:xfrm rot="60166">
            <a:off x="728452" y="1808425"/>
            <a:ext cx="2470709" cy="735407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" name="Google Shape;942;p39"/>
          <p:cNvSpPr/>
          <p:nvPr/>
        </p:nvSpPr>
        <p:spPr>
          <a:xfrm>
            <a:off x="5967103" y="1808375"/>
            <a:ext cx="2470825" cy="735419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43" name="Google Shape;943;p39"/>
          <p:cNvGrpSpPr/>
          <p:nvPr/>
        </p:nvGrpSpPr>
        <p:grpSpPr>
          <a:xfrm>
            <a:off x="3332834" y="673625"/>
            <a:ext cx="2483837" cy="735427"/>
            <a:chOff x="7728915" y="2370420"/>
            <a:chExt cx="1034472" cy="222546"/>
          </a:xfrm>
        </p:grpSpPr>
        <p:sp>
          <p:nvSpPr>
            <p:cNvPr id="944" name="Google Shape;944;p39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9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6067122" y="190604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3" name="Google Shape;953;p39"/>
          <p:cNvSpPr txBox="1">
            <a:spLocks noGrp="1"/>
          </p:cNvSpPr>
          <p:nvPr>
            <p:ph type="title"/>
          </p:nvPr>
        </p:nvSpPr>
        <p:spPr>
          <a:xfrm>
            <a:off x="3283651" y="688746"/>
            <a:ext cx="26834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4" name="Google Shape;954;p39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800269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상황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6" name="Google Shape;956;p39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6049765" y="3343673"/>
            <a:ext cx="23055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추후 개발 목표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8" name="Google Shape;958;p39">
            <a:hlinkClick r:id="rId3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722206" y="334367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dirty="0"/>
          </a:p>
        </p:txBody>
      </p:sp>
      <p:sp>
        <p:nvSpPr>
          <p:cNvPr id="960" name="Google Shape;960;p39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3418327" y="190604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2" name="Google Shape;962;p39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3418327" y="334367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42"/>
          <p:cNvGrpSpPr/>
          <p:nvPr/>
        </p:nvGrpSpPr>
        <p:grpSpPr>
          <a:xfrm>
            <a:off x="2633161" y="697249"/>
            <a:ext cx="3886046" cy="766699"/>
            <a:chOff x="7728915" y="1917859"/>
            <a:chExt cx="1034486" cy="222599"/>
          </a:xfrm>
        </p:grpSpPr>
        <p:sp>
          <p:nvSpPr>
            <p:cNvPr id="1060" name="Google Shape;1060;p42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 txBox="1">
            <a:spLocks noGrp="1"/>
          </p:cNvSpPr>
          <p:nvPr>
            <p:ph type="body" idx="1"/>
          </p:nvPr>
        </p:nvSpPr>
        <p:spPr>
          <a:xfrm>
            <a:off x="3712895" y="1649899"/>
            <a:ext cx="2997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buSzPts val="1100"/>
              <a:buFont typeface="Arial"/>
              <a:buAutoNum type="arabicPeriod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Fly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Dash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SzPts val="1100"/>
              <a:buFont typeface="Arial"/>
              <a:buAutoNum type="arabicPeriod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Fall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SzPts val="1100"/>
              <a:buFont typeface="Arial"/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탑 쌓기 게임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SzPts val="1100"/>
              <a:buFont typeface="Arial"/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공룡 게임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SzPts val="1100"/>
              <a:buFont typeface="Arial"/>
              <a:buAutoNum type="arabicPeriod"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타이틀 및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크레딧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0" name="Google Shape;1100;p42"/>
          <p:cNvSpPr txBox="1">
            <a:spLocks noGrp="1"/>
          </p:cNvSpPr>
          <p:nvPr>
            <p:ph type="title"/>
          </p:nvPr>
        </p:nvSpPr>
        <p:spPr>
          <a:xfrm>
            <a:off x="3284000" y="759398"/>
            <a:ext cx="257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상황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1" name="Google Shape;1101;p42"/>
          <p:cNvSpPr/>
          <p:nvPr/>
        </p:nvSpPr>
        <p:spPr>
          <a:xfrm>
            <a:off x="-537923" y="3506050"/>
            <a:ext cx="2000005" cy="2084189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42"/>
          <p:cNvGrpSpPr/>
          <p:nvPr/>
        </p:nvGrpSpPr>
        <p:grpSpPr>
          <a:xfrm>
            <a:off x="2633161" y="697249"/>
            <a:ext cx="3886046" cy="766699"/>
            <a:chOff x="7728915" y="1917859"/>
            <a:chExt cx="1034486" cy="222599"/>
          </a:xfrm>
        </p:grpSpPr>
        <p:sp>
          <p:nvSpPr>
            <p:cNvPr id="1060" name="Google Shape;1060;p42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 txBox="1">
            <a:spLocks noGrp="1"/>
          </p:cNvSpPr>
          <p:nvPr>
            <p:ph type="body" idx="1"/>
          </p:nvPr>
        </p:nvSpPr>
        <p:spPr>
          <a:xfrm>
            <a:off x="329902" y="2373100"/>
            <a:ext cx="2997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Fly Dash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0" name="Google Shape;1100;p42"/>
          <p:cNvSpPr txBox="1">
            <a:spLocks noGrp="1"/>
          </p:cNvSpPr>
          <p:nvPr>
            <p:ph type="title"/>
          </p:nvPr>
        </p:nvSpPr>
        <p:spPr>
          <a:xfrm>
            <a:off x="3284000" y="759398"/>
            <a:ext cx="257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1" name="Google Shape;1101;p42"/>
          <p:cNvSpPr/>
          <p:nvPr/>
        </p:nvSpPr>
        <p:spPr>
          <a:xfrm>
            <a:off x="-537923" y="3506050"/>
            <a:ext cx="2000005" cy="2084189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954895" y="1584275"/>
            <a:ext cx="5234609" cy="34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996" y="3121329"/>
            <a:ext cx="1540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바닥에 생기는</a:t>
            </a:r>
            <a:endParaRPr lang="en-US" altLang="ko-KR" sz="11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점프 </a:t>
            </a:r>
            <a:r>
              <a:rPr lang="ko-KR" altLang="en-US" sz="11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대쉬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발판을 이용하여</a:t>
            </a:r>
            <a:endParaRPr lang="en-US" altLang="ko-KR" sz="11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플레이어를 최대한 멀리</a:t>
            </a:r>
            <a:endParaRPr lang="en-US" altLang="ko-KR" sz="11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날아가게 해주세요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57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42"/>
          <p:cNvGrpSpPr/>
          <p:nvPr/>
        </p:nvGrpSpPr>
        <p:grpSpPr>
          <a:xfrm>
            <a:off x="2633161" y="697249"/>
            <a:ext cx="3886046" cy="766699"/>
            <a:chOff x="7728915" y="1917859"/>
            <a:chExt cx="1034486" cy="222599"/>
          </a:xfrm>
        </p:grpSpPr>
        <p:sp>
          <p:nvSpPr>
            <p:cNvPr id="1060" name="Google Shape;1060;p42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 txBox="1">
            <a:spLocks noGrp="1"/>
          </p:cNvSpPr>
          <p:nvPr>
            <p:ph type="body" idx="1"/>
          </p:nvPr>
        </p:nvSpPr>
        <p:spPr>
          <a:xfrm>
            <a:off x="329902" y="2373100"/>
            <a:ext cx="2997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Fall</a:t>
            </a:r>
          </a:p>
        </p:txBody>
      </p:sp>
      <p:sp>
        <p:nvSpPr>
          <p:cNvPr id="1100" name="Google Shape;1100;p42"/>
          <p:cNvSpPr txBox="1">
            <a:spLocks noGrp="1"/>
          </p:cNvSpPr>
          <p:nvPr>
            <p:ph type="title"/>
          </p:nvPr>
        </p:nvSpPr>
        <p:spPr>
          <a:xfrm>
            <a:off x="3284000" y="759398"/>
            <a:ext cx="257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(2)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1" name="Google Shape;1101;p42"/>
          <p:cNvSpPr/>
          <p:nvPr/>
        </p:nvSpPr>
        <p:spPr>
          <a:xfrm>
            <a:off x="-537923" y="3506050"/>
            <a:ext cx="2000005" cy="2084189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954895" y="1584275"/>
            <a:ext cx="5234609" cy="34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996" y="3121329"/>
            <a:ext cx="1563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주위의 </a:t>
            </a:r>
            <a:r>
              <a:rPr lang="en-US" altLang="ko-KR" sz="11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npc</a:t>
            </a:r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피하며</a:t>
            </a:r>
            <a:endParaRPr lang="en-US" altLang="ko-KR" sz="11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최대한 밑으로 내려가세요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3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42"/>
          <p:cNvGrpSpPr/>
          <p:nvPr/>
        </p:nvGrpSpPr>
        <p:grpSpPr>
          <a:xfrm>
            <a:off x="2633161" y="697249"/>
            <a:ext cx="3886046" cy="766699"/>
            <a:chOff x="7728915" y="1917859"/>
            <a:chExt cx="1034486" cy="222599"/>
          </a:xfrm>
        </p:grpSpPr>
        <p:sp>
          <p:nvSpPr>
            <p:cNvPr id="1060" name="Google Shape;1060;p42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 txBox="1">
            <a:spLocks noGrp="1"/>
          </p:cNvSpPr>
          <p:nvPr>
            <p:ph type="body" idx="1"/>
          </p:nvPr>
        </p:nvSpPr>
        <p:spPr>
          <a:xfrm>
            <a:off x="329902" y="2373100"/>
            <a:ext cx="2997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탑 쌓기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0" name="Google Shape;1100;p42"/>
          <p:cNvSpPr txBox="1">
            <a:spLocks noGrp="1"/>
          </p:cNvSpPr>
          <p:nvPr>
            <p:ph type="title"/>
          </p:nvPr>
        </p:nvSpPr>
        <p:spPr>
          <a:xfrm>
            <a:off x="3284000" y="759398"/>
            <a:ext cx="257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(3)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1" name="Google Shape;1101;p42"/>
          <p:cNvSpPr/>
          <p:nvPr/>
        </p:nvSpPr>
        <p:spPr>
          <a:xfrm>
            <a:off x="-537923" y="3506050"/>
            <a:ext cx="2000005" cy="2084189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954895" y="1584275"/>
            <a:ext cx="5234609" cy="34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996" y="3121329"/>
            <a:ext cx="1295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좌우에서 등장하는 </a:t>
            </a:r>
            <a:endParaRPr lang="en-US" altLang="ko-KR" sz="11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블록을 최대한 높이</a:t>
            </a:r>
            <a:endParaRPr lang="en-US" altLang="ko-KR" sz="11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차곡차곡 쌓아주세요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449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42"/>
          <p:cNvGrpSpPr/>
          <p:nvPr/>
        </p:nvGrpSpPr>
        <p:grpSpPr>
          <a:xfrm>
            <a:off x="2633161" y="697249"/>
            <a:ext cx="3886046" cy="766699"/>
            <a:chOff x="7728915" y="1917859"/>
            <a:chExt cx="1034486" cy="222599"/>
          </a:xfrm>
        </p:grpSpPr>
        <p:sp>
          <p:nvSpPr>
            <p:cNvPr id="1060" name="Google Shape;1060;p42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2"/>
          <p:cNvSpPr txBox="1">
            <a:spLocks noGrp="1"/>
          </p:cNvSpPr>
          <p:nvPr>
            <p:ph type="body" idx="1"/>
          </p:nvPr>
        </p:nvSpPr>
        <p:spPr>
          <a:xfrm>
            <a:off x="329902" y="2373100"/>
            <a:ext cx="2997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SzPts val="1100"/>
              <a:buNone/>
            </a:pP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공룡 게임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0" name="Google Shape;1100;p42"/>
          <p:cNvSpPr txBox="1">
            <a:spLocks noGrp="1"/>
          </p:cNvSpPr>
          <p:nvPr>
            <p:ph type="title"/>
          </p:nvPr>
        </p:nvSpPr>
        <p:spPr>
          <a:xfrm>
            <a:off x="3284000" y="759398"/>
            <a:ext cx="257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(4)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1" name="Google Shape;1101;p42"/>
          <p:cNvSpPr/>
          <p:nvPr/>
        </p:nvSpPr>
        <p:spPr>
          <a:xfrm>
            <a:off x="-537923" y="3506050"/>
            <a:ext cx="2000005" cy="2084189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954895" y="1584275"/>
            <a:ext cx="5234609" cy="3472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1996" y="3121329"/>
            <a:ext cx="121539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크롬에서 즐기던</a:t>
            </a:r>
            <a:endParaRPr lang="en-US" altLang="ko-KR" sz="11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공룡 게임이 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3D</a:t>
            </a:r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  <a:endParaRPr lang="en-US" altLang="ko-KR" sz="11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돌아왔습니다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장애물을 피해</a:t>
            </a:r>
            <a:endParaRPr lang="en-US" altLang="ko-KR" sz="11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최대한 멀리 가세요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55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49"/>
          <p:cNvGrpSpPr/>
          <p:nvPr/>
        </p:nvGrpSpPr>
        <p:grpSpPr>
          <a:xfrm>
            <a:off x="2857286" y="754488"/>
            <a:ext cx="3429984" cy="606063"/>
            <a:chOff x="5316325" y="1612757"/>
            <a:chExt cx="1404350" cy="302125"/>
          </a:xfrm>
        </p:grpSpPr>
        <p:sp>
          <p:nvSpPr>
            <p:cNvPr id="1500" name="Google Shape;1500;p49"/>
            <p:cNvSpPr/>
            <p:nvPr/>
          </p:nvSpPr>
          <p:spPr>
            <a:xfrm>
              <a:off x="5316325" y="1612757"/>
              <a:ext cx="1404350" cy="302125"/>
            </a:xfrm>
            <a:custGeom>
              <a:avLst/>
              <a:gdLst/>
              <a:ahLst/>
              <a:cxnLst/>
              <a:rect l="l" t="t" r="r" b="b"/>
              <a:pathLst>
                <a:path w="56174" h="12085" extrusionOk="0">
                  <a:moveTo>
                    <a:pt x="55674" y="2161"/>
                  </a:moveTo>
                  <a:lnTo>
                    <a:pt x="55674" y="2161"/>
                  </a:lnTo>
                  <a:cubicBezTo>
                    <a:pt x="55555" y="2217"/>
                    <a:pt x="55565" y="2346"/>
                    <a:pt x="55633" y="2429"/>
                  </a:cubicBezTo>
                  <a:cubicBezTo>
                    <a:pt x="55518" y="2606"/>
                    <a:pt x="55396" y="2777"/>
                    <a:pt x="55275" y="2950"/>
                  </a:cubicBezTo>
                  <a:cubicBezTo>
                    <a:pt x="53569" y="3022"/>
                    <a:pt x="51829" y="3038"/>
                    <a:pt x="50127" y="3213"/>
                  </a:cubicBezTo>
                  <a:cubicBezTo>
                    <a:pt x="50106" y="2909"/>
                    <a:pt x="50086" y="2604"/>
                    <a:pt x="50062" y="2300"/>
                  </a:cubicBezTo>
                  <a:lnTo>
                    <a:pt x="50062" y="2300"/>
                  </a:lnTo>
                  <a:cubicBezTo>
                    <a:pt x="50972" y="2359"/>
                    <a:pt x="51884" y="2373"/>
                    <a:pt x="52796" y="2385"/>
                  </a:cubicBezTo>
                  <a:cubicBezTo>
                    <a:pt x="53226" y="2390"/>
                    <a:pt x="53687" y="2426"/>
                    <a:pt x="54142" y="2426"/>
                  </a:cubicBezTo>
                  <a:cubicBezTo>
                    <a:pt x="54683" y="2426"/>
                    <a:pt x="55215" y="2375"/>
                    <a:pt x="55674" y="2161"/>
                  </a:cubicBezTo>
                  <a:close/>
                  <a:moveTo>
                    <a:pt x="7652" y="262"/>
                  </a:moveTo>
                  <a:lnTo>
                    <a:pt x="7652" y="262"/>
                  </a:lnTo>
                  <a:cubicBezTo>
                    <a:pt x="9236" y="343"/>
                    <a:pt x="10827" y="363"/>
                    <a:pt x="12419" y="363"/>
                  </a:cubicBezTo>
                  <a:cubicBezTo>
                    <a:pt x="13924" y="363"/>
                    <a:pt x="15429" y="345"/>
                    <a:pt x="16930" y="345"/>
                  </a:cubicBezTo>
                  <a:cubicBezTo>
                    <a:pt x="17246" y="345"/>
                    <a:pt x="17562" y="346"/>
                    <a:pt x="17878" y="348"/>
                  </a:cubicBezTo>
                  <a:cubicBezTo>
                    <a:pt x="21387" y="371"/>
                    <a:pt x="24898" y="399"/>
                    <a:pt x="28405" y="427"/>
                  </a:cubicBezTo>
                  <a:cubicBezTo>
                    <a:pt x="33831" y="466"/>
                    <a:pt x="39263" y="556"/>
                    <a:pt x="44693" y="556"/>
                  </a:cubicBezTo>
                  <a:cubicBezTo>
                    <a:pt x="46302" y="556"/>
                    <a:pt x="47911" y="548"/>
                    <a:pt x="49519" y="528"/>
                  </a:cubicBezTo>
                  <a:cubicBezTo>
                    <a:pt x="49522" y="528"/>
                    <a:pt x="49524" y="526"/>
                    <a:pt x="49529" y="526"/>
                  </a:cubicBezTo>
                  <a:cubicBezTo>
                    <a:pt x="49552" y="789"/>
                    <a:pt x="49589" y="1050"/>
                    <a:pt x="49607" y="1314"/>
                  </a:cubicBezTo>
                  <a:cubicBezTo>
                    <a:pt x="49402" y="1318"/>
                    <a:pt x="49241" y="1322"/>
                    <a:pt x="49009" y="1325"/>
                  </a:cubicBezTo>
                  <a:lnTo>
                    <a:pt x="49009" y="1346"/>
                  </a:lnTo>
                  <a:cubicBezTo>
                    <a:pt x="49241" y="1348"/>
                    <a:pt x="49404" y="1352"/>
                    <a:pt x="49609" y="1357"/>
                  </a:cubicBezTo>
                  <a:cubicBezTo>
                    <a:pt x="49776" y="3712"/>
                    <a:pt x="49799" y="6077"/>
                    <a:pt x="49943" y="8432"/>
                  </a:cubicBezTo>
                  <a:cubicBezTo>
                    <a:pt x="49961" y="8753"/>
                    <a:pt x="49981" y="9076"/>
                    <a:pt x="50007" y="9397"/>
                  </a:cubicBezTo>
                  <a:cubicBezTo>
                    <a:pt x="50002" y="9402"/>
                    <a:pt x="49993" y="9402"/>
                    <a:pt x="49988" y="9406"/>
                  </a:cubicBezTo>
                  <a:cubicBezTo>
                    <a:pt x="49954" y="9434"/>
                    <a:pt x="49919" y="9464"/>
                    <a:pt x="49886" y="9491"/>
                  </a:cubicBezTo>
                  <a:lnTo>
                    <a:pt x="49804" y="9491"/>
                  </a:lnTo>
                  <a:cubicBezTo>
                    <a:pt x="49683" y="9493"/>
                    <a:pt x="49563" y="9498"/>
                    <a:pt x="49444" y="9503"/>
                  </a:cubicBezTo>
                  <a:cubicBezTo>
                    <a:pt x="49369" y="9505"/>
                    <a:pt x="49330" y="9553"/>
                    <a:pt x="49319" y="9607"/>
                  </a:cubicBezTo>
                  <a:cubicBezTo>
                    <a:pt x="48903" y="9602"/>
                    <a:pt x="48488" y="9600"/>
                    <a:pt x="48074" y="9595"/>
                  </a:cubicBezTo>
                  <a:cubicBezTo>
                    <a:pt x="48041" y="9551"/>
                    <a:pt x="47987" y="9530"/>
                    <a:pt x="47931" y="9530"/>
                  </a:cubicBezTo>
                  <a:cubicBezTo>
                    <a:pt x="47874" y="9530"/>
                    <a:pt x="47816" y="9552"/>
                    <a:pt x="47778" y="9593"/>
                  </a:cubicBezTo>
                  <a:cubicBezTo>
                    <a:pt x="42952" y="9545"/>
                    <a:pt x="38125" y="9517"/>
                    <a:pt x="33297" y="9517"/>
                  </a:cubicBezTo>
                  <a:cubicBezTo>
                    <a:pt x="31688" y="9517"/>
                    <a:pt x="30078" y="9520"/>
                    <a:pt x="28469" y="9527"/>
                  </a:cubicBezTo>
                  <a:cubicBezTo>
                    <a:pt x="27722" y="9529"/>
                    <a:pt x="26975" y="9530"/>
                    <a:pt x="26228" y="9530"/>
                  </a:cubicBezTo>
                  <a:cubicBezTo>
                    <a:pt x="24260" y="9530"/>
                    <a:pt x="22289" y="9523"/>
                    <a:pt x="20319" y="9523"/>
                  </a:cubicBezTo>
                  <a:cubicBezTo>
                    <a:pt x="16094" y="9523"/>
                    <a:pt x="11868" y="9557"/>
                    <a:pt x="7652" y="9766"/>
                  </a:cubicBezTo>
                  <a:cubicBezTo>
                    <a:pt x="7716" y="9452"/>
                    <a:pt x="7768" y="9133"/>
                    <a:pt x="7814" y="8811"/>
                  </a:cubicBezTo>
                  <a:cubicBezTo>
                    <a:pt x="8858" y="8853"/>
                    <a:pt x="9905" y="8869"/>
                    <a:pt x="10953" y="8869"/>
                  </a:cubicBezTo>
                  <a:cubicBezTo>
                    <a:pt x="13431" y="8869"/>
                    <a:pt x="15917" y="8782"/>
                    <a:pt x="18387" y="8760"/>
                  </a:cubicBezTo>
                  <a:cubicBezTo>
                    <a:pt x="21838" y="8725"/>
                    <a:pt x="25290" y="8686"/>
                    <a:pt x="28741" y="8680"/>
                  </a:cubicBezTo>
                  <a:cubicBezTo>
                    <a:pt x="35724" y="8674"/>
                    <a:pt x="42708" y="8640"/>
                    <a:pt x="49688" y="8557"/>
                  </a:cubicBezTo>
                  <a:cubicBezTo>
                    <a:pt x="49762" y="8557"/>
                    <a:pt x="49799" y="8499"/>
                    <a:pt x="49799" y="8441"/>
                  </a:cubicBezTo>
                  <a:cubicBezTo>
                    <a:pt x="49799" y="8383"/>
                    <a:pt x="49762" y="8326"/>
                    <a:pt x="49688" y="8326"/>
                  </a:cubicBezTo>
                  <a:cubicBezTo>
                    <a:pt x="42706" y="8342"/>
                    <a:pt x="35724" y="8406"/>
                    <a:pt x="28741" y="8499"/>
                  </a:cubicBezTo>
                  <a:cubicBezTo>
                    <a:pt x="25290" y="8543"/>
                    <a:pt x="21838" y="8551"/>
                    <a:pt x="18387" y="8565"/>
                  </a:cubicBezTo>
                  <a:cubicBezTo>
                    <a:pt x="18127" y="8566"/>
                    <a:pt x="17868" y="8567"/>
                    <a:pt x="17608" y="8567"/>
                  </a:cubicBezTo>
                  <a:cubicBezTo>
                    <a:pt x="16060" y="8567"/>
                    <a:pt x="14506" y="8549"/>
                    <a:pt x="12952" y="8549"/>
                  </a:cubicBezTo>
                  <a:cubicBezTo>
                    <a:pt x="11244" y="8549"/>
                    <a:pt x="9535" y="8571"/>
                    <a:pt x="7836" y="8662"/>
                  </a:cubicBezTo>
                  <a:cubicBezTo>
                    <a:pt x="8156" y="6284"/>
                    <a:pt x="8023" y="3744"/>
                    <a:pt x="7784" y="1359"/>
                  </a:cubicBezTo>
                  <a:lnTo>
                    <a:pt x="7784" y="1359"/>
                  </a:lnTo>
                  <a:cubicBezTo>
                    <a:pt x="18429" y="1624"/>
                    <a:pt x="29094" y="1643"/>
                    <a:pt x="39751" y="1643"/>
                  </a:cubicBezTo>
                  <a:cubicBezTo>
                    <a:pt x="41537" y="1643"/>
                    <a:pt x="43323" y="1643"/>
                    <a:pt x="45109" y="1643"/>
                  </a:cubicBezTo>
                  <a:cubicBezTo>
                    <a:pt x="46349" y="1643"/>
                    <a:pt x="47588" y="1643"/>
                    <a:pt x="48827" y="1644"/>
                  </a:cubicBezTo>
                  <a:cubicBezTo>
                    <a:pt x="48889" y="1644"/>
                    <a:pt x="48889" y="1546"/>
                    <a:pt x="48827" y="1546"/>
                  </a:cubicBezTo>
                  <a:cubicBezTo>
                    <a:pt x="37863" y="1395"/>
                    <a:pt x="26881" y="1194"/>
                    <a:pt x="15909" y="1194"/>
                  </a:cubicBezTo>
                  <a:cubicBezTo>
                    <a:pt x="13195" y="1194"/>
                    <a:pt x="10482" y="1206"/>
                    <a:pt x="7770" y="1235"/>
                  </a:cubicBezTo>
                  <a:cubicBezTo>
                    <a:pt x="7740" y="928"/>
                    <a:pt x="7705" y="622"/>
                    <a:pt x="7671" y="320"/>
                  </a:cubicBezTo>
                  <a:cubicBezTo>
                    <a:pt x="7668" y="298"/>
                    <a:pt x="7661" y="282"/>
                    <a:pt x="7652" y="262"/>
                  </a:cubicBezTo>
                  <a:close/>
                  <a:moveTo>
                    <a:pt x="49497" y="9831"/>
                  </a:moveTo>
                  <a:lnTo>
                    <a:pt x="49497" y="9831"/>
                  </a:lnTo>
                  <a:cubicBezTo>
                    <a:pt x="49030" y="10253"/>
                    <a:pt x="48585" y="10718"/>
                    <a:pt x="48171" y="11189"/>
                  </a:cubicBezTo>
                  <a:cubicBezTo>
                    <a:pt x="48211" y="10736"/>
                    <a:pt x="48197" y="10279"/>
                    <a:pt x="48130" y="9833"/>
                  </a:cubicBezTo>
                  <a:lnTo>
                    <a:pt x="48130" y="9833"/>
                  </a:lnTo>
                  <a:cubicBezTo>
                    <a:pt x="48567" y="9837"/>
                    <a:pt x="49005" y="9841"/>
                    <a:pt x="49444" y="9845"/>
                  </a:cubicBezTo>
                  <a:cubicBezTo>
                    <a:pt x="49446" y="9845"/>
                    <a:pt x="49448" y="9845"/>
                    <a:pt x="49449" y="9845"/>
                  </a:cubicBezTo>
                  <a:cubicBezTo>
                    <a:pt x="49467" y="9845"/>
                    <a:pt x="49482" y="9837"/>
                    <a:pt x="49497" y="9831"/>
                  </a:cubicBezTo>
                  <a:close/>
                  <a:moveTo>
                    <a:pt x="7830" y="10062"/>
                  </a:moveTo>
                  <a:lnTo>
                    <a:pt x="7830" y="10062"/>
                  </a:lnTo>
                  <a:cubicBezTo>
                    <a:pt x="8562" y="10069"/>
                    <a:pt x="9291" y="10069"/>
                    <a:pt x="10023" y="10069"/>
                  </a:cubicBezTo>
                  <a:cubicBezTo>
                    <a:pt x="9982" y="10563"/>
                    <a:pt x="9998" y="11062"/>
                    <a:pt x="10056" y="11553"/>
                  </a:cubicBezTo>
                  <a:cubicBezTo>
                    <a:pt x="9307" y="11066"/>
                    <a:pt x="8573" y="10559"/>
                    <a:pt x="7830" y="10062"/>
                  </a:cubicBezTo>
                  <a:close/>
                  <a:moveTo>
                    <a:pt x="55154" y="3131"/>
                  </a:moveTo>
                  <a:cubicBezTo>
                    <a:pt x="54281" y="4391"/>
                    <a:pt x="53327" y="5578"/>
                    <a:pt x="52341" y="6763"/>
                  </a:cubicBezTo>
                  <a:cubicBezTo>
                    <a:pt x="52263" y="6855"/>
                    <a:pt x="52307" y="6968"/>
                    <a:pt x="52388" y="7010"/>
                  </a:cubicBezTo>
                  <a:cubicBezTo>
                    <a:pt x="52267" y="7046"/>
                    <a:pt x="52187" y="7201"/>
                    <a:pt x="52297" y="7322"/>
                  </a:cubicBezTo>
                  <a:cubicBezTo>
                    <a:pt x="53015" y="8093"/>
                    <a:pt x="53704" y="8871"/>
                    <a:pt x="54327" y="9720"/>
                  </a:cubicBezTo>
                  <a:cubicBezTo>
                    <a:pt x="54477" y="9925"/>
                    <a:pt x="54623" y="10133"/>
                    <a:pt x="54766" y="10344"/>
                  </a:cubicBezTo>
                  <a:cubicBezTo>
                    <a:pt x="55038" y="10745"/>
                    <a:pt x="55309" y="11147"/>
                    <a:pt x="55619" y="11521"/>
                  </a:cubicBezTo>
                  <a:cubicBezTo>
                    <a:pt x="54680" y="11481"/>
                    <a:pt x="53735" y="11456"/>
                    <a:pt x="52789" y="11456"/>
                  </a:cubicBezTo>
                  <a:cubicBezTo>
                    <a:pt x="51301" y="11456"/>
                    <a:pt x="49811" y="11517"/>
                    <a:pt x="48338" y="11674"/>
                  </a:cubicBezTo>
                  <a:cubicBezTo>
                    <a:pt x="48626" y="11401"/>
                    <a:pt x="48907" y="11115"/>
                    <a:pt x="49183" y="10819"/>
                  </a:cubicBezTo>
                  <a:cubicBezTo>
                    <a:pt x="49189" y="10850"/>
                    <a:pt x="49211" y="10877"/>
                    <a:pt x="49254" y="10877"/>
                  </a:cubicBezTo>
                  <a:cubicBezTo>
                    <a:pt x="49256" y="10877"/>
                    <a:pt x="49257" y="10877"/>
                    <a:pt x="49259" y="10877"/>
                  </a:cubicBezTo>
                  <a:cubicBezTo>
                    <a:pt x="51060" y="10817"/>
                    <a:pt x="52900" y="10738"/>
                    <a:pt x="54687" y="10515"/>
                  </a:cubicBezTo>
                  <a:cubicBezTo>
                    <a:pt x="54774" y="10503"/>
                    <a:pt x="54800" y="10404"/>
                    <a:pt x="54754" y="10352"/>
                  </a:cubicBezTo>
                  <a:cubicBezTo>
                    <a:pt x="54740" y="10336"/>
                    <a:pt x="54717" y="10328"/>
                    <a:pt x="54687" y="10328"/>
                  </a:cubicBezTo>
                  <a:cubicBezTo>
                    <a:pt x="52895" y="10348"/>
                    <a:pt x="51068" y="10521"/>
                    <a:pt x="49289" y="10706"/>
                  </a:cubicBezTo>
                  <a:cubicBezTo>
                    <a:pt x="49617" y="10344"/>
                    <a:pt x="49931" y="9967"/>
                    <a:pt x="50215" y="9584"/>
                  </a:cubicBezTo>
                  <a:cubicBezTo>
                    <a:pt x="50247" y="9540"/>
                    <a:pt x="50247" y="9499"/>
                    <a:pt x="50231" y="9464"/>
                  </a:cubicBezTo>
                  <a:cubicBezTo>
                    <a:pt x="50362" y="7446"/>
                    <a:pt x="50277" y="5398"/>
                    <a:pt x="50138" y="3361"/>
                  </a:cubicBezTo>
                  <a:lnTo>
                    <a:pt x="50138" y="3361"/>
                  </a:lnTo>
                  <a:cubicBezTo>
                    <a:pt x="50437" y="3374"/>
                    <a:pt x="50738" y="3380"/>
                    <a:pt x="51039" y="3380"/>
                  </a:cubicBezTo>
                  <a:cubicBezTo>
                    <a:pt x="52409" y="3380"/>
                    <a:pt x="53798" y="3259"/>
                    <a:pt x="55154" y="3131"/>
                  </a:cubicBezTo>
                  <a:close/>
                  <a:moveTo>
                    <a:pt x="4425" y="10854"/>
                  </a:moveTo>
                  <a:cubicBezTo>
                    <a:pt x="5770" y="10854"/>
                    <a:pt x="7111" y="10893"/>
                    <a:pt x="8470" y="10937"/>
                  </a:cubicBezTo>
                  <a:cubicBezTo>
                    <a:pt x="8811" y="11179"/>
                    <a:pt x="9164" y="11406"/>
                    <a:pt x="9527" y="11620"/>
                  </a:cubicBezTo>
                  <a:cubicBezTo>
                    <a:pt x="6502" y="11639"/>
                    <a:pt x="3471" y="11613"/>
                    <a:pt x="450" y="11748"/>
                  </a:cubicBezTo>
                  <a:cubicBezTo>
                    <a:pt x="740" y="11479"/>
                    <a:pt x="1028" y="11209"/>
                    <a:pt x="1314" y="10937"/>
                  </a:cubicBezTo>
                  <a:cubicBezTo>
                    <a:pt x="2359" y="10877"/>
                    <a:pt x="3393" y="10854"/>
                    <a:pt x="4425" y="10854"/>
                  </a:cubicBezTo>
                  <a:close/>
                  <a:moveTo>
                    <a:pt x="10877" y="0"/>
                  </a:moveTo>
                  <a:cubicBezTo>
                    <a:pt x="9723" y="0"/>
                    <a:pt x="8571" y="18"/>
                    <a:pt x="7424" y="69"/>
                  </a:cubicBezTo>
                  <a:cubicBezTo>
                    <a:pt x="7376" y="71"/>
                    <a:pt x="7348" y="101"/>
                    <a:pt x="7338" y="138"/>
                  </a:cubicBezTo>
                  <a:cubicBezTo>
                    <a:pt x="7276" y="166"/>
                    <a:pt x="7233" y="226"/>
                    <a:pt x="7239" y="320"/>
                  </a:cubicBezTo>
                  <a:cubicBezTo>
                    <a:pt x="7304" y="999"/>
                    <a:pt x="7356" y="1676"/>
                    <a:pt x="7398" y="2354"/>
                  </a:cubicBezTo>
                  <a:cubicBezTo>
                    <a:pt x="7416" y="2638"/>
                    <a:pt x="7432" y="2920"/>
                    <a:pt x="7447" y="3204"/>
                  </a:cubicBezTo>
                  <a:cubicBezTo>
                    <a:pt x="5628" y="3078"/>
                    <a:pt x="3800" y="2918"/>
                    <a:pt x="1979" y="2918"/>
                  </a:cubicBezTo>
                  <a:cubicBezTo>
                    <a:pt x="1966" y="2918"/>
                    <a:pt x="1954" y="2918"/>
                    <a:pt x="1942" y="2918"/>
                  </a:cubicBezTo>
                  <a:cubicBezTo>
                    <a:pt x="1875" y="2918"/>
                    <a:pt x="1880" y="3010"/>
                    <a:pt x="1942" y="3017"/>
                  </a:cubicBezTo>
                  <a:cubicBezTo>
                    <a:pt x="3769" y="3252"/>
                    <a:pt x="5621" y="3324"/>
                    <a:pt x="7458" y="3433"/>
                  </a:cubicBezTo>
                  <a:cubicBezTo>
                    <a:pt x="7481" y="3970"/>
                    <a:pt x="7500" y="4511"/>
                    <a:pt x="7502" y="5051"/>
                  </a:cubicBezTo>
                  <a:cubicBezTo>
                    <a:pt x="7514" y="6630"/>
                    <a:pt x="7348" y="8210"/>
                    <a:pt x="7384" y="9785"/>
                  </a:cubicBezTo>
                  <a:cubicBezTo>
                    <a:pt x="7384" y="9799"/>
                    <a:pt x="7389" y="9813"/>
                    <a:pt x="7394" y="9824"/>
                  </a:cubicBezTo>
                  <a:cubicBezTo>
                    <a:pt x="7354" y="9871"/>
                    <a:pt x="7350" y="9940"/>
                    <a:pt x="7378" y="9990"/>
                  </a:cubicBezTo>
                  <a:cubicBezTo>
                    <a:pt x="7370" y="10030"/>
                    <a:pt x="7378" y="10071"/>
                    <a:pt x="7414" y="10101"/>
                  </a:cubicBezTo>
                  <a:cubicBezTo>
                    <a:pt x="7636" y="10300"/>
                    <a:pt x="7867" y="10485"/>
                    <a:pt x="8100" y="10662"/>
                  </a:cubicBezTo>
                  <a:cubicBezTo>
                    <a:pt x="7130" y="10540"/>
                    <a:pt x="6135" y="10485"/>
                    <a:pt x="5139" y="10485"/>
                  </a:cubicBezTo>
                  <a:cubicBezTo>
                    <a:pt x="3934" y="10485"/>
                    <a:pt x="2726" y="10566"/>
                    <a:pt x="1557" y="10706"/>
                  </a:cubicBezTo>
                  <a:cubicBezTo>
                    <a:pt x="2593" y="9714"/>
                    <a:pt x="3611" y="8688"/>
                    <a:pt x="4586" y="7650"/>
                  </a:cubicBezTo>
                  <a:cubicBezTo>
                    <a:pt x="4658" y="7575"/>
                    <a:pt x="4651" y="7487"/>
                    <a:pt x="4609" y="7421"/>
                  </a:cubicBezTo>
                  <a:cubicBezTo>
                    <a:pt x="4632" y="7368"/>
                    <a:pt x="4630" y="7300"/>
                    <a:pt x="4581" y="7240"/>
                  </a:cubicBezTo>
                  <a:cubicBezTo>
                    <a:pt x="3295" y="5698"/>
                    <a:pt x="2056" y="4123"/>
                    <a:pt x="1072" y="2369"/>
                  </a:cubicBezTo>
                  <a:lnTo>
                    <a:pt x="1072" y="2369"/>
                  </a:lnTo>
                  <a:cubicBezTo>
                    <a:pt x="2543" y="2467"/>
                    <a:pt x="4061" y="2557"/>
                    <a:pt x="5557" y="2557"/>
                  </a:cubicBezTo>
                  <a:cubicBezTo>
                    <a:pt x="6106" y="2557"/>
                    <a:pt x="6652" y="2545"/>
                    <a:pt x="7191" y="2516"/>
                  </a:cubicBezTo>
                  <a:cubicBezTo>
                    <a:pt x="7297" y="2512"/>
                    <a:pt x="7348" y="2435"/>
                    <a:pt x="7348" y="2359"/>
                  </a:cubicBezTo>
                  <a:cubicBezTo>
                    <a:pt x="7348" y="2280"/>
                    <a:pt x="7295" y="2202"/>
                    <a:pt x="7191" y="2193"/>
                  </a:cubicBezTo>
                  <a:cubicBezTo>
                    <a:pt x="5909" y="2064"/>
                    <a:pt x="4587" y="2026"/>
                    <a:pt x="3273" y="2026"/>
                  </a:cubicBezTo>
                  <a:cubicBezTo>
                    <a:pt x="2494" y="2026"/>
                    <a:pt x="1718" y="2039"/>
                    <a:pt x="954" y="2055"/>
                  </a:cubicBezTo>
                  <a:cubicBezTo>
                    <a:pt x="917" y="2057"/>
                    <a:pt x="889" y="2069"/>
                    <a:pt x="865" y="2087"/>
                  </a:cubicBezTo>
                  <a:cubicBezTo>
                    <a:pt x="850" y="2083"/>
                    <a:pt x="836" y="2081"/>
                    <a:pt x="821" y="2081"/>
                  </a:cubicBezTo>
                  <a:cubicBezTo>
                    <a:pt x="711" y="2081"/>
                    <a:pt x="596" y="2199"/>
                    <a:pt x="668" y="2327"/>
                  </a:cubicBezTo>
                  <a:cubicBezTo>
                    <a:pt x="1672" y="4165"/>
                    <a:pt x="2799" y="5920"/>
                    <a:pt x="4277" y="7416"/>
                  </a:cubicBezTo>
                  <a:cubicBezTo>
                    <a:pt x="2845" y="8700"/>
                    <a:pt x="1451" y="10115"/>
                    <a:pt x="189" y="11565"/>
                  </a:cubicBezTo>
                  <a:cubicBezTo>
                    <a:pt x="132" y="11632"/>
                    <a:pt x="141" y="11706"/>
                    <a:pt x="179" y="11759"/>
                  </a:cubicBezTo>
                  <a:cubicBezTo>
                    <a:pt x="0" y="11777"/>
                    <a:pt x="0" y="12046"/>
                    <a:pt x="187" y="12050"/>
                  </a:cubicBezTo>
                  <a:cubicBezTo>
                    <a:pt x="1098" y="12075"/>
                    <a:pt x="2009" y="12084"/>
                    <a:pt x="2921" y="12084"/>
                  </a:cubicBezTo>
                  <a:cubicBezTo>
                    <a:pt x="5319" y="12084"/>
                    <a:pt x="7720" y="12018"/>
                    <a:pt x="10114" y="11988"/>
                  </a:cubicBezTo>
                  <a:cubicBezTo>
                    <a:pt x="10236" y="11986"/>
                    <a:pt x="10293" y="11891"/>
                    <a:pt x="10289" y="11796"/>
                  </a:cubicBezTo>
                  <a:cubicBezTo>
                    <a:pt x="10354" y="11782"/>
                    <a:pt x="10406" y="11734"/>
                    <a:pt x="10400" y="11642"/>
                  </a:cubicBezTo>
                  <a:cubicBezTo>
                    <a:pt x="10365" y="11117"/>
                    <a:pt x="10360" y="10595"/>
                    <a:pt x="10365" y="10069"/>
                  </a:cubicBezTo>
                  <a:cubicBezTo>
                    <a:pt x="16398" y="10055"/>
                    <a:pt x="22436" y="9821"/>
                    <a:pt x="28469" y="9791"/>
                  </a:cubicBezTo>
                  <a:cubicBezTo>
                    <a:pt x="30772" y="9779"/>
                    <a:pt x="33075" y="9773"/>
                    <a:pt x="35378" y="9773"/>
                  </a:cubicBezTo>
                  <a:cubicBezTo>
                    <a:pt x="39501" y="9773"/>
                    <a:pt x="43623" y="9793"/>
                    <a:pt x="47746" y="9831"/>
                  </a:cubicBezTo>
                  <a:cubicBezTo>
                    <a:pt x="47788" y="10471"/>
                    <a:pt x="47800" y="11099"/>
                    <a:pt x="47797" y="11738"/>
                  </a:cubicBezTo>
                  <a:cubicBezTo>
                    <a:pt x="47679" y="11781"/>
                    <a:pt x="47678" y="11969"/>
                    <a:pt x="47819" y="11969"/>
                  </a:cubicBezTo>
                  <a:cubicBezTo>
                    <a:pt x="47821" y="11969"/>
                    <a:pt x="47823" y="11969"/>
                    <a:pt x="47825" y="11969"/>
                  </a:cubicBezTo>
                  <a:cubicBezTo>
                    <a:pt x="49886" y="11918"/>
                    <a:pt x="51937" y="11842"/>
                    <a:pt x="53994" y="11842"/>
                  </a:cubicBezTo>
                  <a:cubicBezTo>
                    <a:pt x="54555" y="11842"/>
                    <a:pt x="55116" y="11847"/>
                    <a:pt x="55678" y="11861"/>
                  </a:cubicBezTo>
                  <a:cubicBezTo>
                    <a:pt x="55680" y="11861"/>
                    <a:pt x="55681" y="11861"/>
                    <a:pt x="55683" y="11861"/>
                  </a:cubicBezTo>
                  <a:cubicBezTo>
                    <a:pt x="55774" y="11861"/>
                    <a:pt x="55824" y="11802"/>
                    <a:pt x="55835" y="11734"/>
                  </a:cubicBezTo>
                  <a:cubicBezTo>
                    <a:pt x="55838" y="11734"/>
                    <a:pt x="55841" y="11734"/>
                    <a:pt x="55843" y="11734"/>
                  </a:cubicBezTo>
                  <a:cubicBezTo>
                    <a:pt x="55928" y="11734"/>
                    <a:pt x="56009" y="11638"/>
                    <a:pt x="55957" y="11551"/>
                  </a:cubicBezTo>
                  <a:cubicBezTo>
                    <a:pt x="54991" y="9919"/>
                    <a:pt x="53941" y="8372"/>
                    <a:pt x="52567" y="7053"/>
                  </a:cubicBezTo>
                  <a:cubicBezTo>
                    <a:pt x="52547" y="7035"/>
                    <a:pt x="52528" y="7024"/>
                    <a:pt x="52507" y="7014"/>
                  </a:cubicBezTo>
                  <a:cubicBezTo>
                    <a:pt x="52526" y="7008"/>
                    <a:pt x="52545" y="6998"/>
                    <a:pt x="52561" y="6982"/>
                  </a:cubicBezTo>
                  <a:cubicBezTo>
                    <a:pt x="53981" y="5721"/>
                    <a:pt x="55148" y="4153"/>
                    <a:pt x="56110" y="2521"/>
                  </a:cubicBezTo>
                  <a:cubicBezTo>
                    <a:pt x="56174" y="2407"/>
                    <a:pt x="56132" y="2306"/>
                    <a:pt x="56056" y="2244"/>
                  </a:cubicBezTo>
                  <a:cubicBezTo>
                    <a:pt x="56063" y="2145"/>
                    <a:pt x="55991" y="2055"/>
                    <a:pt x="55899" y="2022"/>
                  </a:cubicBezTo>
                  <a:cubicBezTo>
                    <a:pt x="55598" y="1916"/>
                    <a:pt x="55241" y="1884"/>
                    <a:pt x="54868" y="1884"/>
                  </a:cubicBezTo>
                  <a:cubicBezTo>
                    <a:pt x="54310" y="1884"/>
                    <a:pt x="53720" y="1956"/>
                    <a:pt x="53242" y="1958"/>
                  </a:cubicBezTo>
                  <a:cubicBezTo>
                    <a:pt x="52173" y="1960"/>
                    <a:pt x="51106" y="1964"/>
                    <a:pt x="50042" y="2029"/>
                  </a:cubicBezTo>
                  <a:cubicBezTo>
                    <a:pt x="50024" y="1805"/>
                    <a:pt x="50007" y="1581"/>
                    <a:pt x="49988" y="1357"/>
                  </a:cubicBezTo>
                  <a:cubicBezTo>
                    <a:pt x="50018" y="1357"/>
                    <a:pt x="50046" y="1358"/>
                    <a:pt x="50074" y="1358"/>
                  </a:cubicBezTo>
                  <a:cubicBezTo>
                    <a:pt x="50088" y="1358"/>
                    <a:pt x="50102" y="1358"/>
                    <a:pt x="50116" y="1357"/>
                  </a:cubicBezTo>
                  <a:cubicBezTo>
                    <a:pt x="50145" y="1357"/>
                    <a:pt x="50145" y="1312"/>
                    <a:pt x="50116" y="1312"/>
                  </a:cubicBezTo>
                  <a:cubicBezTo>
                    <a:pt x="50101" y="1312"/>
                    <a:pt x="50087" y="1312"/>
                    <a:pt x="50072" y="1312"/>
                  </a:cubicBezTo>
                  <a:cubicBezTo>
                    <a:pt x="50044" y="1312"/>
                    <a:pt x="50016" y="1312"/>
                    <a:pt x="49986" y="1312"/>
                  </a:cubicBezTo>
                  <a:cubicBezTo>
                    <a:pt x="49961" y="1008"/>
                    <a:pt x="49938" y="701"/>
                    <a:pt x="49915" y="396"/>
                  </a:cubicBezTo>
                  <a:cubicBezTo>
                    <a:pt x="49905" y="271"/>
                    <a:pt x="49801" y="208"/>
                    <a:pt x="49702" y="208"/>
                  </a:cubicBezTo>
                  <a:cubicBezTo>
                    <a:pt x="49655" y="208"/>
                    <a:pt x="49609" y="222"/>
                    <a:pt x="49575" y="251"/>
                  </a:cubicBezTo>
                  <a:cubicBezTo>
                    <a:pt x="49559" y="244"/>
                    <a:pt x="49541" y="240"/>
                    <a:pt x="49519" y="240"/>
                  </a:cubicBezTo>
                  <a:cubicBezTo>
                    <a:pt x="44720" y="129"/>
                    <a:pt x="39913" y="123"/>
                    <a:pt x="35108" y="123"/>
                  </a:cubicBezTo>
                  <a:cubicBezTo>
                    <a:pt x="34544" y="123"/>
                    <a:pt x="33980" y="123"/>
                    <a:pt x="33415" y="123"/>
                  </a:cubicBezTo>
                  <a:cubicBezTo>
                    <a:pt x="31745" y="123"/>
                    <a:pt x="30075" y="123"/>
                    <a:pt x="28405" y="117"/>
                  </a:cubicBezTo>
                  <a:cubicBezTo>
                    <a:pt x="24898" y="105"/>
                    <a:pt x="21388" y="97"/>
                    <a:pt x="17879" y="83"/>
                  </a:cubicBezTo>
                  <a:cubicBezTo>
                    <a:pt x="15553" y="72"/>
                    <a:pt x="13212" y="0"/>
                    <a:pt x="108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6567875" y="1666757"/>
              <a:ext cx="140325" cy="26375"/>
            </a:xfrm>
            <a:custGeom>
              <a:avLst/>
              <a:gdLst/>
              <a:ahLst/>
              <a:cxnLst/>
              <a:rect l="l" t="t" r="r" b="b"/>
              <a:pathLst>
                <a:path w="5613" h="1055" extrusionOk="0">
                  <a:moveTo>
                    <a:pt x="5613" y="1"/>
                  </a:moveTo>
                  <a:cubicBezTo>
                    <a:pt x="5613" y="1"/>
                    <a:pt x="5612" y="1"/>
                    <a:pt x="5612" y="1"/>
                  </a:cubicBezTo>
                  <a:lnTo>
                    <a:pt x="5612" y="1"/>
                  </a:lnTo>
                  <a:cubicBezTo>
                    <a:pt x="5612" y="1"/>
                    <a:pt x="5613" y="1"/>
                    <a:pt x="5613" y="1"/>
                  </a:cubicBezTo>
                  <a:close/>
                  <a:moveTo>
                    <a:pt x="5612" y="1"/>
                  </a:moveTo>
                  <a:lnTo>
                    <a:pt x="5612" y="1"/>
                  </a:lnTo>
                  <a:cubicBezTo>
                    <a:pt x="5154" y="215"/>
                    <a:pt x="4623" y="266"/>
                    <a:pt x="4083" y="266"/>
                  </a:cubicBezTo>
                  <a:cubicBezTo>
                    <a:pt x="3627" y="266"/>
                    <a:pt x="3165" y="230"/>
                    <a:pt x="2734" y="225"/>
                  </a:cubicBezTo>
                  <a:cubicBezTo>
                    <a:pt x="1822" y="213"/>
                    <a:pt x="910" y="199"/>
                    <a:pt x="0" y="140"/>
                  </a:cubicBezTo>
                  <a:lnTo>
                    <a:pt x="0" y="140"/>
                  </a:lnTo>
                  <a:cubicBezTo>
                    <a:pt x="24" y="444"/>
                    <a:pt x="44" y="749"/>
                    <a:pt x="65" y="1054"/>
                  </a:cubicBezTo>
                  <a:cubicBezTo>
                    <a:pt x="1767" y="878"/>
                    <a:pt x="3507" y="862"/>
                    <a:pt x="5213" y="790"/>
                  </a:cubicBezTo>
                  <a:cubicBezTo>
                    <a:pt x="5334" y="617"/>
                    <a:pt x="5456" y="446"/>
                    <a:pt x="5571" y="269"/>
                  </a:cubicBezTo>
                  <a:cubicBezTo>
                    <a:pt x="5503" y="186"/>
                    <a:pt x="5493" y="57"/>
                    <a:pt x="5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6524725" y="1871332"/>
              <a:ext cx="182100" cy="33275"/>
            </a:xfrm>
            <a:custGeom>
              <a:avLst/>
              <a:gdLst/>
              <a:ahLst/>
              <a:cxnLst/>
              <a:rect l="l" t="t" r="r" b="b"/>
              <a:pathLst>
                <a:path w="7284" h="1331" extrusionOk="0">
                  <a:moveTo>
                    <a:pt x="6430" y="1"/>
                  </a:moveTo>
                  <a:lnTo>
                    <a:pt x="6418" y="9"/>
                  </a:lnTo>
                  <a:cubicBezTo>
                    <a:pt x="6464" y="61"/>
                    <a:pt x="6438" y="160"/>
                    <a:pt x="6351" y="171"/>
                  </a:cubicBezTo>
                  <a:cubicBezTo>
                    <a:pt x="4564" y="395"/>
                    <a:pt x="2724" y="474"/>
                    <a:pt x="923" y="534"/>
                  </a:cubicBezTo>
                  <a:cubicBezTo>
                    <a:pt x="921" y="534"/>
                    <a:pt x="920" y="534"/>
                    <a:pt x="918" y="534"/>
                  </a:cubicBezTo>
                  <a:cubicBezTo>
                    <a:pt x="875" y="534"/>
                    <a:pt x="853" y="507"/>
                    <a:pt x="847" y="476"/>
                  </a:cubicBezTo>
                  <a:cubicBezTo>
                    <a:pt x="571" y="772"/>
                    <a:pt x="290" y="1058"/>
                    <a:pt x="1" y="1331"/>
                  </a:cubicBezTo>
                  <a:cubicBezTo>
                    <a:pt x="1475" y="1174"/>
                    <a:pt x="2965" y="1113"/>
                    <a:pt x="4453" y="1113"/>
                  </a:cubicBezTo>
                  <a:cubicBezTo>
                    <a:pt x="5399" y="1113"/>
                    <a:pt x="6344" y="1138"/>
                    <a:pt x="7283" y="1178"/>
                  </a:cubicBezTo>
                  <a:cubicBezTo>
                    <a:pt x="6971" y="804"/>
                    <a:pt x="6702" y="402"/>
                    <a:pt x="6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6548525" y="1691007"/>
              <a:ext cx="146650" cy="189400"/>
            </a:xfrm>
            <a:custGeom>
              <a:avLst/>
              <a:gdLst/>
              <a:ahLst/>
              <a:cxnLst/>
              <a:rect l="l" t="t" r="r" b="b"/>
              <a:pathLst>
                <a:path w="5866" h="7576" extrusionOk="0">
                  <a:moveTo>
                    <a:pt x="5866" y="1"/>
                  </a:moveTo>
                  <a:lnTo>
                    <a:pt x="5866" y="1"/>
                  </a:lnTo>
                  <a:cubicBezTo>
                    <a:pt x="4510" y="129"/>
                    <a:pt x="3121" y="250"/>
                    <a:pt x="1751" y="250"/>
                  </a:cubicBezTo>
                  <a:cubicBezTo>
                    <a:pt x="1450" y="250"/>
                    <a:pt x="1149" y="244"/>
                    <a:pt x="850" y="231"/>
                  </a:cubicBezTo>
                  <a:lnTo>
                    <a:pt x="850" y="231"/>
                  </a:lnTo>
                  <a:cubicBezTo>
                    <a:pt x="989" y="2268"/>
                    <a:pt x="1074" y="4316"/>
                    <a:pt x="943" y="6334"/>
                  </a:cubicBezTo>
                  <a:cubicBezTo>
                    <a:pt x="959" y="6369"/>
                    <a:pt x="959" y="6410"/>
                    <a:pt x="927" y="6454"/>
                  </a:cubicBezTo>
                  <a:cubicBezTo>
                    <a:pt x="643" y="6837"/>
                    <a:pt x="329" y="7214"/>
                    <a:pt x="1" y="7576"/>
                  </a:cubicBezTo>
                  <a:cubicBezTo>
                    <a:pt x="1780" y="7391"/>
                    <a:pt x="3607" y="7218"/>
                    <a:pt x="5399" y="7198"/>
                  </a:cubicBezTo>
                  <a:cubicBezTo>
                    <a:pt x="5429" y="7198"/>
                    <a:pt x="5452" y="7206"/>
                    <a:pt x="5466" y="7222"/>
                  </a:cubicBezTo>
                  <a:lnTo>
                    <a:pt x="5478" y="7214"/>
                  </a:lnTo>
                  <a:cubicBezTo>
                    <a:pt x="5335" y="7003"/>
                    <a:pt x="5189" y="6796"/>
                    <a:pt x="5039" y="6590"/>
                  </a:cubicBezTo>
                  <a:cubicBezTo>
                    <a:pt x="4415" y="5741"/>
                    <a:pt x="3727" y="4962"/>
                    <a:pt x="3009" y="4192"/>
                  </a:cubicBezTo>
                  <a:cubicBezTo>
                    <a:pt x="2898" y="4071"/>
                    <a:pt x="2979" y="3916"/>
                    <a:pt x="3099" y="3880"/>
                  </a:cubicBezTo>
                  <a:cubicBezTo>
                    <a:pt x="3019" y="3838"/>
                    <a:pt x="2975" y="3725"/>
                    <a:pt x="3053" y="3633"/>
                  </a:cubicBezTo>
                  <a:cubicBezTo>
                    <a:pt x="4039" y="2448"/>
                    <a:pt x="4993" y="1261"/>
                    <a:pt x="58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5507625" y="1823532"/>
              <a:ext cx="1058875" cy="33375"/>
            </a:xfrm>
            <a:custGeom>
              <a:avLst/>
              <a:gdLst/>
              <a:ahLst/>
              <a:cxnLst/>
              <a:rect l="l" t="t" r="r" b="b"/>
              <a:pathLst>
                <a:path w="42355" h="1335" extrusionOk="0">
                  <a:moveTo>
                    <a:pt x="42291" y="1"/>
                  </a:moveTo>
                  <a:lnTo>
                    <a:pt x="42147" y="10"/>
                  </a:lnTo>
                  <a:cubicBezTo>
                    <a:pt x="42147" y="68"/>
                    <a:pt x="42110" y="126"/>
                    <a:pt x="42036" y="126"/>
                  </a:cubicBezTo>
                  <a:cubicBezTo>
                    <a:pt x="35056" y="209"/>
                    <a:pt x="28072" y="243"/>
                    <a:pt x="21089" y="251"/>
                  </a:cubicBezTo>
                  <a:cubicBezTo>
                    <a:pt x="17638" y="255"/>
                    <a:pt x="14186" y="294"/>
                    <a:pt x="10735" y="329"/>
                  </a:cubicBezTo>
                  <a:cubicBezTo>
                    <a:pt x="8265" y="351"/>
                    <a:pt x="5779" y="438"/>
                    <a:pt x="3301" y="438"/>
                  </a:cubicBezTo>
                  <a:cubicBezTo>
                    <a:pt x="2253" y="438"/>
                    <a:pt x="1206" y="422"/>
                    <a:pt x="162" y="380"/>
                  </a:cubicBezTo>
                  <a:cubicBezTo>
                    <a:pt x="116" y="702"/>
                    <a:pt x="64" y="1021"/>
                    <a:pt x="0" y="1335"/>
                  </a:cubicBezTo>
                  <a:cubicBezTo>
                    <a:pt x="4216" y="1126"/>
                    <a:pt x="8442" y="1092"/>
                    <a:pt x="12667" y="1092"/>
                  </a:cubicBezTo>
                  <a:cubicBezTo>
                    <a:pt x="14637" y="1092"/>
                    <a:pt x="16608" y="1099"/>
                    <a:pt x="18576" y="1099"/>
                  </a:cubicBezTo>
                  <a:cubicBezTo>
                    <a:pt x="19323" y="1099"/>
                    <a:pt x="20070" y="1098"/>
                    <a:pt x="20817" y="1096"/>
                  </a:cubicBezTo>
                  <a:cubicBezTo>
                    <a:pt x="22426" y="1089"/>
                    <a:pt x="24036" y="1086"/>
                    <a:pt x="25645" y="1086"/>
                  </a:cubicBezTo>
                  <a:cubicBezTo>
                    <a:pt x="30473" y="1086"/>
                    <a:pt x="35301" y="1114"/>
                    <a:pt x="40127" y="1162"/>
                  </a:cubicBezTo>
                  <a:cubicBezTo>
                    <a:pt x="40165" y="1121"/>
                    <a:pt x="40223" y="1099"/>
                    <a:pt x="40280" y="1099"/>
                  </a:cubicBezTo>
                  <a:cubicBezTo>
                    <a:pt x="40335" y="1099"/>
                    <a:pt x="40389" y="1120"/>
                    <a:pt x="40422" y="1164"/>
                  </a:cubicBezTo>
                  <a:cubicBezTo>
                    <a:pt x="40836" y="1169"/>
                    <a:pt x="41251" y="1171"/>
                    <a:pt x="41667" y="1176"/>
                  </a:cubicBezTo>
                  <a:cubicBezTo>
                    <a:pt x="41678" y="1122"/>
                    <a:pt x="41718" y="1074"/>
                    <a:pt x="41792" y="1072"/>
                  </a:cubicBezTo>
                  <a:cubicBezTo>
                    <a:pt x="41911" y="1068"/>
                    <a:pt x="42032" y="1062"/>
                    <a:pt x="42152" y="1060"/>
                  </a:cubicBezTo>
                  <a:lnTo>
                    <a:pt x="42235" y="1060"/>
                  </a:lnTo>
                  <a:cubicBezTo>
                    <a:pt x="42267" y="1033"/>
                    <a:pt x="42302" y="1003"/>
                    <a:pt x="42336" y="975"/>
                  </a:cubicBezTo>
                  <a:cubicBezTo>
                    <a:pt x="42341" y="971"/>
                    <a:pt x="42350" y="971"/>
                    <a:pt x="42355" y="966"/>
                  </a:cubicBezTo>
                  <a:cubicBezTo>
                    <a:pt x="42329" y="645"/>
                    <a:pt x="42309" y="322"/>
                    <a:pt x="42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5510900" y="1646382"/>
              <a:ext cx="1054000" cy="182950"/>
            </a:xfrm>
            <a:custGeom>
              <a:avLst/>
              <a:gdLst/>
              <a:ahLst/>
              <a:cxnLst/>
              <a:rect l="l" t="t" r="r" b="b"/>
              <a:pathLst>
                <a:path w="42160" h="7318" extrusionOk="0">
                  <a:moveTo>
                    <a:pt x="41226" y="1"/>
                  </a:moveTo>
                  <a:lnTo>
                    <a:pt x="41044" y="201"/>
                  </a:lnTo>
                  <a:cubicBezTo>
                    <a:pt x="41106" y="201"/>
                    <a:pt x="41106" y="299"/>
                    <a:pt x="41044" y="299"/>
                  </a:cubicBezTo>
                  <a:cubicBezTo>
                    <a:pt x="39805" y="298"/>
                    <a:pt x="38566" y="298"/>
                    <a:pt x="37326" y="298"/>
                  </a:cubicBezTo>
                  <a:cubicBezTo>
                    <a:pt x="35540" y="298"/>
                    <a:pt x="33754" y="298"/>
                    <a:pt x="31968" y="298"/>
                  </a:cubicBezTo>
                  <a:cubicBezTo>
                    <a:pt x="21311" y="298"/>
                    <a:pt x="10646" y="279"/>
                    <a:pt x="1" y="14"/>
                  </a:cubicBezTo>
                  <a:lnTo>
                    <a:pt x="1" y="14"/>
                  </a:lnTo>
                  <a:cubicBezTo>
                    <a:pt x="241" y="2400"/>
                    <a:pt x="373" y="4939"/>
                    <a:pt x="54" y="7317"/>
                  </a:cubicBezTo>
                  <a:cubicBezTo>
                    <a:pt x="1748" y="7226"/>
                    <a:pt x="3450" y="7204"/>
                    <a:pt x="5153" y="7204"/>
                  </a:cubicBezTo>
                  <a:cubicBezTo>
                    <a:pt x="6697" y="7204"/>
                    <a:pt x="8242" y="7222"/>
                    <a:pt x="9782" y="7222"/>
                  </a:cubicBezTo>
                  <a:cubicBezTo>
                    <a:pt x="10056" y="7222"/>
                    <a:pt x="10330" y="7221"/>
                    <a:pt x="10604" y="7220"/>
                  </a:cubicBezTo>
                  <a:cubicBezTo>
                    <a:pt x="14055" y="7207"/>
                    <a:pt x="17507" y="7198"/>
                    <a:pt x="20958" y="7154"/>
                  </a:cubicBezTo>
                  <a:cubicBezTo>
                    <a:pt x="27941" y="7061"/>
                    <a:pt x="34923" y="6997"/>
                    <a:pt x="41905" y="6981"/>
                  </a:cubicBezTo>
                  <a:cubicBezTo>
                    <a:pt x="41979" y="6981"/>
                    <a:pt x="42016" y="7038"/>
                    <a:pt x="42016" y="7096"/>
                  </a:cubicBezTo>
                  <a:lnTo>
                    <a:pt x="42160" y="7087"/>
                  </a:lnTo>
                  <a:cubicBezTo>
                    <a:pt x="42016" y="4732"/>
                    <a:pt x="41993" y="2367"/>
                    <a:pt x="41826" y="12"/>
                  </a:cubicBezTo>
                  <a:cubicBezTo>
                    <a:pt x="41621" y="8"/>
                    <a:pt x="41458" y="3"/>
                    <a:pt x="4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5507625" y="1619307"/>
              <a:ext cx="1048900" cy="32125"/>
            </a:xfrm>
            <a:custGeom>
              <a:avLst/>
              <a:gdLst/>
              <a:ahLst/>
              <a:cxnLst/>
              <a:rect l="l" t="t" r="r" b="b"/>
              <a:pathLst>
                <a:path w="41956" h="1285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0"/>
                    <a:pt x="16" y="36"/>
                    <a:pt x="19" y="58"/>
                  </a:cubicBezTo>
                  <a:cubicBezTo>
                    <a:pt x="53" y="361"/>
                    <a:pt x="88" y="666"/>
                    <a:pt x="118" y="973"/>
                  </a:cubicBezTo>
                  <a:cubicBezTo>
                    <a:pt x="2830" y="944"/>
                    <a:pt x="5543" y="932"/>
                    <a:pt x="8257" y="932"/>
                  </a:cubicBezTo>
                  <a:cubicBezTo>
                    <a:pt x="19229" y="932"/>
                    <a:pt x="30211" y="1133"/>
                    <a:pt x="41175" y="1284"/>
                  </a:cubicBezTo>
                  <a:lnTo>
                    <a:pt x="41357" y="1084"/>
                  </a:lnTo>
                  <a:lnTo>
                    <a:pt x="41357" y="1063"/>
                  </a:lnTo>
                  <a:cubicBezTo>
                    <a:pt x="41589" y="1060"/>
                    <a:pt x="41750" y="1056"/>
                    <a:pt x="41955" y="1052"/>
                  </a:cubicBezTo>
                  <a:cubicBezTo>
                    <a:pt x="41937" y="788"/>
                    <a:pt x="41900" y="527"/>
                    <a:pt x="41877" y="264"/>
                  </a:cubicBezTo>
                  <a:cubicBezTo>
                    <a:pt x="41872" y="264"/>
                    <a:pt x="41870" y="266"/>
                    <a:pt x="41867" y="266"/>
                  </a:cubicBezTo>
                  <a:cubicBezTo>
                    <a:pt x="40259" y="286"/>
                    <a:pt x="38650" y="294"/>
                    <a:pt x="37041" y="294"/>
                  </a:cubicBezTo>
                  <a:cubicBezTo>
                    <a:pt x="31612" y="294"/>
                    <a:pt x="26179" y="204"/>
                    <a:pt x="20753" y="165"/>
                  </a:cubicBezTo>
                  <a:cubicBezTo>
                    <a:pt x="17246" y="137"/>
                    <a:pt x="13736" y="109"/>
                    <a:pt x="10226" y="86"/>
                  </a:cubicBezTo>
                  <a:cubicBezTo>
                    <a:pt x="9913" y="84"/>
                    <a:pt x="9600" y="83"/>
                    <a:pt x="9287" y="83"/>
                  </a:cubicBezTo>
                  <a:cubicBezTo>
                    <a:pt x="7780" y="83"/>
                    <a:pt x="6267" y="101"/>
                    <a:pt x="4755" y="101"/>
                  </a:cubicBezTo>
                  <a:cubicBezTo>
                    <a:pt x="3167" y="101"/>
                    <a:pt x="1580" y="8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6519550" y="1858532"/>
              <a:ext cx="34225" cy="33950"/>
            </a:xfrm>
            <a:custGeom>
              <a:avLst/>
              <a:gdLst/>
              <a:ahLst/>
              <a:cxnLst/>
              <a:rect l="l" t="t" r="r" b="b"/>
              <a:pathLst>
                <a:path w="1369" h="1358" extrusionOk="0">
                  <a:moveTo>
                    <a:pt x="1368" y="0"/>
                  </a:moveTo>
                  <a:lnTo>
                    <a:pt x="1368" y="0"/>
                  </a:lnTo>
                  <a:cubicBezTo>
                    <a:pt x="1353" y="6"/>
                    <a:pt x="1338" y="14"/>
                    <a:pt x="1320" y="14"/>
                  </a:cubicBezTo>
                  <a:cubicBezTo>
                    <a:pt x="1319" y="14"/>
                    <a:pt x="1317" y="14"/>
                    <a:pt x="1315" y="14"/>
                  </a:cubicBezTo>
                  <a:cubicBezTo>
                    <a:pt x="876" y="10"/>
                    <a:pt x="438" y="6"/>
                    <a:pt x="1" y="2"/>
                  </a:cubicBezTo>
                  <a:lnTo>
                    <a:pt x="1" y="2"/>
                  </a:lnTo>
                  <a:cubicBezTo>
                    <a:pt x="68" y="448"/>
                    <a:pt x="82" y="905"/>
                    <a:pt x="42" y="1358"/>
                  </a:cubicBezTo>
                  <a:cubicBezTo>
                    <a:pt x="456" y="887"/>
                    <a:pt x="901" y="422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5512050" y="1864282"/>
              <a:ext cx="55700" cy="37325"/>
            </a:xfrm>
            <a:custGeom>
              <a:avLst/>
              <a:gdLst/>
              <a:ahLst/>
              <a:cxnLst/>
              <a:rect l="l" t="t" r="r" b="b"/>
              <a:pathLst>
                <a:path w="2228" h="1493" extrusionOk="0">
                  <a:moveTo>
                    <a:pt x="1" y="1"/>
                  </a:moveTo>
                  <a:cubicBezTo>
                    <a:pt x="744" y="498"/>
                    <a:pt x="1478" y="1005"/>
                    <a:pt x="2227" y="1492"/>
                  </a:cubicBezTo>
                  <a:cubicBezTo>
                    <a:pt x="2169" y="1001"/>
                    <a:pt x="2153" y="502"/>
                    <a:pt x="2194" y="8"/>
                  </a:cubicBezTo>
                  <a:cubicBezTo>
                    <a:pt x="1462" y="8"/>
                    <a:pt x="733" y="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5327575" y="1884107"/>
              <a:ext cx="226950" cy="22350"/>
            </a:xfrm>
            <a:custGeom>
              <a:avLst/>
              <a:gdLst/>
              <a:ahLst/>
              <a:cxnLst/>
              <a:rect l="l" t="t" r="r" b="b"/>
              <a:pathLst>
                <a:path w="9078" h="894" extrusionOk="0">
                  <a:moveTo>
                    <a:pt x="3975" y="0"/>
                  </a:moveTo>
                  <a:cubicBezTo>
                    <a:pt x="2943" y="0"/>
                    <a:pt x="1909" y="23"/>
                    <a:pt x="864" y="83"/>
                  </a:cubicBezTo>
                  <a:cubicBezTo>
                    <a:pt x="578" y="355"/>
                    <a:pt x="290" y="625"/>
                    <a:pt x="0" y="894"/>
                  </a:cubicBezTo>
                  <a:cubicBezTo>
                    <a:pt x="3021" y="759"/>
                    <a:pt x="6052" y="785"/>
                    <a:pt x="9077" y="766"/>
                  </a:cubicBezTo>
                  <a:cubicBezTo>
                    <a:pt x="8714" y="552"/>
                    <a:pt x="8361" y="325"/>
                    <a:pt x="8020" y="83"/>
                  </a:cubicBezTo>
                  <a:cubicBezTo>
                    <a:pt x="6661" y="39"/>
                    <a:pt x="5320" y="0"/>
                    <a:pt x="3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343100" y="1671632"/>
              <a:ext cx="175725" cy="208775"/>
            </a:xfrm>
            <a:custGeom>
              <a:avLst/>
              <a:gdLst/>
              <a:ahLst/>
              <a:cxnLst/>
              <a:rect l="l" t="t" r="r" b="b"/>
              <a:pathLst>
                <a:path w="7029" h="8351" extrusionOk="0">
                  <a:moveTo>
                    <a:pt x="6327" y="0"/>
                  </a:moveTo>
                  <a:lnTo>
                    <a:pt x="6276" y="4"/>
                  </a:lnTo>
                  <a:cubicBezTo>
                    <a:pt x="6276" y="80"/>
                    <a:pt x="6226" y="157"/>
                    <a:pt x="6119" y="161"/>
                  </a:cubicBezTo>
                  <a:cubicBezTo>
                    <a:pt x="5580" y="190"/>
                    <a:pt x="5034" y="202"/>
                    <a:pt x="4486" y="202"/>
                  </a:cubicBezTo>
                  <a:cubicBezTo>
                    <a:pt x="2990" y="202"/>
                    <a:pt x="1472" y="112"/>
                    <a:pt x="1" y="14"/>
                  </a:cubicBezTo>
                  <a:lnTo>
                    <a:pt x="1" y="14"/>
                  </a:lnTo>
                  <a:cubicBezTo>
                    <a:pt x="985" y="1768"/>
                    <a:pt x="2224" y="3343"/>
                    <a:pt x="3510" y="4885"/>
                  </a:cubicBezTo>
                  <a:cubicBezTo>
                    <a:pt x="3559" y="4945"/>
                    <a:pt x="3561" y="5013"/>
                    <a:pt x="3538" y="5066"/>
                  </a:cubicBezTo>
                  <a:cubicBezTo>
                    <a:pt x="3580" y="5132"/>
                    <a:pt x="3586" y="5220"/>
                    <a:pt x="3514" y="5295"/>
                  </a:cubicBezTo>
                  <a:cubicBezTo>
                    <a:pt x="2540" y="6333"/>
                    <a:pt x="1522" y="7359"/>
                    <a:pt x="486" y="8351"/>
                  </a:cubicBezTo>
                  <a:cubicBezTo>
                    <a:pt x="1655" y="8211"/>
                    <a:pt x="2863" y="8130"/>
                    <a:pt x="4068" y="8130"/>
                  </a:cubicBezTo>
                  <a:cubicBezTo>
                    <a:pt x="5064" y="8130"/>
                    <a:pt x="6059" y="8185"/>
                    <a:pt x="7029" y="8307"/>
                  </a:cubicBezTo>
                  <a:cubicBezTo>
                    <a:pt x="6796" y="8130"/>
                    <a:pt x="6565" y="7945"/>
                    <a:pt x="6343" y="7746"/>
                  </a:cubicBezTo>
                  <a:cubicBezTo>
                    <a:pt x="6307" y="7716"/>
                    <a:pt x="6299" y="7675"/>
                    <a:pt x="6306" y="7635"/>
                  </a:cubicBezTo>
                  <a:cubicBezTo>
                    <a:pt x="6278" y="7585"/>
                    <a:pt x="6283" y="7516"/>
                    <a:pt x="6323" y="7470"/>
                  </a:cubicBezTo>
                  <a:cubicBezTo>
                    <a:pt x="6318" y="7458"/>
                    <a:pt x="6313" y="7444"/>
                    <a:pt x="6313" y="7430"/>
                  </a:cubicBezTo>
                  <a:cubicBezTo>
                    <a:pt x="6276" y="5855"/>
                    <a:pt x="6443" y="4275"/>
                    <a:pt x="6431" y="2696"/>
                  </a:cubicBezTo>
                  <a:cubicBezTo>
                    <a:pt x="6429" y="2156"/>
                    <a:pt x="6410" y="1616"/>
                    <a:pt x="6387" y="1078"/>
                  </a:cubicBezTo>
                  <a:cubicBezTo>
                    <a:pt x="4550" y="969"/>
                    <a:pt x="2697" y="897"/>
                    <a:pt x="871" y="662"/>
                  </a:cubicBezTo>
                  <a:cubicBezTo>
                    <a:pt x="808" y="655"/>
                    <a:pt x="804" y="563"/>
                    <a:pt x="871" y="563"/>
                  </a:cubicBezTo>
                  <a:cubicBezTo>
                    <a:pt x="883" y="563"/>
                    <a:pt x="895" y="563"/>
                    <a:pt x="908" y="563"/>
                  </a:cubicBezTo>
                  <a:cubicBezTo>
                    <a:pt x="2729" y="563"/>
                    <a:pt x="4556" y="723"/>
                    <a:pt x="6375" y="849"/>
                  </a:cubicBezTo>
                  <a:cubicBezTo>
                    <a:pt x="6361" y="565"/>
                    <a:pt x="6345" y="283"/>
                    <a:pt x="6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1" name="Google Shape;1511;p49"/>
          <p:cNvSpPr txBox="1">
            <a:spLocks noGrp="1"/>
          </p:cNvSpPr>
          <p:nvPr>
            <p:ph type="title"/>
          </p:nvPr>
        </p:nvSpPr>
        <p:spPr>
          <a:xfrm>
            <a:off x="2715675" y="758952"/>
            <a:ext cx="3712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목표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541" name="Google Shape;1541;p49"/>
          <p:cNvGrpSpPr/>
          <p:nvPr/>
        </p:nvGrpSpPr>
        <p:grpSpPr>
          <a:xfrm rot="-883412">
            <a:off x="1742630" y="2627765"/>
            <a:ext cx="336486" cy="261608"/>
            <a:chOff x="5222975" y="2300200"/>
            <a:chExt cx="199300" cy="154950"/>
          </a:xfrm>
        </p:grpSpPr>
        <p:sp>
          <p:nvSpPr>
            <p:cNvPr id="1542" name="Google Shape;1542;p49"/>
            <p:cNvSpPr/>
            <p:nvPr/>
          </p:nvSpPr>
          <p:spPr>
            <a:xfrm>
              <a:off x="5222975" y="2300200"/>
              <a:ext cx="199300" cy="154950"/>
            </a:xfrm>
            <a:custGeom>
              <a:avLst/>
              <a:gdLst/>
              <a:ahLst/>
              <a:cxnLst/>
              <a:rect l="l" t="t" r="r" b="b"/>
              <a:pathLst>
                <a:path w="7972" h="6198" extrusionOk="0">
                  <a:moveTo>
                    <a:pt x="1662" y="242"/>
                  </a:moveTo>
                  <a:cubicBezTo>
                    <a:pt x="2052" y="242"/>
                    <a:pt x="2447" y="284"/>
                    <a:pt x="2768" y="365"/>
                  </a:cubicBezTo>
                  <a:cubicBezTo>
                    <a:pt x="2911" y="401"/>
                    <a:pt x="3067" y="425"/>
                    <a:pt x="3149" y="425"/>
                  </a:cubicBezTo>
                  <a:cubicBezTo>
                    <a:pt x="3166" y="425"/>
                    <a:pt x="3180" y="424"/>
                    <a:pt x="3190" y="421"/>
                  </a:cubicBezTo>
                  <a:cubicBezTo>
                    <a:pt x="3206" y="417"/>
                    <a:pt x="3223" y="416"/>
                    <a:pt x="3238" y="416"/>
                  </a:cubicBezTo>
                  <a:cubicBezTo>
                    <a:pt x="3275" y="416"/>
                    <a:pt x="3304" y="427"/>
                    <a:pt x="3310" y="446"/>
                  </a:cubicBezTo>
                  <a:cubicBezTo>
                    <a:pt x="3318" y="473"/>
                    <a:pt x="3441" y="521"/>
                    <a:pt x="3580" y="551"/>
                  </a:cubicBezTo>
                  <a:cubicBezTo>
                    <a:pt x="4180" y="683"/>
                    <a:pt x="5350" y="1415"/>
                    <a:pt x="5824" y="1956"/>
                  </a:cubicBezTo>
                  <a:cubicBezTo>
                    <a:pt x="6048" y="2209"/>
                    <a:pt x="6591" y="2975"/>
                    <a:pt x="6626" y="3083"/>
                  </a:cubicBezTo>
                  <a:cubicBezTo>
                    <a:pt x="6644" y="3143"/>
                    <a:pt x="6730" y="3208"/>
                    <a:pt x="6775" y="3208"/>
                  </a:cubicBezTo>
                  <a:cubicBezTo>
                    <a:pt x="6786" y="3208"/>
                    <a:pt x="6794" y="3205"/>
                    <a:pt x="6799" y="3196"/>
                  </a:cubicBezTo>
                  <a:cubicBezTo>
                    <a:pt x="6832" y="3133"/>
                    <a:pt x="7589" y="2681"/>
                    <a:pt x="7656" y="2681"/>
                  </a:cubicBezTo>
                  <a:cubicBezTo>
                    <a:pt x="7659" y="2681"/>
                    <a:pt x="7661" y="2682"/>
                    <a:pt x="7661" y="2684"/>
                  </a:cubicBezTo>
                  <a:cubicBezTo>
                    <a:pt x="7658" y="2716"/>
                    <a:pt x="7638" y="2920"/>
                    <a:pt x="7618" y="3137"/>
                  </a:cubicBezTo>
                  <a:cubicBezTo>
                    <a:pt x="7597" y="3355"/>
                    <a:pt x="7592" y="3572"/>
                    <a:pt x="7607" y="3621"/>
                  </a:cubicBezTo>
                  <a:cubicBezTo>
                    <a:pt x="7623" y="3669"/>
                    <a:pt x="7621" y="3831"/>
                    <a:pt x="7603" y="3984"/>
                  </a:cubicBezTo>
                  <a:cubicBezTo>
                    <a:pt x="7586" y="4134"/>
                    <a:pt x="7566" y="4404"/>
                    <a:pt x="7559" y="4579"/>
                  </a:cubicBezTo>
                  <a:cubicBezTo>
                    <a:pt x="7553" y="4753"/>
                    <a:pt x="7541" y="4963"/>
                    <a:pt x="7534" y="5039"/>
                  </a:cubicBezTo>
                  <a:cubicBezTo>
                    <a:pt x="7525" y="5117"/>
                    <a:pt x="7511" y="5302"/>
                    <a:pt x="7502" y="5456"/>
                  </a:cubicBezTo>
                  <a:cubicBezTo>
                    <a:pt x="7481" y="5778"/>
                    <a:pt x="7473" y="5877"/>
                    <a:pt x="7387" y="5877"/>
                  </a:cubicBezTo>
                  <a:cubicBezTo>
                    <a:pt x="7351" y="5877"/>
                    <a:pt x="7302" y="5860"/>
                    <a:pt x="7233" y="5834"/>
                  </a:cubicBezTo>
                  <a:cubicBezTo>
                    <a:pt x="6919" y="5719"/>
                    <a:pt x="6696" y="5659"/>
                    <a:pt x="6265" y="5572"/>
                  </a:cubicBezTo>
                  <a:cubicBezTo>
                    <a:pt x="6043" y="5527"/>
                    <a:pt x="5773" y="5458"/>
                    <a:pt x="5660" y="5417"/>
                  </a:cubicBezTo>
                  <a:cubicBezTo>
                    <a:pt x="5548" y="5376"/>
                    <a:pt x="5214" y="5277"/>
                    <a:pt x="4912" y="5196"/>
                  </a:cubicBezTo>
                  <a:lnTo>
                    <a:pt x="4368" y="5047"/>
                  </a:lnTo>
                  <a:lnTo>
                    <a:pt x="4475" y="4953"/>
                  </a:lnTo>
                  <a:cubicBezTo>
                    <a:pt x="4533" y="4903"/>
                    <a:pt x="4626" y="4846"/>
                    <a:pt x="4677" y="4829"/>
                  </a:cubicBezTo>
                  <a:cubicBezTo>
                    <a:pt x="4729" y="4813"/>
                    <a:pt x="4878" y="4705"/>
                    <a:pt x="5002" y="4592"/>
                  </a:cubicBezTo>
                  <a:cubicBezTo>
                    <a:pt x="5126" y="4480"/>
                    <a:pt x="5243" y="4381"/>
                    <a:pt x="5260" y="4375"/>
                  </a:cubicBezTo>
                  <a:cubicBezTo>
                    <a:pt x="5279" y="4370"/>
                    <a:pt x="5313" y="4321"/>
                    <a:pt x="5338" y="4265"/>
                  </a:cubicBezTo>
                  <a:cubicBezTo>
                    <a:pt x="5382" y="4170"/>
                    <a:pt x="5376" y="4154"/>
                    <a:pt x="5225" y="3961"/>
                  </a:cubicBezTo>
                  <a:cubicBezTo>
                    <a:pt x="5089" y="3787"/>
                    <a:pt x="4698" y="3440"/>
                    <a:pt x="4350" y="3188"/>
                  </a:cubicBezTo>
                  <a:cubicBezTo>
                    <a:pt x="4160" y="3049"/>
                    <a:pt x="3367" y="2661"/>
                    <a:pt x="3170" y="2608"/>
                  </a:cubicBezTo>
                  <a:cubicBezTo>
                    <a:pt x="3052" y="2577"/>
                    <a:pt x="2918" y="2532"/>
                    <a:pt x="2867" y="2509"/>
                  </a:cubicBezTo>
                  <a:cubicBezTo>
                    <a:pt x="2691" y="2425"/>
                    <a:pt x="1791" y="2301"/>
                    <a:pt x="1319" y="2295"/>
                  </a:cubicBezTo>
                  <a:cubicBezTo>
                    <a:pt x="1064" y="2293"/>
                    <a:pt x="843" y="2274"/>
                    <a:pt x="832" y="2254"/>
                  </a:cubicBezTo>
                  <a:cubicBezTo>
                    <a:pt x="822" y="2233"/>
                    <a:pt x="1044" y="2091"/>
                    <a:pt x="1327" y="1937"/>
                  </a:cubicBezTo>
                  <a:cubicBezTo>
                    <a:pt x="1994" y="1575"/>
                    <a:pt x="2042" y="1533"/>
                    <a:pt x="1958" y="1380"/>
                  </a:cubicBezTo>
                  <a:cubicBezTo>
                    <a:pt x="1893" y="1261"/>
                    <a:pt x="1016" y="629"/>
                    <a:pt x="795" y="541"/>
                  </a:cubicBezTo>
                  <a:cubicBezTo>
                    <a:pt x="731" y="517"/>
                    <a:pt x="644" y="471"/>
                    <a:pt x="595" y="438"/>
                  </a:cubicBezTo>
                  <a:cubicBezTo>
                    <a:pt x="510" y="381"/>
                    <a:pt x="516" y="378"/>
                    <a:pt x="782" y="322"/>
                  </a:cubicBezTo>
                  <a:cubicBezTo>
                    <a:pt x="1044" y="269"/>
                    <a:pt x="1351" y="242"/>
                    <a:pt x="1662" y="242"/>
                  </a:cubicBezTo>
                  <a:close/>
                  <a:moveTo>
                    <a:pt x="1627" y="1"/>
                  </a:moveTo>
                  <a:cubicBezTo>
                    <a:pt x="888" y="1"/>
                    <a:pt x="206" y="129"/>
                    <a:pt x="67" y="337"/>
                  </a:cubicBezTo>
                  <a:lnTo>
                    <a:pt x="0" y="439"/>
                  </a:lnTo>
                  <a:lnTo>
                    <a:pt x="508" y="710"/>
                  </a:lnTo>
                  <a:cubicBezTo>
                    <a:pt x="1000" y="974"/>
                    <a:pt x="1609" y="1367"/>
                    <a:pt x="1630" y="1435"/>
                  </a:cubicBezTo>
                  <a:cubicBezTo>
                    <a:pt x="1637" y="1455"/>
                    <a:pt x="1540" y="1515"/>
                    <a:pt x="1415" y="1571"/>
                  </a:cubicBezTo>
                  <a:cubicBezTo>
                    <a:pt x="931" y="1785"/>
                    <a:pt x="284" y="2235"/>
                    <a:pt x="214" y="2408"/>
                  </a:cubicBezTo>
                  <a:cubicBezTo>
                    <a:pt x="168" y="2523"/>
                    <a:pt x="282" y="2599"/>
                    <a:pt x="490" y="2599"/>
                  </a:cubicBezTo>
                  <a:cubicBezTo>
                    <a:pt x="511" y="2599"/>
                    <a:pt x="533" y="2598"/>
                    <a:pt x="556" y="2597"/>
                  </a:cubicBezTo>
                  <a:cubicBezTo>
                    <a:pt x="746" y="2583"/>
                    <a:pt x="933" y="2577"/>
                    <a:pt x="1116" y="2577"/>
                  </a:cubicBezTo>
                  <a:cubicBezTo>
                    <a:pt x="2565" y="2577"/>
                    <a:pt x="3759" y="2993"/>
                    <a:pt x="4661" y="3814"/>
                  </a:cubicBezTo>
                  <a:cubicBezTo>
                    <a:pt x="4854" y="3991"/>
                    <a:pt x="5032" y="4182"/>
                    <a:pt x="5016" y="4198"/>
                  </a:cubicBezTo>
                  <a:cubicBezTo>
                    <a:pt x="4787" y="4417"/>
                    <a:pt x="4649" y="4526"/>
                    <a:pt x="4446" y="4650"/>
                  </a:cubicBezTo>
                  <a:cubicBezTo>
                    <a:pt x="4146" y="4834"/>
                    <a:pt x="4039" y="4972"/>
                    <a:pt x="4085" y="5119"/>
                  </a:cubicBezTo>
                  <a:cubicBezTo>
                    <a:pt x="4134" y="5276"/>
                    <a:pt x="4205" y="5310"/>
                    <a:pt x="4870" y="5497"/>
                  </a:cubicBezTo>
                  <a:cubicBezTo>
                    <a:pt x="5196" y="5588"/>
                    <a:pt x="5557" y="5693"/>
                    <a:pt x="5667" y="5730"/>
                  </a:cubicBezTo>
                  <a:cubicBezTo>
                    <a:pt x="5778" y="5766"/>
                    <a:pt x="6074" y="5839"/>
                    <a:pt x="6328" y="5892"/>
                  </a:cubicBezTo>
                  <a:cubicBezTo>
                    <a:pt x="6582" y="5947"/>
                    <a:pt x="6879" y="6025"/>
                    <a:pt x="6992" y="6068"/>
                  </a:cubicBezTo>
                  <a:cubicBezTo>
                    <a:pt x="7215" y="6153"/>
                    <a:pt x="7366" y="6198"/>
                    <a:pt x="7472" y="6198"/>
                  </a:cubicBezTo>
                  <a:cubicBezTo>
                    <a:pt x="7611" y="6198"/>
                    <a:pt x="7673" y="6123"/>
                    <a:pt x="7722" y="5964"/>
                  </a:cubicBezTo>
                  <a:cubicBezTo>
                    <a:pt x="7799" y="5707"/>
                    <a:pt x="7816" y="5302"/>
                    <a:pt x="7757" y="5113"/>
                  </a:cubicBezTo>
                  <a:cubicBezTo>
                    <a:pt x="7730" y="5028"/>
                    <a:pt x="7727" y="4969"/>
                    <a:pt x="7750" y="4969"/>
                  </a:cubicBezTo>
                  <a:cubicBezTo>
                    <a:pt x="7752" y="4969"/>
                    <a:pt x="7753" y="4969"/>
                    <a:pt x="7755" y="4969"/>
                  </a:cubicBezTo>
                  <a:cubicBezTo>
                    <a:pt x="7757" y="4970"/>
                    <a:pt x="7759" y="4970"/>
                    <a:pt x="7761" y="4970"/>
                  </a:cubicBezTo>
                  <a:cubicBezTo>
                    <a:pt x="7785" y="4970"/>
                    <a:pt x="7811" y="4933"/>
                    <a:pt x="7821" y="4883"/>
                  </a:cubicBezTo>
                  <a:cubicBezTo>
                    <a:pt x="7857" y="4685"/>
                    <a:pt x="7872" y="3924"/>
                    <a:pt x="7839" y="3907"/>
                  </a:cubicBezTo>
                  <a:cubicBezTo>
                    <a:pt x="7822" y="3899"/>
                    <a:pt x="7829" y="3885"/>
                    <a:pt x="7852" y="3877"/>
                  </a:cubicBezTo>
                  <a:cubicBezTo>
                    <a:pt x="7903" y="3861"/>
                    <a:pt x="7909" y="3244"/>
                    <a:pt x="7857" y="3200"/>
                  </a:cubicBezTo>
                  <a:cubicBezTo>
                    <a:pt x="7837" y="3183"/>
                    <a:pt x="7837" y="3162"/>
                    <a:pt x="7855" y="3148"/>
                  </a:cubicBezTo>
                  <a:cubicBezTo>
                    <a:pt x="7912" y="3104"/>
                    <a:pt x="7972" y="2634"/>
                    <a:pt x="7945" y="2453"/>
                  </a:cubicBezTo>
                  <a:cubicBezTo>
                    <a:pt x="7924" y="2309"/>
                    <a:pt x="7904" y="2276"/>
                    <a:pt x="7839" y="2272"/>
                  </a:cubicBezTo>
                  <a:cubicBezTo>
                    <a:pt x="7838" y="2272"/>
                    <a:pt x="7837" y="2272"/>
                    <a:pt x="7836" y="2272"/>
                  </a:cubicBezTo>
                  <a:cubicBezTo>
                    <a:pt x="7756" y="2272"/>
                    <a:pt x="7471" y="2425"/>
                    <a:pt x="7033" y="2707"/>
                  </a:cubicBezTo>
                  <a:cubicBezTo>
                    <a:pt x="6911" y="2785"/>
                    <a:pt x="6807" y="2849"/>
                    <a:pt x="6800" y="2851"/>
                  </a:cubicBezTo>
                  <a:cubicBezTo>
                    <a:pt x="6800" y="2851"/>
                    <a:pt x="6800" y="2851"/>
                    <a:pt x="6800" y="2851"/>
                  </a:cubicBezTo>
                  <a:cubicBezTo>
                    <a:pt x="6791" y="2851"/>
                    <a:pt x="6714" y="2730"/>
                    <a:pt x="6628" y="2582"/>
                  </a:cubicBezTo>
                  <a:cubicBezTo>
                    <a:pt x="6540" y="2433"/>
                    <a:pt x="6409" y="2245"/>
                    <a:pt x="6336" y="2167"/>
                  </a:cubicBezTo>
                  <a:cubicBezTo>
                    <a:pt x="6265" y="2091"/>
                    <a:pt x="6197" y="2005"/>
                    <a:pt x="6189" y="1979"/>
                  </a:cubicBezTo>
                  <a:cubicBezTo>
                    <a:pt x="6153" y="1865"/>
                    <a:pt x="5649" y="1390"/>
                    <a:pt x="5286" y="1129"/>
                  </a:cubicBezTo>
                  <a:cubicBezTo>
                    <a:pt x="4499" y="562"/>
                    <a:pt x="3838" y="304"/>
                    <a:pt x="2614" y="83"/>
                  </a:cubicBezTo>
                  <a:cubicBezTo>
                    <a:pt x="2303" y="27"/>
                    <a:pt x="1959" y="1"/>
                    <a:pt x="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5354450" y="2420350"/>
              <a:ext cx="43500" cy="13425"/>
            </a:xfrm>
            <a:custGeom>
              <a:avLst/>
              <a:gdLst/>
              <a:ahLst/>
              <a:cxnLst/>
              <a:rect l="l" t="t" r="r" b="b"/>
              <a:pathLst>
                <a:path w="1740" h="537" extrusionOk="0">
                  <a:moveTo>
                    <a:pt x="195" y="1"/>
                  </a:moveTo>
                  <a:cubicBezTo>
                    <a:pt x="127" y="1"/>
                    <a:pt x="93" y="15"/>
                    <a:pt x="65" y="42"/>
                  </a:cubicBezTo>
                  <a:cubicBezTo>
                    <a:pt x="27" y="82"/>
                    <a:pt x="0" y="129"/>
                    <a:pt x="7" y="149"/>
                  </a:cubicBezTo>
                  <a:cubicBezTo>
                    <a:pt x="23" y="201"/>
                    <a:pt x="232" y="263"/>
                    <a:pt x="605" y="328"/>
                  </a:cubicBezTo>
                  <a:cubicBezTo>
                    <a:pt x="775" y="357"/>
                    <a:pt x="1073" y="420"/>
                    <a:pt x="1264" y="467"/>
                  </a:cubicBezTo>
                  <a:cubicBezTo>
                    <a:pt x="1454" y="513"/>
                    <a:pt x="1559" y="536"/>
                    <a:pt x="1621" y="536"/>
                  </a:cubicBezTo>
                  <a:cubicBezTo>
                    <a:pt x="1683" y="536"/>
                    <a:pt x="1702" y="512"/>
                    <a:pt x="1721" y="464"/>
                  </a:cubicBezTo>
                  <a:cubicBezTo>
                    <a:pt x="1739" y="421"/>
                    <a:pt x="1718" y="377"/>
                    <a:pt x="1656" y="328"/>
                  </a:cubicBezTo>
                  <a:cubicBezTo>
                    <a:pt x="1612" y="294"/>
                    <a:pt x="1558" y="270"/>
                    <a:pt x="1525" y="270"/>
                  </a:cubicBezTo>
                  <a:cubicBezTo>
                    <a:pt x="1519" y="270"/>
                    <a:pt x="1514" y="271"/>
                    <a:pt x="1510" y="272"/>
                  </a:cubicBezTo>
                  <a:cubicBezTo>
                    <a:pt x="1500" y="275"/>
                    <a:pt x="1491" y="276"/>
                    <a:pt x="1483" y="276"/>
                  </a:cubicBezTo>
                  <a:cubicBezTo>
                    <a:pt x="1463" y="276"/>
                    <a:pt x="1448" y="268"/>
                    <a:pt x="1444" y="254"/>
                  </a:cubicBezTo>
                  <a:cubicBezTo>
                    <a:pt x="1433" y="221"/>
                    <a:pt x="1316" y="193"/>
                    <a:pt x="580" y="54"/>
                  </a:cubicBezTo>
                  <a:cubicBezTo>
                    <a:pt x="387" y="18"/>
                    <a:pt x="271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5276325" y="2342550"/>
              <a:ext cx="84200" cy="48700"/>
            </a:xfrm>
            <a:custGeom>
              <a:avLst/>
              <a:gdLst/>
              <a:ahLst/>
              <a:cxnLst/>
              <a:rect l="l" t="t" r="r" b="b"/>
              <a:pathLst>
                <a:path w="3368" h="1948" extrusionOk="0">
                  <a:moveTo>
                    <a:pt x="286" y="1"/>
                  </a:moveTo>
                  <a:cubicBezTo>
                    <a:pt x="278" y="1"/>
                    <a:pt x="271" y="1"/>
                    <a:pt x="263" y="1"/>
                  </a:cubicBezTo>
                  <a:cubicBezTo>
                    <a:pt x="100" y="3"/>
                    <a:pt x="68" y="16"/>
                    <a:pt x="27" y="90"/>
                  </a:cubicBezTo>
                  <a:cubicBezTo>
                    <a:pt x="3" y="134"/>
                    <a:pt x="1" y="200"/>
                    <a:pt x="22" y="226"/>
                  </a:cubicBezTo>
                  <a:cubicBezTo>
                    <a:pt x="49" y="261"/>
                    <a:pt x="212" y="281"/>
                    <a:pt x="354" y="281"/>
                  </a:cubicBezTo>
                  <a:cubicBezTo>
                    <a:pt x="455" y="281"/>
                    <a:pt x="544" y="270"/>
                    <a:pt x="564" y="248"/>
                  </a:cubicBezTo>
                  <a:cubicBezTo>
                    <a:pt x="569" y="241"/>
                    <a:pt x="575" y="238"/>
                    <a:pt x="582" y="238"/>
                  </a:cubicBezTo>
                  <a:cubicBezTo>
                    <a:pt x="595" y="238"/>
                    <a:pt x="608" y="252"/>
                    <a:pt x="616" y="275"/>
                  </a:cubicBezTo>
                  <a:cubicBezTo>
                    <a:pt x="625" y="307"/>
                    <a:pt x="648" y="329"/>
                    <a:pt x="667" y="329"/>
                  </a:cubicBezTo>
                  <a:cubicBezTo>
                    <a:pt x="670" y="329"/>
                    <a:pt x="672" y="328"/>
                    <a:pt x="675" y="328"/>
                  </a:cubicBezTo>
                  <a:cubicBezTo>
                    <a:pt x="675" y="328"/>
                    <a:pt x="676" y="328"/>
                    <a:pt x="677" y="328"/>
                  </a:cubicBezTo>
                  <a:cubicBezTo>
                    <a:pt x="711" y="328"/>
                    <a:pt x="983" y="449"/>
                    <a:pt x="1291" y="602"/>
                  </a:cubicBezTo>
                  <a:cubicBezTo>
                    <a:pt x="1598" y="754"/>
                    <a:pt x="1842" y="854"/>
                    <a:pt x="1905" y="854"/>
                  </a:cubicBezTo>
                  <a:cubicBezTo>
                    <a:pt x="1911" y="854"/>
                    <a:pt x="1916" y="853"/>
                    <a:pt x="1918" y="851"/>
                  </a:cubicBezTo>
                  <a:cubicBezTo>
                    <a:pt x="1930" y="842"/>
                    <a:pt x="1939" y="838"/>
                    <a:pt x="1946" y="838"/>
                  </a:cubicBezTo>
                  <a:cubicBezTo>
                    <a:pt x="1956" y="838"/>
                    <a:pt x="1960" y="850"/>
                    <a:pt x="1954" y="873"/>
                  </a:cubicBezTo>
                  <a:cubicBezTo>
                    <a:pt x="1946" y="906"/>
                    <a:pt x="2047" y="1004"/>
                    <a:pt x="2198" y="1108"/>
                  </a:cubicBezTo>
                  <a:cubicBezTo>
                    <a:pt x="2490" y="1310"/>
                    <a:pt x="2898" y="1660"/>
                    <a:pt x="3038" y="1831"/>
                  </a:cubicBezTo>
                  <a:cubicBezTo>
                    <a:pt x="3102" y="1908"/>
                    <a:pt x="3167" y="1948"/>
                    <a:pt x="3222" y="1948"/>
                  </a:cubicBezTo>
                  <a:cubicBezTo>
                    <a:pt x="3260" y="1948"/>
                    <a:pt x="3293" y="1929"/>
                    <a:pt x="3318" y="1891"/>
                  </a:cubicBezTo>
                  <a:cubicBezTo>
                    <a:pt x="3368" y="1814"/>
                    <a:pt x="3353" y="1767"/>
                    <a:pt x="3235" y="1631"/>
                  </a:cubicBezTo>
                  <a:cubicBezTo>
                    <a:pt x="2951" y="1303"/>
                    <a:pt x="2210" y="759"/>
                    <a:pt x="2055" y="759"/>
                  </a:cubicBezTo>
                  <a:cubicBezTo>
                    <a:pt x="2050" y="759"/>
                    <a:pt x="2046" y="759"/>
                    <a:pt x="2042" y="760"/>
                  </a:cubicBezTo>
                  <a:cubicBezTo>
                    <a:pt x="2035" y="762"/>
                    <a:pt x="2030" y="763"/>
                    <a:pt x="2024" y="763"/>
                  </a:cubicBezTo>
                  <a:cubicBezTo>
                    <a:pt x="2005" y="763"/>
                    <a:pt x="1994" y="750"/>
                    <a:pt x="2000" y="726"/>
                  </a:cubicBezTo>
                  <a:cubicBezTo>
                    <a:pt x="2016" y="662"/>
                    <a:pt x="1758" y="514"/>
                    <a:pt x="1177" y="252"/>
                  </a:cubicBezTo>
                  <a:cubicBezTo>
                    <a:pt x="957" y="152"/>
                    <a:pt x="839" y="108"/>
                    <a:pt x="783" y="108"/>
                  </a:cubicBezTo>
                  <a:cubicBezTo>
                    <a:pt x="759" y="108"/>
                    <a:pt x="747" y="116"/>
                    <a:pt x="743" y="132"/>
                  </a:cubicBezTo>
                  <a:cubicBezTo>
                    <a:pt x="737" y="158"/>
                    <a:pt x="731" y="171"/>
                    <a:pt x="725" y="171"/>
                  </a:cubicBezTo>
                  <a:cubicBezTo>
                    <a:pt x="719" y="171"/>
                    <a:pt x="712" y="159"/>
                    <a:pt x="705" y="133"/>
                  </a:cubicBezTo>
                  <a:cubicBezTo>
                    <a:pt x="679" y="50"/>
                    <a:pt x="52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49"/>
          <p:cNvGrpSpPr/>
          <p:nvPr/>
        </p:nvGrpSpPr>
        <p:grpSpPr>
          <a:xfrm>
            <a:off x="5332421" y="2784900"/>
            <a:ext cx="232875" cy="229500"/>
            <a:chOff x="7116513" y="3304232"/>
            <a:chExt cx="232875" cy="229500"/>
          </a:xfrm>
        </p:grpSpPr>
        <p:sp>
          <p:nvSpPr>
            <p:cNvPr id="1546" name="Google Shape;1546;p49"/>
            <p:cNvSpPr/>
            <p:nvPr/>
          </p:nvSpPr>
          <p:spPr>
            <a:xfrm>
              <a:off x="7116513" y="3304232"/>
              <a:ext cx="232875" cy="229500"/>
            </a:xfrm>
            <a:custGeom>
              <a:avLst/>
              <a:gdLst/>
              <a:ahLst/>
              <a:cxnLst/>
              <a:rect l="l" t="t" r="r" b="b"/>
              <a:pathLst>
                <a:path w="9315" h="9180" extrusionOk="0">
                  <a:moveTo>
                    <a:pt x="4679" y="356"/>
                  </a:moveTo>
                  <a:cubicBezTo>
                    <a:pt x="6853" y="356"/>
                    <a:pt x="8611" y="2059"/>
                    <a:pt x="8823" y="4217"/>
                  </a:cubicBezTo>
                  <a:cubicBezTo>
                    <a:pt x="9061" y="6630"/>
                    <a:pt x="7128" y="8654"/>
                    <a:pt x="4775" y="8861"/>
                  </a:cubicBezTo>
                  <a:cubicBezTo>
                    <a:pt x="4739" y="8865"/>
                    <a:pt x="4709" y="8881"/>
                    <a:pt x="4685" y="8900"/>
                  </a:cubicBezTo>
                  <a:cubicBezTo>
                    <a:pt x="2490" y="8581"/>
                    <a:pt x="464" y="7272"/>
                    <a:pt x="381" y="4825"/>
                  </a:cubicBezTo>
                  <a:cubicBezTo>
                    <a:pt x="301" y="2476"/>
                    <a:pt x="2122" y="481"/>
                    <a:pt x="4466" y="361"/>
                  </a:cubicBezTo>
                  <a:cubicBezTo>
                    <a:pt x="4538" y="358"/>
                    <a:pt x="4608" y="356"/>
                    <a:pt x="4679" y="356"/>
                  </a:cubicBezTo>
                  <a:close/>
                  <a:moveTo>
                    <a:pt x="4571" y="0"/>
                  </a:moveTo>
                  <a:cubicBezTo>
                    <a:pt x="4536" y="0"/>
                    <a:pt x="4501" y="0"/>
                    <a:pt x="4466" y="1"/>
                  </a:cubicBezTo>
                  <a:cubicBezTo>
                    <a:pt x="1928" y="54"/>
                    <a:pt x="1" y="2139"/>
                    <a:pt x="23" y="4660"/>
                  </a:cubicBezTo>
                  <a:cubicBezTo>
                    <a:pt x="44" y="6920"/>
                    <a:pt x="2020" y="9149"/>
                    <a:pt x="4338" y="9149"/>
                  </a:cubicBezTo>
                  <a:cubicBezTo>
                    <a:pt x="4445" y="9149"/>
                    <a:pt x="4552" y="9145"/>
                    <a:pt x="4660" y="9135"/>
                  </a:cubicBezTo>
                  <a:cubicBezTo>
                    <a:pt x="4683" y="9162"/>
                    <a:pt x="4715" y="9179"/>
                    <a:pt x="4760" y="9179"/>
                  </a:cubicBezTo>
                  <a:cubicBezTo>
                    <a:pt x="4765" y="9179"/>
                    <a:pt x="4770" y="9179"/>
                    <a:pt x="4775" y="9179"/>
                  </a:cubicBezTo>
                  <a:cubicBezTo>
                    <a:pt x="7230" y="9022"/>
                    <a:pt x="9314" y="7057"/>
                    <a:pt x="9234" y="4517"/>
                  </a:cubicBezTo>
                  <a:cubicBezTo>
                    <a:pt x="9154" y="1969"/>
                    <a:pt x="7091" y="0"/>
                    <a:pt x="4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7124038" y="3313107"/>
              <a:ext cx="219000" cy="213600"/>
            </a:xfrm>
            <a:custGeom>
              <a:avLst/>
              <a:gdLst/>
              <a:ahLst/>
              <a:cxnLst/>
              <a:rect l="l" t="t" r="r" b="b"/>
              <a:pathLst>
                <a:path w="8760" h="8544" extrusionOk="0">
                  <a:moveTo>
                    <a:pt x="3507" y="1485"/>
                  </a:moveTo>
                  <a:cubicBezTo>
                    <a:pt x="3571" y="1485"/>
                    <a:pt x="3634" y="1539"/>
                    <a:pt x="3620" y="1627"/>
                  </a:cubicBezTo>
                  <a:cubicBezTo>
                    <a:pt x="3500" y="2356"/>
                    <a:pt x="3414" y="3112"/>
                    <a:pt x="3362" y="3853"/>
                  </a:cubicBezTo>
                  <a:cubicBezTo>
                    <a:pt x="3483" y="3855"/>
                    <a:pt x="3622" y="3857"/>
                    <a:pt x="3765" y="3857"/>
                  </a:cubicBezTo>
                  <a:cubicBezTo>
                    <a:pt x="4229" y="3857"/>
                    <a:pt x="4739" y="3836"/>
                    <a:pt x="4834" y="3716"/>
                  </a:cubicBezTo>
                  <a:cubicBezTo>
                    <a:pt x="4890" y="3647"/>
                    <a:pt x="4862" y="3120"/>
                    <a:pt x="4887" y="2991"/>
                  </a:cubicBezTo>
                  <a:cubicBezTo>
                    <a:pt x="4941" y="2698"/>
                    <a:pt x="5038" y="2442"/>
                    <a:pt x="5151" y="2167"/>
                  </a:cubicBezTo>
                  <a:cubicBezTo>
                    <a:pt x="5260" y="1903"/>
                    <a:pt x="5482" y="1775"/>
                    <a:pt x="5699" y="1775"/>
                  </a:cubicBezTo>
                  <a:cubicBezTo>
                    <a:pt x="5961" y="1775"/>
                    <a:pt x="6215" y="1961"/>
                    <a:pt x="6247" y="2315"/>
                  </a:cubicBezTo>
                  <a:cubicBezTo>
                    <a:pt x="6351" y="3462"/>
                    <a:pt x="6571" y="5136"/>
                    <a:pt x="5993" y="6176"/>
                  </a:cubicBezTo>
                  <a:cubicBezTo>
                    <a:pt x="5892" y="6356"/>
                    <a:pt x="5714" y="6440"/>
                    <a:pt x="5535" y="6440"/>
                  </a:cubicBezTo>
                  <a:cubicBezTo>
                    <a:pt x="5299" y="6440"/>
                    <a:pt x="5061" y="6297"/>
                    <a:pt x="4989" y="6044"/>
                  </a:cubicBezTo>
                  <a:cubicBezTo>
                    <a:pt x="4841" y="5520"/>
                    <a:pt x="4939" y="5000"/>
                    <a:pt x="4996" y="4466"/>
                  </a:cubicBezTo>
                  <a:cubicBezTo>
                    <a:pt x="4869" y="4446"/>
                    <a:pt x="4731" y="4438"/>
                    <a:pt x="4588" y="4438"/>
                  </a:cubicBezTo>
                  <a:cubicBezTo>
                    <a:pt x="4139" y="4438"/>
                    <a:pt x="3637" y="4514"/>
                    <a:pt x="3225" y="4514"/>
                  </a:cubicBezTo>
                  <a:cubicBezTo>
                    <a:pt x="3150" y="4514"/>
                    <a:pt x="3078" y="4512"/>
                    <a:pt x="3010" y="4506"/>
                  </a:cubicBezTo>
                  <a:cubicBezTo>
                    <a:pt x="2784" y="4488"/>
                    <a:pt x="2660" y="4315"/>
                    <a:pt x="2696" y="4092"/>
                  </a:cubicBezTo>
                  <a:cubicBezTo>
                    <a:pt x="2844" y="3199"/>
                    <a:pt x="3064" y="2405"/>
                    <a:pt x="3396" y="1567"/>
                  </a:cubicBezTo>
                  <a:cubicBezTo>
                    <a:pt x="3419" y="1510"/>
                    <a:pt x="3463" y="1485"/>
                    <a:pt x="3507" y="1485"/>
                  </a:cubicBezTo>
                  <a:close/>
                  <a:moveTo>
                    <a:pt x="4378" y="1"/>
                  </a:moveTo>
                  <a:cubicBezTo>
                    <a:pt x="4307" y="1"/>
                    <a:pt x="4237" y="3"/>
                    <a:pt x="4165" y="6"/>
                  </a:cubicBezTo>
                  <a:cubicBezTo>
                    <a:pt x="1821" y="126"/>
                    <a:pt x="0" y="2120"/>
                    <a:pt x="80" y="4470"/>
                  </a:cubicBezTo>
                  <a:cubicBezTo>
                    <a:pt x="163" y="6917"/>
                    <a:pt x="2189" y="8226"/>
                    <a:pt x="4384" y="8544"/>
                  </a:cubicBezTo>
                  <a:cubicBezTo>
                    <a:pt x="4408" y="8526"/>
                    <a:pt x="4438" y="8510"/>
                    <a:pt x="4474" y="8506"/>
                  </a:cubicBezTo>
                  <a:cubicBezTo>
                    <a:pt x="6827" y="8299"/>
                    <a:pt x="8760" y="6275"/>
                    <a:pt x="8522" y="3862"/>
                  </a:cubicBezTo>
                  <a:cubicBezTo>
                    <a:pt x="8310" y="1704"/>
                    <a:pt x="6552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7190538" y="3350207"/>
              <a:ext cx="97800" cy="123900"/>
            </a:xfrm>
            <a:custGeom>
              <a:avLst/>
              <a:gdLst/>
              <a:ahLst/>
              <a:cxnLst/>
              <a:rect l="l" t="t" r="r" b="b"/>
              <a:pathLst>
                <a:path w="3912" h="4956" extrusionOk="0">
                  <a:moveTo>
                    <a:pt x="847" y="1"/>
                  </a:moveTo>
                  <a:cubicBezTo>
                    <a:pt x="803" y="1"/>
                    <a:pt x="759" y="26"/>
                    <a:pt x="736" y="83"/>
                  </a:cubicBezTo>
                  <a:cubicBezTo>
                    <a:pt x="404" y="922"/>
                    <a:pt x="185" y="1715"/>
                    <a:pt x="36" y="2608"/>
                  </a:cubicBezTo>
                  <a:cubicBezTo>
                    <a:pt x="0" y="2831"/>
                    <a:pt x="124" y="3004"/>
                    <a:pt x="350" y="3022"/>
                  </a:cubicBezTo>
                  <a:cubicBezTo>
                    <a:pt x="418" y="3028"/>
                    <a:pt x="490" y="3030"/>
                    <a:pt x="565" y="3030"/>
                  </a:cubicBezTo>
                  <a:cubicBezTo>
                    <a:pt x="977" y="3030"/>
                    <a:pt x="1479" y="2954"/>
                    <a:pt x="1928" y="2954"/>
                  </a:cubicBezTo>
                  <a:cubicBezTo>
                    <a:pt x="2071" y="2954"/>
                    <a:pt x="2209" y="2962"/>
                    <a:pt x="2336" y="2982"/>
                  </a:cubicBezTo>
                  <a:cubicBezTo>
                    <a:pt x="2279" y="3516"/>
                    <a:pt x="2181" y="4036"/>
                    <a:pt x="2329" y="4560"/>
                  </a:cubicBezTo>
                  <a:cubicBezTo>
                    <a:pt x="2401" y="4813"/>
                    <a:pt x="2639" y="4956"/>
                    <a:pt x="2875" y="4956"/>
                  </a:cubicBezTo>
                  <a:cubicBezTo>
                    <a:pt x="3054" y="4956"/>
                    <a:pt x="3232" y="4872"/>
                    <a:pt x="3333" y="4692"/>
                  </a:cubicBezTo>
                  <a:cubicBezTo>
                    <a:pt x="3911" y="3652"/>
                    <a:pt x="3691" y="1978"/>
                    <a:pt x="3587" y="831"/>
                  </a:cubicBezTo>
                  <a:cubicBezTo>
                    <a:pt x="3555" y="477"/>
                    <a:pt x="3301" y="291"/>
                    <a:pt x="3039" y="291"/>
                  </a:cubicBezTo>
                  <a:cubicBezTo>
                    <a:pt x="2822" y="291"/>
                    <a:pt x="2599" y="419"/>
                    <a:pt x="2490" y="683"/>
                  </a:cubicBezTo>
                  <a:cubicBezTo>
                    <a:pt x="2378" y="958"/>
                    <a:pt x="2281" y="1214"/>
                    <a:pt x="2227" y="1507"/>
                  </a:cubicBezTo>
                  <a:cubicBezTo>
                    <a:pt x="2202" y="1636"/>
                    <a:pt x="2230" y="2163"/>
                    <a:pt x="2174" y="2232"/>
                  </a:cubicBezTo>
                  <a:cubicBezTo>
                    <a:pt x="2079" y="2352"/>
                    <a:pt x="1569" y="2373"/>
                    <a:pt x="1105" y="2373"/>
                  </a:cubicBezTo>
                  <a:cubicBezTo>
                    <a:pt x="962" y="2373"/>
                    <a:pt x="823" y="2371"/>
                    <a:pt x="702" y="2369"/>
                  </a:cubicBezTo>
                  <a:cubicBezTo>
                    <a:pt x="754" y="1628"/>
                    <a:pt x="840" y="872"/>
                    <a:pt x="960" y="143"/>
                  </a:cubicBezTo>
                  <a:cubicBezTo>
                    <a:pt x="974" y="55"/>
                    <a:pt x="911" y="1"/>
                    <a:pt x="8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49"/>
          <p:cNvGrpSpPr/>
          <p:nvPr/>
        </p:nvGrpSpPr>
        <p:grpSpPr>
          <a:xfrm>
            <a:off x="3917217" y="2784900"/>
            <a:ext cx="232875" cy="229500"/>
            <a:chOff x="6785413" y="3304232"/>
            <a:chExt cx="232875" cy="229500"/>
          </a:xfrm>
        </p:grpSpPr>
        <p:sp>
          <p:nvSpPr>
            <p:cNvPr id="1550" name="Google Shape;1550;p49"/>
            <p:cNvSpPr/>
            <p:nvPr/>
          </p:nvSpPr>
          <p:spPr>
            <a:xfrm>
              <a:off x="6785413" y="3304232"/>
              <a:ext cx="232875" cy="229500"/>
            </a:xfrm>
            <a:custGeom>
              <a:avLst/>
              <a:gdLst/>
              <a:ahLst/>
              <a:cxnLst/>
              <a:rect l="l" t="t" r="r" b="b"/>
              <a:pathLst>
                <a:path w="9315" h="9180" extrusionOk="0">
                  <a:moveTo>
                    <a:pt x="4682" y="356"/>
                  </a:moveTo>
                  <a:cubicBezTo>
                    <a:pt x="6856" y="356"/>
                    <a:pt x="8613" y="2059"/>
                    <a:pt x="8825" y="4217"/>
                  </a:cubicBezTo>
                  <a:cubicBezTo>
                    <a:pt x="9064" y="6630"/>
                    <a:pt x="7130" y="8654"/>
                    <a:pt x="4775" y="8861"/>
                  </a:cubicBezTo>
                  <a:cubicBezTo>
                    <a:pt x="4738" y="8865"/>
                    <a:pt x="4710" y="8881"/>
                    <a:pt x="4686" y="8900"/>
                  </a:cubicBezTo>
                  <a:cubicBezTo>
                    <a:pt x="2491" y="8581"/>
                    <a:pt x="467" y="7272"/>
                    <a:pt x="384" y="4825"/>
                  </a:cubicBezTo>
                  <a:cubicBezTo>
                    <a:pt x="304" y="2476"/>
                    <a:pt x="2125" y="481"/>
                    <a:pt x="4469" y="361"/>
                  </a:cubicBezTo>
                  <a:cubicBezTo>
                    <a:pt x="4540" y="358"/>
                    <a:pt x="4611" y="356"/>
                    <a:pt x="4682" y="356"/>
                  </a:cubicBezTo>
                  <a:close/>
                  <a:moveTo>
                    <a:pt x="4573" y="0"/>
                  </a:moveTo>
                  <a:cubicBezTo>
                    <a:pt x="4538" y="0"/>
                    <a:pt x="4503" y="0"/>
                    <a:pt x="4468" y="1"/>
                  </a:cubicBezTo>
                  <a:cubicBezTo>
                    <a:pt x="1929" y="54"/>
                    <a:pt x="0" y="2139"/>
                    <a:pt x="24" y="4660"/>
                  </a:cubicBezTo>
                  <a:cubicBezTo>
                    <a:pt x="43" y="6920"/>
                    <a:pt x="2020" y="9149"/>
                    <a:pt x="4339" y="9149"/>
                  </a:cubicBezTo>
                  <a:cubicBezTo>
                    <a:pt x="4445" y="9149"/>
                    <a:pt x="4552" y="9145"/>
                    <a:pt x="4660" y="9135"/>
                  </a:cubicBezTo>
                  <a:cubicBezTo>
                    <a:pt x="4683" y="9162"/>
                    <a:pt x="4717" y="9179"/>
                    <a:pt x="4761" y="9179"/>
                  </a:cubicBezTo>
                  <a:cubicBezTo>
                    <a:pt x="4766" y="9179"/>
                    <a:pt x="4770" y="9179"/>
                    <a:pt x="4775" y="9179"/>
                  </a:cubicBezTo>
                  <a:cubicBezTo>
                    <a:pt x="7229" y="9022"/>
                    <a:pt x="9315" y="7057"/>
                    <a:pt x="9233" y="4517"/>
                  </a:cubicBezTo>
                  <a:cubicBezTo>
                    <a:pt x="9154" y="1969"/>
                    <a:pt x="7091" y="0"/>
                    <a:pt x="4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6792988" y="3313107"/>
              <a:ext cx="219025" cy="213600"/>
            </a:xfrm>
            <a:custGeom>
              <a:avLst/>
              <a:gdLst/>
              <a:ahLst/>
              <a:cxnLst/>
              <a:rect l="l" t="t" r="r" b="b"/>
              <a:pathLst>
                <a:path w="8761" h="8544" extrusionOk="0">
                  <a:moveTo>
                    <a:pt x="3622" y="1423"/>
                  </a:moveTo>
                  <a:cubicBezTo>
                    <a:pt x="4204" y="1423"/>
                    <a:pt x="4745" y="1547"/>
                    <a:pt x="5371" y="1547"/>
                  </a:cubicBezTo>
                  <a:cubicBezTo>
                    <a:pt x="5632" y="1549"/>
                    <a:pt x="5777" y="1786"/>
                    <a:pt x="5733" y="2024"/>
                  </a:cubicBezTo>
                  <a:cubicBezTo>
                    <a:pt x="5627" y="2599"/>
                    <a:pt x="5391" y="3146"/>
                    <a:pt x="5098" y="3663"/>
                  </a:cubicBezTo>
                  <a:cubicBezTo>
                    <a:pt x="6306" y="3806"/>
                    <a:pt x="7370" y="4652"/>
                    <a:pt x="6844" y="6092"/>
                  </a:cubicBezTo>
                  <a:cubicBezTo>
                    <a:pt x="6537" y="6936"/>
                    <a:pt x="5768" y="7346"/>
                    <a:pt x="5000" y="7346"/>
                  </a:cubicBezTo>
                  <a:cubicBezTo>
                    <a:pt x="4156" y="7346"/>
                    <a:pt x="3313" y="6851"/>
                    <a:pt x="3085" y="5895"/>
                  </a:cubicBezTo>
                  <a:cubicBezTo>
                    <a:pt x="3028" y="5663"/>
                    <a:pt x="3231" y="5446"/>
                    <a:pt x="3439" y="5446"/>
                  </a:cubicBezTo>
                  <a:cubicBezTo>
                    <a:pt x="3519" y="5446"/>
                    <a:pt x="3600" y="5478"/>
                    <a:pt x="3667" y="5555"/>
                  </a:cubicBezTo>
                  <a:cubicBezTo>
                    <a:pt x="3995" y="5928"/>
                    <a:pt x="4661" y="6444"/>
                    <a:pt x="5199" y="6444"/>
                  </a:cubicBezTo>
                  <a:cubicBezTo>
                    <a:pt x="5528" y="6444"/>
                    <a:pt x="5810" y="6251"/>
                    <a:pt x="5938" y="5716"/>
                  </a:cubicBezTo>
                  <a:cubicBezTo>
                    <a:pt x="6115" y="4986"/>
                    <a:pt x="5686" y="4746"/>
                    <a:pt x="5168" y="4746"/>
                  </a:cubicBezTo>
                  <a:cubicBezTo>
                    <a:pt x="4808" y="4746"/>
                    <a:pt x="4407" y="4861"/>
                    <a:pt x="4135" y="5008"/>
                  </a:cubicBezTo>
                  <a:cubicBezTo>
                    <a:pt x="4027" y="5066"/>
                    <a:pt x="3920" y="5092"/>
                    <a:pt x="3820" y="5092"/>
                  </a:cubicBezTo>
                  <a:cubicBezTo>
                    <a:pt x="3318" y="5092"/>
                    <a:pt x="2966" y="4452"/>
                    <a:pt x="3367" y="4010"/>
                  </a:cubicBezTo>
                  <a:cubicBezTo>
                    <a:pt x="3932" y="3386"/>
                    <a:pt x="4357" y="2694"/>
                    <a:pt x="4837" y="2020"/>
                  </a:cubicBezTo>
                  <a:cubicBezTo>
                    <a:pt x="4435" y="1819"/>
                    <a:pt x="3911" y="1778"/>
                    <a:pt x="3441" y="1778"/>
                  </a:cubicBezTo>
                  <a:cubicBezTo>
                    <a:pt x="3265" y="1778"/>
                    <a:pt x="3097" y="1784"/>
                    <a:pt x="2946" y="1789"/>
                  </a:cubicBezTo>
                  <a:cubicBezTo>
                    <a:pt x="2945" y="1789"/>
                    <a:pt x="2943" y="1789"/>
                    <a:pt x="2942" y="1789"/>
                  </a:cubicBezTo>
                  <a:cubicBezTo>
                    <a:pt x="2780" y="1789"/>
                    <a:pt x="2744" y="1532"/>
                    <a:pt x="2906" y="1495"/>
                  </a:cubicBezTo>
                  <a:cubicBezTo>
                    <a:pt x="3157" y="1442"/>
                    <a:pt x="3393" y="1423"/>
                    <a:pt x="3622" y="1423"/>
                  </a:cubicBezTo>
                  <a:close/>
                  <a:moveTo>
                    <a:pt x="4379" y="1"/>
                  </a:moveTo>
                  <a:cubicBezTo>
                    <a:pt x="4308" y="1"/>
                    <a:pt x="4237" y="3"/>
                    <a:pt x="4166" y="6"/>
                  </a:cubicBezTo>
                  <a:cubicBezTo>
                    <a:pt x="1822" y="126"/>
                    <a:pt x="1" y="2120"/>
                    <a:pt x="81" y="4470"/>
                  </a:cubicBezTo>
                  <a:cubicBezTo>
                    <a:pt x="164" y="6917"/>
                    <a:pt x="2188" y="8226"/>
                    <a:pt x="4383" y="8544"/>
                  </a:cubicBezTo>
                  <a:cubicBezTo>
                    <a:pt x="4407" y="8526"/>
                    <a:pt x="4435" y="8510"/>
                    <a:pt x="4472" y="8506"/>
                  </a:cubicBezTo>
                  <a:cubicBezTo>
                    <a:pt x="6828" y="8299"/>
                    <a:pt x="8761" y="6275"/>
                    <a:pt x="8522" y="3862"/>
                  </a:cubicBezTo>
                  <a:cubicBezTo>
                    <a:pt x="8310" y="1704"/>
                    <a:pt x="6553" y="1"/>
                    <a:pt x="4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6861588" y="3348657"/>
              <a:ext cx="115650" cy="148100"/>
            </a:xfrm>
            <a:custGeom>
              <a:avLst/>
              <a:gdLst/>
              <a:ahLst/>
              <a:cxnLst/>
              <a:rect l="l" t="t" r="r" b="b"/>
              <a:pathLst>
                <a:path w="4626" h="5924" extrusionOk="0">
                  <a:moveTo>
                    <a:pt x="880" y="1"/>
                  </a:moveTo>
                  <a:cubicBezTo>
                    <a:pt x="650" y="1"/>
                    <a:pt x="413" y="20"/>
                    <a:pt x="162" y="73"/>
                  </a:cubicBezTo>
                  <a:cubicBezTo>
                    <a:pt x="1" y="109"/>
                    <a:pt x="36" y="366"/>
                    <a:pt x="197" y="366"/>
                  </a:cubicBezTo>
                  <a:cubicBezTo>
                    <a:pt x="199" y="366"/>
                    <a:pt x="200" y="366"/>
                    <a:pt x="202" y="366"/>
                  </a:cubicBezTo>
                  <a:cubicBezTo>
                    <a:pt x="351" y="361"/>
                    <a:pt x="517" y="356"/>
                    <a:pt x="690" y="356"/>
                  </a:cubicBezTo>
                  <a:cubicBezTo>
                    <a:pt x="1162" y="356"/>
                    <a:pt x="1690" y="396"/>
                    <a:pt x="2093" y="597"/>
                  </a:cubicBezTo>
                  <a:cubicBezTo>
                    <a:pt x="1613" y="1272"/>
                    <a:pt x="1188" y="1964"/>
                    <a:pt x="623" y="2588"/>
                  </a:cubicBezTo>
                  <a:cubicBezTo>
                    <a:pt x="223" y="3030"/>
                    <a:pt x="573" y="3669"/>
                    <a:pt x="1075" y="3669"/>
                  </a:cubicBezTo>
                  <a:cubicBezTo>
                    <a:pt x="1176" y="3669"/>
                    <a:pt x="1283" y="3643"/>
                    <a:pt x="1391" y="3585"/>
                  </a:cubicBezTo>
                  <a:cubicBezTo>
                    <a:pt x="1662" y="3438"/>
                    <a:pt x="2064" y="3323"/>
                    <a:pt x="2423" y="3323"/>
                  </a:cubicBezTo>
                  <a:cubicBezTo>
                    <a:pt x="2942" y="3323"/>
                    <a:pt x="3371" y="3563"/>
                    <a:pt x="3194" y="4294"/>
                  </a:cubicBezTo>
                  <a:cubicBezTo>
                    <a:pt x="3066" y="4829"/>
                    <a:pt x="2784" y="5021"/>
                    <a:pt x="2456" y="5021"/>
                  </a:cubicBezTo>
                  <a:cubicBezTo>
                    <a:pt x="1917" y="5021"/>
                    <a:pt x="1251" y="4505"/>
                    <a:pt x="923" y="4133"/>
                  </a:cubicBezTo>
                  <a:cubicBezTo>
                    <a:pt x="856" y="4056"/>
                    <a:pt x="775" y="4023"/>
                    <a:pt x="694" y="4023"/>
                  </a:cubicBezTo>
                  <a:cubicBezTo>
                    <a:pt x="487" y="4023"/>
                    <a:pt x="285" y="4241"/>
                    <a:pt x="341" y="4472"/>
                  </a:cubicBezTo>
                  <a:cubicBezTo>
                    <a:pt x="570" y="5429"/>
                    <a:pt x="1413" y="5924"/>
                    <a:pt x="2257" y="5924"/>
                  </a:cubicBezTo>
                  <a:cubicBezTo>
                    <a:pt x="3025" y="5924"/>
                    <a:pt x="3793" y="5514"/>
                    <a:pt x="4100" y="4670"/>
                  </a:cubicBezTo>
                  <a:cubicBezTo>
                    <a:pt x="4626" y="3229"/>
                    <a:pt x="3562" y="2384"/>
                    <a:pt x="2354" y="2241"/>
                  </a:cubicBezTo>
                  <a:cubicBezTo>
                    <a:pt x="2647" y="1724"/>
                    <a:pt x="2883" y="1177"/>
                    <a:pt x="2989" y="602"/>
                  </a:cubicBezTo>
                  <a:cubicBezTo>
                    <a:pt x="3033" y="364"/>
                    <a:pt x="2888" y="126"/>
                    <a:pt x="2627" y="124"/>
                  </a:cubicBezTo>
                  <a:cubicBezTo>
                    <a:pt x="2001" y="124"/>
                    <a:pt x="1462" y="1"/>
                    <a:pt x="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2502038" y="2784900"/>
            <a:ext cx="232850" cy="229500"/>
            <a:chOff x="6437163" y="3304232"/>
            <a:chExt cx="232850" cy="229500"/>
          </a:xfrm>
        </p:grpSpPr>
        <p:sp>
          <p:nvSpPr>
            <p:cNvPr id="1554" name="Google Shape;1554;p49"/>
            <p:cNvSpPr/>
            <p:nvPr/>
          </p:nvSpPr>
          <p:spPr>
            <a:xfrm>
              <a:off x="6437163" y="3304232"/>
              <a:ext cx="232850" cy="229500"/>
            </a:xfrm>
            <a:custGeom>
              <a:avLst/>
              <a:gdLst/>
              <a:ahLst/>
              <a:cxnLst/>
              <a:rect l="l" t="t" r="r" b="b"/>
              <a:pathLst>
                <a:path w="9314" h="9180" extrusionOk="0">
                  <a:moveTo>
                    <a:pt x="4679" y="356"/>
                  </a:moveTo>
                  <a:cubicBezTo>
                    <a:pt x="6854" y="356"/>
                    <a:pt x="8611" y="2059"/>
                    <a:pt x="8823" y="4217"/>
                  </a:cubicBezTo>
                  <a:cubicBezTo>
                    <a:pt x="9061" y="6630"/>
                    <a:pt x="7129" y="8654"/>
                    <a:pt x="4773" y="8861"/>
                  </a:cubicBezTo>
                  <a:cubicBezTo>
                    <a:pt x="4737" y="8865"/>
                    <a:pt x="4709" y="8881"/>
                    <a:pt x="4683" y="8900"/>
                  </a:cubicBezTo>
                  <a:cubicBezTo>
                    <a:pt x="2490" y="8581"/>
                    <a:pt x="465" y="7272"/>
                    <a:pt x="382" y="4825"/>
                  </a:cubicBezTo>
                  <a:cubicBezTo>
                    <a:pt x="301" y="2476"/>
                    <a:pt x="2123" y="481"/>
                    <a:pt x="4466" y="361"/>
                  </a:cubicBezTo>
                  <a:cubicBezTo>
                    <a:pt x="4538" y="358"/>
                    <a:pt x="4609" y="356"/>
                    <a:pt x="4679" y="356"/>
                  </a:cubicBezTo>
                  <a:close/>
                  <a:moveTo>
                    <a:pt x="4571" y="0"/>
                  </a:moveTo>
                  <a:cubicBezTo>
                    <a:pt x="4536" y="0"/>
                    <a:pt x="4501" y="0"/>
                    <a:pt x="4466" y="1"/>
                  </a:cubicBezTo>
                  <a:cubicBezTo>
                    <a:pt x="1927" y="54"/>
                    <a:pt x="1" y="2139"/>
                    <a:pt x="21" y="4660"/>
                  </a:cubicBezTo>
                  <a:cubicBezTo>
                    <a:pt x="44" y="6920"/>
                    <a:pt x="2018" y="9149"/>
                    <a:pt x="4336" y="9149"/>
                  </a:cubicBezTo>
                  <a:cubicBezTo>
                    <a:pt x="4443" y="9149"/>
                    <a:pt x="4550" y="9145"/>
                    <a:pt x="4658" y="9135"/>
                  </a:cubicBezTo>
                  <a:cubicBezTo>
                    <a:pt x="4681" y="9162"/>
                    <a:pt x="4715" y="9179"/>
                    <a:pt x="4759" y="9179"/>
                  </a:cubicBezTo>
                  <a:cubicBezTo>
                    <a:pt x="4763" y="9179"/>
                    <a:pt x="4768" y="9179"/>
                    <a:pt x="4773" y="9179"/>
                  </a:cubicBezTo>
                  <a:cubicBezTo>
                    <a:pt x="7228" y="9022"/>
                    <a:pt x="9313" y="7057"/>
                    <a:pt x="9234" y="4517"/>
                  </a:cubicBezTo>
                  <a:cubicBezTo>
                    <a:pt x="9154" y="1969"/>
                    <a:pt x="7089" y="0"/>
                    <a:pt x="4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6444688" y="3313107"/>
              <a:ext cx="219025" cy="213600"/>
            </a:xfrm>
            <a:custGeom>
              <a:avLst/>
              <a:gdLst/>
              <a:ahLst/>
              <a:cxnLst/>
              <a:rect l="l" t="t" r="r" b="b"/>
              <a:pathLst>
                <a:path w="8761" h="8544" extrusionOk="0">
                  <a:moveTo>
                    <a:pt x="4388" y="1214"/>
                  </a:moveTo>
                  <a:cubicBezTo>
                    <a:pt x="4736" y="1214"/>
                    <a:pt x="5092" y="1327"/>
                    <a:pt x="5422" y="1585"/>
                  </a:cubicBezTo>
                  <a:cubicBezTo>
                    <a:pt x="6235" y="2225"/>
                    <a:pt x="5943" y="3350"/>
                    <a:pt x="5615" y="4169"/>
                  </a:cubicBezTo>
                  <a:cubicBezTo>
                    <a:pt x="5406" y="4696"/>
                    <a:pt x="5144" y="5279"/>
                    <a:pt x="4800" y="5786"/>
                  </a:cubicBezTo>
                  <a:cubicBezTo>
                    <a:pt x="5249" y="5836"/>
                    <a:pt x="5700" y="5857"/>
                    <a:pt x="6153" y="5878"/>
                  </a:cubicBezTo>
                  <a:cubicBezTo>
                    <a:pt x="6557" y="5896"/>
                    <a:pt x="6557" y="6490"/>
                    <a:pt x="6153" y="6506"/>
                  </a:cubicBezTo>
                  <a:cubicBezTo>
                    <a:pt x="5352" y="6538"/>
                    <a:pt x="4551" y="6571"/>
                    <a:pt x="3773" y="6764"/>
                  </a:cubicBezTo>
                  <a:cubicBezTo>
                    <a:pt x="3714" y="6779"/>
                    <a:pt x="3658" y="6786"/>
                    <a:pt x="3605" y="6786"/>
                  </a:cubicBezTo>
                  <a:cubicBezTo>
                    <a:pt x="3158" y="6786"/>
                    <a:pt x="2918" y="6299"/>
                    <a:pt x="3094" y="5883"/>
                  </a:cubicBezTo>
                  <a:cubicBezTo>
                    <a:pt x="3461" y="5014"/>
                    <a:pt x="4138" y="4319"/>
                    <a:pt x="4475" y="3408"/>
                  </a:cubicBezTo>
                  <a:cubicBezTo>
                    <a:pt x="4653" y="2919"/>
                    <a:pt x="4901" y="2199"/>
                    <a:pt x="4134" y="2199"/>
                  </a:cubicBezTo>
                  <a:cubicBezTo>
                    <a:pt x="4128" y="2199"/>
                    <a:pt x="4121" y="2199"/>
                    <a:pt x="4115" y="2199"/>
                  </a:cubicBezTo>
                  <a:cubicBezTo>
                    <a:pt x="3459" y="2209"/>
                    <a:pt x="2965" y="2846"/>
                    <a:pt x="2923" y="3472"/>
                  </a:cubicBezTo>
                  <a:cubicBezTo>
                    <a:pt x="2914" y="3604"/>
                    <a:pt x="2790" y="3688"/>
                    <a:pt x="2677" y="3688"/>
                  </a:cubicBezTo>
                  <a:cubicBezTo>
                    <a:pt x="2591" y="3688"/>
                    <a:pt x="2511" y="3640"/>
                    <a:pt x="2491" y="3529"/>
                  </a:cubicBezTo>
                  <a:cubicBezTo>
                    <a:pt x="2278" y="2344"/>
                    <a:pt x="3287" y="1214"/>
                    <a:pt x="4388" y="1214"/>
                  </a:cubicBezTo>
                  <a:close/>
                  <a:moveTo>
                    <a:pt x="4378" y="1"/>
                  </a:moveTo>
                  <a:cubicBezTo>
                    <a:pt x="4308" y="1"/>
                    <a:pt x="4237" y="3"/>
                    <a:pt x="4165" y="6"/>
                  </a:cubicBezTo>
                  <a:cubicBezTo>
                    <a:pt x="1822" y="126"/>
                    <a:pt x="0" y="2120"/>
                    <a:pt x="81" y="4470"/>
                  </a:cubicBezTo>
                  <a:cubicBezTo>
                    <a:pt x="164" y="6917"/>
                    <a:pt x="2189" y="8226"/>
                    <a:pt x="4382" y="8544"/>
                  </a:cubicBezTo>
                  <a:cubicBezTo>
                    <a:pt x="4408" y="8526"/>
                    <a:pt x="4436" y="8510"/>
                    <a:pt x="4472" y="8506"/>
                  </a:cubicBezTo>
                  <a:cubicBezTo>
                    <a:pt x="6828" y="8299"/>
                    <a:pt x="8760" y="6275"/>
                    <a:pt x="8522" y="3862"/>
                  </a:cubicBezTo>
                  <a:cubicBezTo>
                    <a:pt x="8310" y="1704"/>
                    <a:pt x="6553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6501613" y="3343457"/>
              <a:ext cx="107025" cy="139300"/>
            </a:xfrm>
            <a:custGeom>
              <a:avLst/>
              <a:gdLst/>
              <a:ahLst/>
              <a:cxnLst/>
              <a:rect l="l" t="t" r="r" b="b"/>
              <a:pathLst>
                <a:path w="4281" h="5572" extrusionOk="0">
                  <a:moveTo>
                    <a:pt x="2111" y="0"/>
                  </a:moveTo>
                  <a:cubicBezTo>
                    <a:pt x="1010" y="0"/>
                    <a:pt x="1" y="1130"/>
                    <a:pt x="214" y="2315"/>
                  </a:cubicBezTo>
                  <a:cubicBezTo>
                    <a:pt x="234" y="2426"/>
                    <a:pt x="314" y="2474"/>
                    <a:pt x="400" y="2474"/>
                  </a:cubicBezTo>
                  <a:cubicBezTo>
                    <a:pt x="513" y="2474"/>
                    <a:pt x="637" y="2390"/>
                    <a:pt x="646" y="2258"/>
                  </a:cubicBezTo>
                  <a:cubicBezTo>
                    <a:pt x="688" y="1632"/>
                    <a:pt x="1182" y="995"/>
                    <a:pt x="1838" y="985"/>
                  </a:cubicBezTo>
                  <a:cubicBezTo>
                    <a:pt x="1844" y="985"/>
                    <a:pt x="1851" y="985"/>
                    <a:pt x="1857" y="985"/>
                  </a:cubicBezTo>
                  <a:cubicBezTo>
                    <a:pt x="2624" y="985"/>
                    <a:pt x="2376" y="1705"/>
                    <a:pt x="2198" y="2194"/>
                  </a:cubicBezTo>
                  <a:cubicBezTo>
                    <a:pt x="1861" y="3105"/>
                    <a:pt x="1184" y="3800"/>
                    <a:pt x="817" y="4669"/>
                  </a:cubicBezTo>
                  <a:cubicBezTo>
                    <a:pt x="641" y="5085"/>
                    <a:pt x="881" y="5572"/>
                    <a:pt x="1328" y="5572"/>
                  </a:cubicBezTo>
                  <a:cubicBezTo>
                    <a:pt x="1381" y="5572"/>
                    <a:pt x="1437" y="5565"/>
                    <a:pt x="1496" y="5550"/>
                  </a:cubicBezTo>
                  <a:cubicBezTo>
                    <a:pt x="2274" y="5357"/>
                    <a:pt x="3075" y="5324"/>
                    <a:pt x="3876" y="5292"/>
                  </a:cubicBezTo>
                  <a:cubicBezTo>
                    <a:pt x="4280" y="5276"/>
                    <a:pt x="4280" y="4682"/>
                    <a:pt x="3876" y="4664"/>
                  </a:cubicBezTo>
                  <a:cubicBezTo>
                    <a:pt x="3423" y="4643"/>
                    <a:pt x="2972" y="4622"/>
                    <a:pt x="2523" y="4572"/>
                  </a:cubicBezTo>
                  <a:cubicBezTo>
                    <a:pt x="2868" y="4065"/>
                    <a:pt x="3129" y="3481"/>
                    <a:pt x="3338" y="2955"/>
                  </a:cubicBezTo>
                  <a:cubicBezTo>
                    <a:pt x="3666" y="2135"/>
                    <a:pt x="3958" y="1011"/>
                    <a:pt x="3145" y="371"/>
                  </a:cubicBezTo>
                  <a:cubicBezTo>
                    <a:pt x="2815" y="113"/>
                    <a:pt x="2459" y="0"/>
                    <a:pt x="2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1086859" y="2784900"/>
            <a:ext cx="232850" cy="229500"/>
            <a:chOff x="6106088" y="3304232"/>
            <a:chExt cx="232850" cy="229500"/>
          </a:xfrm>
        </p:grpSpPr>
        <p:sp>
          <p:nvSpPr>
            <p:cNvPr id="1558" name="Google Shape;1558;p49"/>
            <p:cNvSpPr/>
            <p:nvPr/>
          </p:nvSpPr>
          <p:spPr>
            <a:xfrm>
              <a:off x="6106088" y="3304232"/>
              <a:ext cx="232850" cy="229500"/>
            </a:xfrm>
            <a:custGeom>
              <a:avLst/>
              <a:gdLst/>
              <a:ahLst/>
              <a:cxnLst/>
              <a:rect l="l" t="t" r="r" b="b"/>
              <a:pathLst>
                <a:path w="9314" h="9180" extrusionOk="0">
                  <a:moveTo>
                    <a:pt x="4679" y="356"/>
                  </a:moveTo>
                  <a:cubicBezTo>
                    <a:pt x="6853" y="356"/>
                    <a:pt x="8610" y="2059"/>
                    <a:pt x="8822" y="4217"/>
                  </a:cubicBezTo>
                  <a:cubicBezTo>
                    <a:pt x="9061" y="6630"/>
                    <a:pt x="7128" y="8654"/>
                    <a:pt x="4775" y="8861"/>
                  </a:cubicBezTo>
                  <a:cubicBezTo>
                    <a:pt x="4735" y="8865"/>
                    <a:pt x="4708" y="8881"/>
                    <a:pt x="4685" y="8900"/>
                  </a:cubicBezTo>
                  <a:cubicBezTo>
                    <a:pt x="2488" y="8581"/>
                    <a:pt x="464" y="7272"/>
                    <a:pt x="381" y="4825"/>
                  </a:cubicBezTo>
                  <a:cubicBezTo>
                    <a:pt x="301" y="2476"/>
                    <a:pt x="2122" y="481"/>
                    <a:pt x="4466" y="361"/>
                  </a:cubicBezTo>
                  <a:cubicBezTo>
                    <a:pt x="4537" y="358"/>
                    <a:pt x="4608" y="356"/>
                    <a:pt x="4679" y="356"/>
                  </a:cubicBezTo>
                  <a:close/>
                  <a:moveTo>
                    <a:pt x="4571" y="0"/>
                  </a:moveTo>
                  <a:cubicBezTo>
                    <a:pt x="4536" y="0"/>
                    <a:pt x="4501" y="0"/>
                    <a:pt x="4466" y="1"/>
                  </a:cubicBezTo>
                  <a:cubicBezTo>
                    <a:pt x="1928" y="54"/>
                    <a:pt x="0" y="2139"/>
                    <a:pt x="23" y="4660"/>
                  </a:cubicBezTo>
                  <a:cubicBezTo>
                    <a:pt x="43" y="6920"/>
                    <a:pt x="2020" y="9149"/>
                    <a:pt x="4336" y="9149"/>
                  </a:cubicBezTo>
                  <a:cubicBezTo>
                    <a:pt x="4442" y="9149"/>
                    <a:pt x="4549" y="9145"/>
                    <a:pt x="4657" y="9135"/>
                  </a:cubicBezTo>
                  <a:cubicBezTo>
                    <a:pt x="4680" y="9162"/>
                    <a:pt x="4714" y="9179"/>
                    <a:pt x="4759" y="9179"/>
                  </a:cubicBezTo>
                  <a:cubicBezTo>
                    <a:pt x="4764" y="9179"/>
                    <a:pt x="4769" y="9179"/>
                    <a:pt x="4775" y="9179"/>
                  </a:cubicBezTo>
                  <a:cubicBezTo>
                    <a:pt x="7229" y="9022"/>
                    <a:pt x="9314" y="7057"/>
                    <a:pt x="9234" y="4517"/>
                  </a:cubicBezTo>
                  <a:cubicBezTo>
                    <a:pt x="9154" y="1969"/>
                    <a:pt x="7090" y="0"/>
                    <a:pt x="45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6113588" y="3313107"/>
              <a:ext cx="219025" cy="213600"/>
            </a:xfrm>
            <a:custGeom>
              <a:avLst/>
              <a:gdLst/>
              <a:ahLst/>
              <a:cxnLst/>
              <a:rect l="l" t="t" r="r" b="b"/>
              <a:pathLst>
                <a:path w="8761" h="8544" extrusionOk="0">
                  <a:moveTo>
                    <a:pt x="4641" y="1520"/>
                  </a:moveTo>
                  <a:cubicBezTo>
                    <a:pt x="4831" y="1520"/>
                    <a:pt x="5033" y="1625"/>
                    <a:pt x="5110" y="1828"/>
                  </a:cubicBezTo>
                  <a:cubicBezTo>
                    <a:pt x="5377" y="2527"/>
                    <a:pt x="5331" y="3329"/>
                    <a:pt x="5343" y="4068"/>
                  </a:cubicBezTo>
                  <a:cubicBezTo>
                    <a:pt x="5353" y="4827"/>
                    <a:pt x="5429" y="5609"/>
                    <a:pt x="5264" y="6353"/>
                  </a:cubicBezTo>
                  <a:cubicBezTo>
                    <a:pt x="5201" y="6647"/>
                    <a:pt x="4934" y="6795"/>
                    <a:pt x="4668" y="6795"/>
                  </a:cubicBezTo>
                  <a:cubicBezTo>
                    <a:pt x="4403" y="6795"/>
                    <a:pt x="4138" y="6648"/>
                    <a:pt x="4075" y="6353"/>
                  </a:cubicBezTo>
                  <a:cubicBezTo>
                    <a:pt x="3916" y="5607"/>
                    <a:pt x="3995" y="4827"/>
                    <a:pt x="4009" y="4068"/>
                  </a:cubicBezTo>
                  <a:cubicBezTo>
                    <a:pt x="4013" y="3772"/>
                    <a:pt x="4011" y="3467"/>
                    <a:pt x="4023" y="3162"/>
                  </a:cubicBezTo>
                  <a:lnTo>
                    <a:pt x="4023" y="3162"/>
                  </a:lnTo>
                  <a:cubicBezTo>
                    <a:pt x="3946" y="3211"/>
                    <a:pt x="3864" y="3255"/>
                    <a:pt x="3768" y="3294"/>
                  </a:cubicBezTo>
                  <a:cubicBezTo>
                    <a:pt x="3520" y="3394"/>
                    <a:pt x="3284" y="3437"/>
                    <a:pt x="3043" y="3437"/>
                  </a:cubicBezTo>
                  <a:cubicBezTo>
                    <a:pt x="2859" y="3437"/>
                    <a:pt x="2673" y="3412"/>
                    <a:pt x="2476" y="3366"/>
                  </a:cubicBezTo>
                  <a:cubicBezTo>
                    <a:pt x="2256" y="3313"/>
                    <a:pt x="2313" y="2987"/>
                    <a:pt x="2528" y="2982"/>
                  </a:cubicBezTo>
                  <a:cubicBezTo>
                    <a:pt x="2916" y="2975"/>
                    <a:pt x="3784" y="2768"/>
                    <a:pt x="4108" y="2333"/>
                  </a:cubicBezTo>
                  <a:cubicBezTo>
                    <a:pt x="4140" y="2177"/>
                    <a:pt x="4182" y="2020"/>
                    <a:pt x="4237" y="1869"/>
                  </a:cubicBezTo>
                  <a:cubicBezTo>
                    <a:pt x="4257" y="1634"/>
                    <a:pt x="4443" y="1520"/>
                    <a:pt x="4641" y="1520"/>
                  </a:cubicBezTo>
                  <a:close/>
                  <a:moveTo>
                    <a:pt x="4379" y="1"/>
                  </a:moveTo>
                  <a:cubicBezTo>
                    <a:pt x="4308" y="1"/>
                    <a:pt x="4237" y="3"/>
                    <a:pt x="4166" y="6"/>
                  </a:cubicBezTo>
                  <a:cubicBezTo>
                    <a:pt x="1822" y="126"/>
                    <a:pt x="1" y="2120"/>
                    <a:pt x="81" y="4470"/>
                  </a:cubicBezTo>
                  <a:cubicBezTo>
                    <a:pt x="164" y="6917"/>
                    <a:pt x="2190" y="8226"/>
                    <a:pt x="4385" y="8544"/>
                  </a:cubicBezTo>
                  <a:cubicBezTo>
                    <a:pt x="4408" y="8526"/>
                    <a:pt x="4436" y="8510"/>
                    <a:pt x="4475" y="8506"/>
                  </a:cubicBezTo>
                  <a:cubicBezTo>
                    <a:pt x="6828" y="8299"/>
                    <a:pt x="8761" y="6275"/>
                    <a:pt x="8522" y="3862"/>
                  </a:cubicBezTo>
                  <a:cubicBezTo>
                    <a:pt x="8310" y="1704"/>
                    <a:pt x="6553" y="1"/>
                    <a:pt x="4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6169963" y="3351107"/>
              <a:ext cx="79350" cy="131875"/>
            </a:xfrm>
            <a:custGeom>
              <a:avLst/>
              <a:gdLst/>
              <a:ahLst/>
              <a:cxnLst/>
              <a:rect l="l" t="t" r="r" b="b"/>
              <a:pathLst>
                <a:path w="3174" h="5275" extrusionOk="0">
                  <a:moveTo>
                    <a:pt x="2386" y="0"/>
                  </a:moveTo>
                  <a:cubicBezTo>
                    <a:pt x="2188" y="0"/>
                    <a:pt x="2002" y="114"/>
                    <a:pt x="1982" y="349"/>
                  </a:cubicBezTo>
                  <a:cubicBezTo>
                    <a:pt x="1927" y="500"/>
                    <a:pt x="1885" y="657"/>
                    <a:pt x="1853" y="814"/>
                  </a:cubicBezTo>
                  <a:cubicBezTo>
                    <a:pt x="1529" y="1248"/>
                    <a:pt x="661" y="1455"/>
                    <a:pt x="273" y="1462"/>
                  </a:cubicBezTo>
                  <a:cubicBezTo>
                    <a:pt x="58" y="1467"/>
                    <a:pt x="1" y="1793"/>
                    <a:pt x="220" y="1846"/>
                  </a:cubicBezTo>
                  <a:cubicBezTo>
                    <a:pt x="417" y="1892"/>
                    <a:pt x="604" y="1917"/>
                    <a:pt x="788" y="1917"/>
                  </a:cubicBezTo>
                  <a:cubicBezTo>
                    <a:pt x="1029" y="1917"/>
                    <a:pt x="1265" y="1874"/>
                    <a:pt x="1513" y="1774"/>
                  </a:cubicBezTo>
                  <a:cubicBezTo>
                    <a:pt x="1607" y="1735"/>
                    <a:pt x="1691" y="1691"/>
                    <a:pt x="1768" y="1642"/>
                  </a:cubicBezTo>
                  <a:lnTo>
                    <a:pt x="1768" y="1642"/>
                  </a:lnTo>
                  <a:cubicBezTo>
                    <a:pt x="1756" y="1947"/>
                    <a:pt x="1758" y="2252"/>
                    <a:pt x="1754" y="2548"/>
                  </a:cubicBezTo>
                  <a:cubicBezTo>
                    <a:pt x="1740" y="3307"/>
                    <a:pt x="1661" y="4087"/>
                    <a:pt x="1820" y="4833"/>
                  </a:cubicBezTo>
                  <a:cubicBezTo>
                    <a:pt x="1883" y="5128"/>
                    <a:pt x="2148" y="5275"/>
                    <a:pt x="2413" y="5275"/>
                  </a:cubicBezTo>
                  <a:cubicBezTo>
                    <a:pt x="2679" y="5275"/>
                    <a:pt x="2945" y="5127"/>
                    <a:pt x="3009" y="4833"/>
                  </a:cubicBezTo>
                  <a:cubicBezTo>
                    <a:pt x="3174" y="4089"/>
                    <a:pt x="3097" y="3307"/>
                    <a:pt x="3088" y="2548"/>
                  </a:cubicBezTo>
                  <a:cubicBezTo>
                    <a:pt x="3076" y="1809"/>
                    <a:pt x="3122" y="1007"/>
                    <a:pt x="2855" y="308"/>
                  </a:cubicBezTo>
                  <a:cubicBezTo>
                    <a:pt x="2778" y="105"/>
                    <a:pt x="2576" y="0"/>
                    <a:pt x="23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 rot="-883412">
            <a:off x="4573013" y="2627765"/>
            <a:ext cx="336486" cy="261608"/>
            <a:chOff x="5222975" y="2300200"/>
            <a:chExt cx="199300" cy="154950"/>
          </a:xfrm>
        </p:grpSpPr>
        <p:sp>
          <p:nvSpPr>
            <p:cNvPr id="1562" name="Google Shape;1562;p49"/>
            <p:cNvSpPr/>
            <p:nvPr/>
          </p:nvSpPr>
          <p:spPr>
            <a:xfrm>
              <a:off x="5222975" y="2300200"/>
              <a:ext cx="199300" cy="154950"/>
            </a:xfrm>
            <a:custGeom>
              <a:avLst/>
              <a:gdLst/>
              <a:ahLst/>
              <a:cxnLst/>
              <a:rect l="l" t="t" r="r" b="b"/>
              <a:pathLst>
                <a:path w="7972" h="6198" extrusionOk="0">
                  <a:moveTo>
                    <a:pt x="1662" y="242"/>
                  </a:moveTo>
                  <a:cubicBezTo>
                    <a:pt x="2052" y="242"/>
                    <a:pt x="2447" y="284"/>
                    <a:pt x="2768" y="365"/>
                  </a:cubicBezTo>
                  <a:cubicBezTo>
                    <a:pt x="2911" y="401"/>
                    <a:pt x="3067" y="425"/>
                    <a:pt x="3149" y="425"/>
                  </a:cubicBezTo>
                  <a:cubicBezTo>
                    <a:pt x="3166" y="425"/>
                    <a:pt x="3180" y="424"/>
                    <a:pt x="3190" y="421"/>
                  </a:cubicBezTo>
                  <a:cubicBezTo>
                    <a:pt x="3206" y="417"/>
                    <a:pt x="3223" y="416"/>
                    <a:pt x="3238" y="416"/>
                  </a:cubicBezTo>
                  <a:cubicBezTo>
                    <a:pt x="3275" y="416"/>
                    <a:pt x="3304" y="427"/>
                    <a:pt x="3310" y="446"/>
                  </a:cubicBezTo>
                  <a:cubicBezTo>
                    <a:pt x="3318" y="473"/>
                    <a:pt x="3441" y="521"/>
                    <a:pt x="3580" y="551"/>
                  </a:cubicBezTo>
                  <a:cubicBezTo>
                    <a:pt x="4180" y="683"/>
                    <a:pt x="5350" y="1415"/>
                    <a:pt x="5824" y="1956"/>
                  </a:cubicBezTo>
                  <a:cubicBezTo>
                    <a:pt x="6048" y="2209"/>
                    <a:pt x="6591" y="2975"/>
                    <a:pt x="6626" y="3083"/>
                  </a:cubicBezTo>
                  <a:cubicBezTo>
                    <a:pt x="6644" y="3143"/>
                    <a:pt x="6730" y="3208"/>
                    <a:pt x="6775" y="3208"/>
                  </a:cubicBezTo>
                  <a:cubicBezTo>
                    <a:pt x="6786" y="3208"/>
                    <a:pt x="6794" y="3205"/>
                    <a:pt x="6799" y="3196"/>
                  </a:cubicBezTo>
                  <a:cubicBezTo>
                    <a:pt x="6832" y="3133"/>
                    <a:pt x="7589" y="2681"/>
                    <a:pt x="7656" y="2681"/>
                  </a:cubicBezTo>
                  <a:cubicBezTo>
                    <a:pt x="7659" y="2681"/>
                    <a:pt x="7661" y="2682"/>
                    <a:pt x="7661" y="2684"/>
                  </a:cubicBezTo>
                  <a:cubicBezTo>
                    <a:pt x="7658" y="2716"/>
                    <a:pt x="7638" y="2920"/>
                    <a:pt x="7618" y="3137"/>
                  </a:cubicBezTo>
                  <a:cubicBezTo>
                    <a:pt x="7597" y="3355"/>
                    <a:pt x="7592" y="3572"/>
                    <a:pt x="7607" y="3621"/>
                  </a:cubicBezTo>
                  <a:cubicBezTo>
                    <a:pt x="7623" y="3669"/>
                    <a:pt x="7621" y="3831"/>
                    <a:pt x="7603" y="3984"/>
                  </a:cubicBezTo>
                  <a:cubicBezTo>
                    <a:pt x="7586" y="4134"/>
                    <a:pt x="7566" y="4404"/>
                    <a:pt x="7559" y="4579"/>
                  </a:cubicBezTo>
                  <a:cubicBezTo>
                    <a:pt x="7553" y="4753"/>
                    <a:pt x="7541" y="4963"/>
                    <a:pt x="7534" y="5039"/>
                  </a:cubicBezTo>
                  <a:cubicBezTo>
                    <a:pt x="7525" y="5117"/>
                    <a:pt x="7511" y="5302"/>
                    <a:pt x="7502" y="5456"/>
                  </a:cubicBezTo>
                  <a:cubicBezTo>
                    <a:pt x="7481" y="5778"/>
                    <a:pt x="7473" y="5877"/>
                    <a:pt x="7387" y="5877"/>
                  </a:cubicBezTo>
                  <a:cubicBezTo>
                    <a:pt x="7351" y="5877"/>
                    <a:pt x="7302" y="5860"/>
                    <a:pt x="7233" y="5834"/>
                  </a:cubicBezTo>
                  <a:cubicBezTo>
                    <a:pt x="6919" y="5719"/>
                    <a:pt x="6696" y="5659"/>
                    <a:pt x="6265" y="5572"/>
                  </a:cubicBezTo>
                  <a:cubicBezTo>
                    <a:pt x="6043" y="5527"/>
                    <a:pt x="5773" y="5458"/>
                    <a:pt x="5660" y="5417"/>
                  </a:cubicBezTo>
                  <a:cubicBezTo>
                    <a:pt x="5548" y="5376"/>
                    <a:pt x="5214" y="5277"/>
                    <a:pt x="4912" y="5196"/>
                  </a:cubicBezTo>
                  <a:lnTo>
                    <a:pt x="4368" y="5047"/>
                  </a:lnTo>
                  <a:lnTo>
                    <a:pt x="4475" y="4953"/>
                  </a:lnTo>
                  <a:cubicBezTo>
                    <a:pt x="4533" y="4903"/>
                    <a:pt x="4626" y="4846"/>
                    <a:pt x="4677" y="4829"/>
                  </a:cubicBezTo>
                  <a:cubicBezTo>
                    <a:pt x="4729" y="4813"/>
                    <a:pt x="4878" y="4705"/>
                    <a:pt x="5002" y="4592"/>
                  </a:cubicBezTo>
                  <a:cubicBezTo>
                    <a:pt x="5126" y="4480"/>
                    <a:pt x="5243" y="4381"/>
                    <a:pt x="5260" y="4375"/>
                  </a:cubicBezTo>
                  <a:cubicBezTo>
                    <a:pt x="5279" y="4370"/>
                    <a:pt x="5313" y="4321"/>
                    <a:pt x="5338" y="4265"/>
                  </a:cubicBezTo>
                  <a:cubicBezTo>
                    <a:pt x="5382" y="4170"/>
                    <a:pt x="5376" y="4154"/>
                    <a:pt x="5225" y="3961"/>
                  </a:cubicBezTo>
                  <a:cubicBezTo>
                    <a:pt x="5089" y="3787"/>
                    <a:pt x="4698" y="3440"/>
                    <a:pt x="4350" y="3188"/>
                  </a:cubicBezTo>
                  <a:cubicBezTo>
                    <a:pt x="4160" y="3049"/>
                    <a:pt x="3367" y="2661"/>
                    <a:pt x="3170" y="2608"/>
                  </a:cubicBezTo>
                  <a:cubicBezTo>
                    <a:pt x="3052" y="2577"/>
                    <a:pt x="2918" y="2532"/>
                    <a:pt x="2867" y="2509"/>
                  </a:cubicBezTo>
                  <a:cubicBezTo>
                    <a:pt x="2691" y="2425"/>
                    <a:pt x="1791" y="2301"/>
                    <a:pt x="1319" y="2295"/>
                  </a:cubicBezTo>
                  <a:cubicBezTo>
                    <a:pt x="1064" y="2293"/>
                    <a:pt x="843" y="2274"/>
                    <a:pt x="832" y="2254"/>
                  </a:cubicBezTo>
                  <a:cubicBezTo>
                    <a:pt x="822" y="2233"/>
                    <a:pt x="1044" y="2091"/>
                    <a:pt x="1327" y="1937"/>
                  </a:cubicBezTo>
                  <a:cubicBezTo>
                    <a:pt x="1994" y="1575"/>
                    <a:pt x="2042" y="1533"/>
                    <a:pt x="1958" y="1380"/>
                  </a:cubicBezTo>
                  <a:cubicBezTo>
                    <a:pt x="1893" y="1261"/>
                    <a:pt x="1016" y="629"/>
                    <a:pt x="795" y="541"/>
                  </a:cubicBezTo>
                  <a:cubicBezTo>
                    <a:pt x="731" y="517"/>
                    <a:pt x="644" y="471"/>
                    <a:pt x="595" y="438"/>
                  </a:cubicBezTo>
                  <a:cubicBezTo>
                    <a:pt x="510" y="381"/>
                    <a:pt x="516" y="378"/>
                    <a:pt x="782" y="322"/>
                  </a:cubicBezTo>
                  <a:cubicBezTo>
                    <a:pt x="1044" y="269"/>
                    <a:pt x="1351" y="242"/>
                    <a:pt x="1662" y="242"/>
                  </a:cubicBezTo>
                  <a:close/>
                  <a:moveTo>
                    <a:pt x="1627" y="1"/>
                  </a:moveTo>
                  <a:cubicBezTo>
                    <a:pt x="888" y="1"/>
                    <a:pt x="206" y="129"/>
                    <a:pt x="67" y="337"/>
                  </a:cubicBezTo>
                  <a:lnTo>
                    <a:pt x="0" y="439"/>
                  </a:lnTo>
                  <a:lnTo>
                    <a:pt x="508" y="710"/>
                  </a:lnTo>
                  <a:cubicBezTo>
                    <a:pt x="1000" y="974"/>
                    <a:pt x="1609" y="1367"/>
                    <a:pt x="1630" y="1435"/>
                  </a:cubicBezTo>
                  <a:cubicBezTo>
                    <a:pt x="1637" y="1455"/>
                    <a:pt x="1540" y="1515"/>
                    <a:pt x="1415" y="1571"/>
                  </a:cubicBezTo>
                  <a:cubicBezTo>
                    <a:pt x="931" y="1785"/>
                    <a:pt x="284" y="2235"/>
                    <a:pt x="214" y="2408"/>
                  </a:cubicBezTo>
                  <a:cubicBezTo>
                    <a:pt x="168" y="2523"/>
                    <a:pt x="282" y="2599"/>
                    <a:pt x="490" y="2599"/>
                  </a:cubicBezTo>
                  <a:cubicBezTo>
                    <a:pt x="511" y="2599"/>
                    <a:pt x="533" y="2598"/>
                    <a:pt x="556" y="2597"/>
                  </a:cubicBezTo>
                  <a:cubicBezTo>
                    <a:pt x="746" y="2583"/>
                    <a:pt x="933" y="2577"/>
                    <a:pt x="1116" y="2577"/>
                  </a:cubicBezTo>
                  <a:cubicBezTo>
                    <a:pt x="2565" y="2577"/>
                    <a:pt x="3759" y="2993"/>
                    <a:pt x="4661" y="3814"/>
                  </a:cubicBezTo>
                  <a:cubicBezTo>
                    <a:pt x="4854" y="3991"/>
                    <a:pt x="5032" y="4182"/>
                    <a:pt x="5016" y="4198"/>
                  </a:cubicBezTo>
                  <a:cubicBezTo>
                    <a:pt x="4787" y="4417"/>
                    <a:pt x="4649" y="4526"/>
                    <a:pt x="4446" y="4650"/>
                  </a:cubicBezTo>
                  <a:cubicBezTo>
                    <a:pt x="4146" y="4834"/>
                    <a:pt x="4039" y="4972"/>
                    <a:pt x="4085" y="5119"/>
                  </a:cubicBezTo>
                  <a:cubicBezTo>
                    <a:pt x="4134" y="5276"/>
                    <a:pt x="4205" y="5310"/>
                    <a:pt x="4870" y="5497"/>
                  </a:cubicBezTo>
                  <a:cubicBezTo>
                    <a:pt x="5196" y="5588"/>
                    <a:pt x="5557" y="5693"/>
                    <a:pt x="5667" y="5730"/>
                  </a:cubicBezTo>
                  <a:cubicBezTo>
                    <a:pt x="5778" y="5766"/>
                    <a:pt x="6074" y="5839"/>
                    <a:pt x="6328" y="5892"/>
                  </a:cubicBezTo>
                  <a:cubicBezTo>
                    <a:pt x="6582" y="5947"/>
                    <a:pt x="6879" y="6025"/>
                    <a:pt x="6992" y="6068"/>
                  </a:cubicBezTo>
                  <a:cubicBezTo>
                    <a:pt x="7215" y="6153"/>
                    <a:pt x="7366" y="6198"/>
                    <a:pt x="7472" y="6198"/>
                  </a:cubicBezTo>
                  <a:cubicBezTo>
                    <a:pt x="7611" y="6198"/>
                    <a:pt x="7673" y="6123"/>
                    <a:pt x="7722" y="5964"/>
                  </a:cubicBezTo>
                  <a:cubicBezTo>
                    <a:pt x="7799" y="5707"/>
                    <a:pt x="7816" y="5302"/>
                    <a:pt x="7757" y="5113"/>
                  </a:cubicBezTo>
                  <a:cubicBezTo>
                    <a:pt x="7730" y="5028"/>
                    <a:pt x="7727" y="4969"/>
                    <a:pt x="7750" y="4969"/>
                  </a:cubicBezTo>
                  <a:cubicBezTo>
                    <a:pt x="7752" y="4969"/>
                    <a:pt x="7753" y="4969"/>
                    <a:pt x="7755" y="4969"/>
                  </a:cubicBezTo>
                  <a:cubicBezTo>
                    <a:pt x="7757" y="4970"/>
                    <a:pt x="7759" y="4970"/>
                    <a:pt x="7761" y="4970"/>
                  </a:cubicBezTo>
                  <a:cubicBezTo>
                    <a:pt x="7785" y="4970"/>
                    <a:pt x="7811" y="4933"/>
                    <a:pt x="7821" y="4883"/>
                  </a:cubicBezTo>
                  <a:cubicBezTo>
                    <a:pt x="7857" y="4685"/>
                    <a:pt x="7872" y="3924"/>
                    <a:pt x="7839" y="3907"/>
                  </a:cubicBezTo>
                  <a:cubicBezTo>
                    <a:pt x="7822" y="3899"/>
                    <a:pt x="7829" y="3885"/>
                    <a:pt x="7852" y="3877"/>
                  </a:cubicBezTo>
                  <a:cubicBezTo>
                    <a:pt x="7903" y="3861"/>
                    <a:pt x="7909" y="3244"/>
                    <a:pt x="7857" y="3200"/>
                  </a:cubicBezTo>
                  <a:cubicBezTo>
                    <a:pt x="7837" y="3183"/>
                    <a:pt x="7837" y="3162"/>
                    <a:pt x="7855" y="3148"/>
                  </a:cubicBezTo>
                  <a:cubicBezTo>
                    <a:pt x="7912" y="3104"/>
                    <a:pt x="7972" y="2634"/>
                    <a:pt x="7945" y="2453"/>
                  </a:cubicBezTo>
                  <a:cubicBezTo>
                    <a:pt x="7924" y="2309"/>
                    <a:pt x="7904" y="2276"/>
                    <a:pt x="7839" y="2272"/>
                  </a:cubicBezTo>
                  <a:cubicBezTo>
                    <a:pt x="7838" y="2272"/>
                    <a:pt x="7837" y="2272"/>
                    <a:pt x="7836" y="2272"/>
                  </a:cubicBezTo>
                  <a:cubicBezTo>
                    <a:pt x="7756" y="2272"/>
                    <a:pt x="7471" y="2425"/>
                    <a:pt x="7033" y="2707"/>
                  </a:cubicBezTo>
                  <a:cubicBezTo>
                    <a:pt x="6911" y="2785"/>
                    <a:pt x="6807" y="2849"/>
                    <a:pt x="6800" y="2851"/>
                  </a:cubicBezTo>
                  <a:cubicBezTo>
                    <a:pt x="6800" y="2851"/>
                    <a:pt x="6800" y="2851"/>
                    <a:pt x="6800" y="2851"/>
                  </a:cubicBezTo>
                  <a:cubicBezTo>
                    <a:pt x="6791" y="2851"/>
                    <a:pt x="6714" y="2730"/>
                    <a:pt x="6628" y="2582"/>
                  </a:cubicBezTo>
                  <a:cubicBezTo>
                    <a:pt x="6540" y="2433"/>
                    <a:pt x="6409" y="2245"/>
                    <a:pt x="6336" y="2167"/>
                  </a:cubicBezTo>
                  <a:cubicBezTo>
                    <a:pt x="6265" y="2091"/>
                    <a:pt x="6197" y="2005"/>
                    <a:pt x="6189" y="1979"/>
                  </a:cubicBezTo>
                  <a:cubicBezTo>
                    <a:pt x="6153" y="1865"/>
                    <a:pt x="5649" y="1390"/>
                    <a:pt x="5286" y="1129"/>
                  </a:cubicBezTo>
                  <a:cubicBezTo>
                    <a:pt x="4499" y="562"/>
                    <a:pt x="3838" y="304"/>
                    <a:pt x="2614" y="83"/>
                  </a:cubicBezTo>
                  <a:cubicBezTo>
                    <a:pt x="2303" y="27"/>
                    <a:pt x="1959" y="1"/>
                    <a:pt x="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5354450" y="2420350"/>
              <a:ext cx="43500" cy="13425"/>
            </a:xfrm>
            <a:custGeom>
              <a:avLst/>
              <a:gdLst/>
              <a:ahLst/>
              <a:cxnLst/>
              <a:rect l="l" t="t" r="r" b="b"/>
              <a:pathLst>
                <a:path w="1740" h="537" extrusionOk="0">
                  <a:moveTo>
                    <a:pt x="195" y="1"/>
                  </a:moveTo>
                  <a:cubicBezTo>
                    <a:pt x="127" y="1"/>
                    <a:pt x="93" y="15"/>
                    <a:pt x="65" y="42"/>
                  </a:cubicBezTo>
                  <a:cubicBezTo>
                    <a:pt x="27" y="82"/>
                    <a:pt x="0" y="129"/>
                    <a:pt x="7" y="149"/>
                  </a:cubicBezTo>
                  <a:cubicBezTo>
                    <a:pt x="23" y="201"/>
                    <a:pt x="232" y="263"/>
                    <a:pt x="605" y="328"/>
                  </a:cubicBezTo>
                  <a:cubicBezTo>
                    <a:pt x="775" y="357"/>
                    <a:pt x="1073" y="420"/>
                    <a:pt x="1264" y="467"/>
                  </a:cubicBezTo>
                  <a:cubicBezTo>
                    <a:pt x="1454" y="513"/>
                    <a:pt x="1559" y="536"/>
                    <a:pt x="1621" y="536"/>
                  </a:cubicBezTo>
                  <a:cubicBezTo>
                    <a:pt x="1683" y="536"/>
                    <a:pt x="1702" y="512"/>
                    <a:pt x="1721" y="464"/>
                  </a:cubicBezTo>
                  <a:cubicBezTo>
                    <a:pt x="1739" y="421"/>
                    <a:pt x="1718" y="377"/>
                    <a:pt x="1656" y="328"/>
                  </a:cubicBezTo>
                  <a:cubicBezTo>
                    <a:pt x="1612" y="294"/>
                    <a:pt x="1558" y="270"/>
                    <a:pt x="1525" y="270"/>
                  </a:cubicBezTo>
                  <a:cubicBezTo>
                    <a:pt x="1519" y="270"/>
                    <a:pt x="1514" y="271"/>
                    <a:pt x="1510" y="272"/>
                  </a:cubicBezTo>
                  <a:cubicBezTo>
                    <a:pt x="1500" y="275"/>
                    <a:pt x="1491" y="276"/>
                    <a:pt x="1483" y="276"/>
                  </a:cubicBezTo>
                  <a:cubicBezTo>
                    <a:pt x="1463" y="276"/>
                    <a:pt x="1448" y="268"/>
                    <a:pt x="1444" y="254"/>
                  </a:cubicBezTo>
                  <a:cubicBezTo>
                    <a:pt x="1433" y="221"/>
                    <a:pt x="1316" y="193"/>
                    <a:pt x="580" y="54"/>
                  </a:cubicBezTo>
                  <a:cubicBezTo>
                    <a:pt x="387" y="18"/>
                    <a:pt x="271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5276325" y="2342550"/>
              <a:ext cx="84200" cy="48700"/>
            </a:xfrm>
            <a:custGeom>
              <a:avLst/>
              <a:gdLst/>
              <a:ahLst/>
              <a:cxnLst/>
              <a:rect l="l" t="t" r="r" b="b"/>
              <a:pathLst>
                <a:path w="3368" h="1948" extrusionOk="0">
                  <a:moveTo>
                    <a:pt x="286" y="1"/>
                  </a:moveTo>
                  <a:cubicBezTo>
                    <a:pt x="278" y="1"/>
                    <a:pt x="271" y="1"/>
                    <a:pt x="263" y="1"/>
                  </a:cubicBezTo>
                  <a:cubicBezTo>
                    <a:pt x="100" y="3"/>
                    <a:pt x="68" y="16"/>
                    <a:pt x="27" y="90"/>
                  </a:cubicBezTo>
                  <a:cubicBezTo>
                    <a:pt x="3" y="134"/>
                    <a:pt x="1" y="200"/>
                    <a:pt x="22" y="226"/>
                  </a:cubicBezTo>
                  <a:cubicBezTo>
                    <a:pt x="49" y="261"/>
                    <a:pt x="212" y="281"/>
                    <a:pt x="354" y="281"/>
                  </a:cubicBezTo>
                  <a:cubicBezTo>
                    <a:pt x="455" y="281"/>
                    <a:pt x="544" y="270"/>
                    <a:pt x="564" y="248"/>
                  </a:cubicBezTo>
                  <a:cubicBezTo>
                    <a:pt x="569" y="241"/>
                    <a:pt x="575" y="238"/>
                    <a:pt x="582" y="238"/>
                  </a:cubicBezTo>
                  <a:cubicBezTo>
                    <a:pt x="595" y="238"/>
                    <a:pt x="608" y="252"/>
                    <a:pt x="616" y="275"/>
                  </a:cubicBezTo>
                  <a:cubicBezTo>
                    <a:pt x="625" y="307"/>
                    <a:pt x="648" y="329"/>
                    <a:pt x="667" y="329"/>
                  </a:cubicBezTo>
                  <a:cubicBezTo>
                    <a:pt x="670" y="329"/>
                    <a:pt x="672" y="328"/>
                    <a:pt x="675" y="328"/>
                  </a:cubicBezTo>
                  <a:cubicBezTo>
                    <a:pt x="675" y="328"/>
                    <a:pt x="676" y="328"/>
                    <a:pt x="677" y="328"/>
                  </a:cubicBezTo>
                  <a:cubicBezTo>
                    <a:pt x="711" y="328"/>
                    <a:pt x="983" y="449"/>
                    <a:pt x="1291" y="602"/>
                  </a:cubicBezTo>
                  <a:cubicBezTo>
                    <a:pt x="1598" y="754"/>
                    <a:pt x="1842" y="854"/>
                    <a:pt x="1905" y="854"/>
                  </a:cubicBezTo>
                  <a:cubicBezTo>
                    <a:pt x="1911" y="854"/>
                    <a:pt x="1916" y="853"/>
                    <a:pt x="1918" y="851"/>
                  </a:cubicBezTo>
                  <a:cubicBezTo>
                    <a:pt x="1930" y="842"/>
                    <a:pt x="1939" y="838"/>
                    <a:pt x="1946" y="838"/>
                  </a:cubicBezTo>
                  <a:cubicBezTo>
                    <a:pt x="1956" y="838"/>
                    <a:pt x="1960" y="850"/>
                    <a:pt x="1954" y="873"/>
                  </a:cubicBezTo>
                  <a:cubicBezTo>
                    <a:pt x="1946" y="906"/>
                    <a:pt x="2047" y="1004"/>
                    <a:pt x="2198" y="1108"/>
                  </a:cubicBezTo>
                  <a:cubicBezTo>
                    <a:pt x="2490" y="1310"/>
                    <a:pt x="2898" y="1660"/>
                    <a:pt x="3038" y="1831"/>
                  </a:cubicBezTo>
                  <a:cubicBezTo>
                    <a:pt x="3102" y="1908"/>
                    <a:pt x="3167" y="1948"/>
                    <a:pt x="3222" y="1948"/>
                  </a:cubicBezTo>
                  <a:cubicBezTo>
                    <a:pt x="3260" y="1948"/>
                    <a:pt x="3293" y="1929"/>
                    <a:pt x="3318" y="1891"/>
                  </a:cubicBezTo>
                  <a:cubicBezTo>
                    <a:pt x="3368" y="1814"/>
                    <a:pt x="3353" y="1767"/>
                    <a:pt x="3235" y="1631"/>
                  </a:cubicBezTo>
                  <a:cubicBezTo>
                    <a:pt x="2951" y="1303"/>
                    <a:pt x="2210" y="759"/>
                    <a:pt x="2055" y="759"/>
                  </a:cubicBezTo>
                  <a:cubicBezTo>
                    <a:pt x="2050" y="759"/>
                    <a:pt x="2046" y="759"/>
                    <a:pt x="2042" y="760"/>
                  </a:cubicBezTo>
                  <a:cubicBezTo>
                    <a:pt x="2035" y="762"/>
                    <a:pt x="2030" y="763"/>
                    <a:pt x="2024" y="763"/>
                  </a:cubicBezTo>
                  <a:cubicBezTo>
                    <a:pt x="2005" y="763"/>
                    <a:pt x="1994" y="750"/>
                    <a:pt x="2000" y="726"/>
                  </a:cubicBezTo>
                  <a:cubicBezTo>
                    <a:pt x="2016" y="662"/>
                    <a:pt x="1758" y="514"/>
                    <a:pt x="1177" y="252"/>
                  </a:cubicBezTo>
                  <a:cubicBezTo>
                    <a:pt x="957" y="152"/>
                    <a:pt x="839" y="108"/>
                    <a:pt x="783" y="108"/>
                  </a:cubicBezTo>
                  <a:cubicBezTo>
                    <a:pt x="759" y="108"/>
                    <a:pt x="747" y="116"/>
                    <a:pt x="743" y="132"/>
                  </a:cubicBezTo>
                  <a:cubicBezTo>
                    <a:pt x="737" y="158"/>
                    <a:pt x="731" y="171"/>
                    <a:pt x="725" y="171"/>
                  </a:cubicBezTo>
                  <a:cubicBezTo>
                    <a:pt x="719" y="171"/>
                    <a:pt x="712" y="159"/>
                    <a:pt x="705" y="133"/>
                  </a:cubicBezTo>
                  <a:cubicBezTo>
                    <a:pt x="679" y="50"/>
                    <a:pt x="52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49"/>
          <p:cNvGrpSpPr/>
          <p:nvPr/>
        </p:nvGrpSpPr>
        <p:grpSpPr>
          <a:xfrm rot="-9916588" flipH="1">
            <a:off x="3157809" y="3022090"/>
            <a:ext cx="336486" cy="261608"/>
            <a:chOff x="5222975" y="2300200"/>
            <a:chExt cx="199300" cy="154950"/>
          </a:xfrm>
        </p:grpSpPr>
        <p:sp>
          <p:nvSpPr>
            <p:cNvPr id="1566" name="Google Shape;1566;p49"/>
            <p:cNvSpPr/>
            <p:nvPr/>
          </p:nvSpPr>
          <p:spPr>
            <a:xfrm>
              <a:off x="5222975" y="2300200"/>
              <a:ext cx="199300" cy="154950"/>
            </a:xfrm>
            <a:custGeom>
              <a:avLst/>
              <a:gdLst/>
              <a:ahLst/>
              <a:cxnLst/>
              <a:rect l="l" t="t" r="r" b="b"/>
              <a:pathLst>
                <a:path w="7972" h="6198" extrusionOk="0">
                  <a:moveTo>
                    <a:pt x="1662" y="242"/>
                  </a:moveTo>
                  <a:cubicBezTo>
                    <a:pt x="2052" y="242"/>
                    <a:pt x="2447" y="284"/>
                    <a:pt x="2768" y="365"/>
                  </a:cubicBezTo>
                  <a:cubicBezTo>
                    <a:pt x="2911" y="401"/>
                    <a:pt x="3067" y="425"/>
                    <a:pt x="3149" y="425"/>
                  </a:cubicBezTo>
                  <a:cubicBezTo>
                    <a:pt x="3166" y="425"/>
                    <a:pt x="3180" y="424"/>
                    <a:pt x="3190" y="421"/>
                  </a:cubicBezTo>
                  <a:cubicBezTo>
                    <a:pt x="3206" y="417"/>
                    <a:pt x="3223" y="416"/>
                    <a:pt x="3238" y="416"/>
                  </a:cubicBezTo>
                  <a:cubicBezTo>
                    <a:pt x="3275" y="416"/>
                    <a:pt x="3304" y="427"/>
                    <a:pt x="3310" y="446"/>
                  </a:cubicBezTo>
                  <a:cubicBezTo>
                    <a:pt x="3318" y="473"/>
                    <a:pt x="3441" y="521"/>
                    <a:pt x="3580" y="551"/>
                  </a:cubicBezTo>
                  <a:cubicBezTo>
                    <a:pt x="4180" y="683"/>
                    <a:pt x="5350" y="1415"/>
                    <a:pt x="5824" y="1956"/>
                  </a:cubicBezTo>
                  <a:cubicBezTo>
                    <a:pt x="6048" y="2209"/>
                    <a:pt x="6591" y="2975"/>
                    <a:pt x="6626" y="3083"/>
                  </a:cubicBezTo>
                  <a:cubicBezTo>
                    <a:pt x="6644" y="3143"/>
                    <a:pt x="6730" y="3208"/>
                    <a:pt x="6775" y="3208"/>
                  </a:cubicBezTo>
                  <a:cubicBezTo>
                    <a:pt x="6786" y="3208"/>
                    <a:pt x="6794" y="3205"/>
                    <a:pt x="6799" y="3196"/>
                  </a:cubicBezTo>
                  <a:cubicBezTo>
                    <a:pt x="6832" y="3133"/>
                    <a:pt x="7589" y="2681"/>
                    <a:pt x="7656" y="2681"/>
                  </a:cubicBezTo>
                  <a:cubicBezTo>
                    <a:pt x="7659" y="2681"/>
                    <a:pt x="7661" y="2682"/>
                    <a:pt x="7661" y="2684"/>
                  </a:cubicBezTo>
                  <a:cubicBezTo>
                    <a:pt x="7658" y="2716"/>
                    <a:pt x="7638" y="2920"/>
                    <a:pt x="7618" y="3137"/>
                  </a:cubicBezTo>
                  <a:cubicBezTo>
                    <a:pt x="7597" y="3355"/>
                    <a:pt x="7592" y="3572"/>
                    <a:pt x="7607" y="3621"/>
                  </a:cubicBezTo>
                  <a:cubicBezTo>
                    <a:pt x="7623" y="3669"/>
                    <a:pt x="7621" y="3831"/>
                    <a:pt x="7603" y="3984"/>
                  </a:cubicBezTo>
                  <a:cubicBezTo>
                    <a:pt x="7586" y="4134"/>
                    <a:pt x="7566" y="4404"/>
                    <a:pt x="7559" y="4579"/>
                  </a:cubicBezTo>
                  <a:cubicBezTo>
                    <a:pt x="7553" y="4753"/>
                    <a:pt x="7541" y="4963"/>
                    <a:pt x="7534" y="5039"/>
                  </a:cubicBezTo>
                  <a:cubicBezTo>
                    <a:pt x="7525" y="5117"/>
                    <a:pt x="7511" y="5302"/>
                    <a:pt x="7502" y="5456"/>
                  </a:cubicBezTo>
                  <a:cubicBezTo>
                    <a:pt x="7481" y="5778"/>
                    <a:pt x="7473" y="5877"/>
                    <a:pt x="7387" y="5877"/>
                  </a:cubicBezTo>
                  <a:cubicBezTo>
                    <a:pt x="7351" y="5877"/>
                    <a:pt x="7302" y="5860"/>
                    <a:pt x="7233" y="5834"/>
                  </a:cubicBezTo>
                  <a:cubicBezTo>
                    <a:pt x="6919" y="5719"/>
                    <a:pt x="6696" y="5659"/>
                    <a:pt x="6265" y="5572"/>
                  </a:cubicBezTo>
                  <a:cubicBezTo>
                    <a:pt x="6043" y="5527"/>
                    <a:pt x="5773" y="5458"/>
                    <a:pt x="5660" y="5417"/>
                  </a:cubicBezTo>
                  <a:cubicBezTo>
                    <a:pt x="5548" y="5376"/>
                    <a:pt x="5214" y="5277"/>
                    <a:pt x="4912" y="5196"/>
                  </a:cubicBezTo>
                  <a:lnTo>
                    <a:pt x="4368" y="5047"/>
                  </a:lnTo>
                  <a:lnTo>
                    <a:pt x="4475" y="4953"/>
                  </a:lnTo>
                  <a:cubicBezTo>
                    <a:pt x="4533" y="4903"/>
                    <a:pt x="4626" y="4846"/>
                    <a:pt x="4677" y="4829"/>
                  </a:cubicBezTo>
                  <a:cubicBezTo>
                    <a:pt x="4729" y="4813"/>
                    <a:pt x="4878" y="4705"/>
                    <a:pt x="5002" y="4592"/>
                  </a:cubicBezTo>
                  <a:cubicBezTo>
                    <a:pt x="5126" y="4480"/>
                    <a:pt x="5243" y="4381"/>
                    <a:pt x="5260" y="4375"/>
                  </a:cubicBezTo>
                  <a:cubicBezTo>
                    <a:pt x="5279" y="4370"/>
                    <a:pt x="5313" y="4321"/>
                    <a:pt x="5338" y="4265"/>
                  </a:cubicBezTo>
                  <a:cubicBezTo>
                    <a:pt x="5382" y="4170"/>
                    <a:pt x="5376" y="4154"/>
                    <a:pt x="5225" y="3961"/>
                  </a:cubicBezTo>
                  <a:cubicBezTo>
                    <a:pt x="5089" y="3787"/>
                    <a:pt x="4698" y="3440"/>
                    <a:pt x="4350" y="3188"/>
                  </a:cubicBezTo>
                  <a:cubicBezTo>
                    <a:pt x="4160" y="3049"/>
                    <a:pt x="3367" y="2661"/>
                    <a:pt x="3170" y="2608"/>
                  </a:cubicBezTo>
                  <a:cubicBezTo>
                    <a:pt x="3052" y="2577"/>
                    <a:pt x="2918" y="2532"/>
                    <a:pt x="2867" y="2509"/>
                  </a:cubicBezTo>
                  <a:cubicBezTo>
                    <a:pt x="2691" y="2425"/>
                    <a:pt x="1791" y="2301"/>
                    <a:pt x="1319" y="2295"/>
                  </a:cubicBezTo>
                  <a:cubicBezTo>
                    <a:pt x="1064" y="2293"/>
                    <a:pt x="843" y="2274"/>
                    <a:pt x="832" y="2254"/>
                  </a:cubicBezTo>
                  <a:cubicBezTo>
                    <a:pt x="822" y="2233"/>
                    <a:pt x="1044" y="2091"/>
                    <a:pt x="1327" y="1937"/>
                  </a:cubicBezTo>
                  <a:cubicBezTo>
                    <a:pt x="1994" y="1575"/>
                    <a:pt x="2042" y="1533"/>
                    <a:pt x="1958" y="1380"/>
                  </a:cubicBezTo>
                  <a:cubicBezTo>
                    <a:pt x="1893" y="1261"/>
                    <a:pt x="1016" y="629"/>
                    <a:pt x="795" y="541"/>
                  </a:cubicBezTo>
                  <a:cubicBezTo>
                    <a:pt x="731" y="517"/>
                    <a:pt x="644" y="471"/>
                    <a:pt x="595" y="438"/>
                  </a:cubicBezTo>
                  <a:cubicBezTo>
                    <a:pt x="510" y="381"/>
                    <a:pt x="516" y="378"/>
                    <a:pt x="782" y="322"/>
                  </a:cubicBezTo>
                  <a:cubicBezTo>
                    <a:pt x="1044" y="269"/>
                    <a:pt x="1351" y="242"/>
                    <a:pt x="1662" y="242"/>
                  </a:cubicBezTo>
                  <a:close/>
                  <a:moveTo>
                    <a:pt x="1627" y="1"/>
                  </a:moveTo>
                  <a:cubicBezTo>
                    <a:pt x="888" y="1"/>
                    <a:pt x="206" y="129"/>
                    <a:pt x="67" y="337"/>
                  </a:cubicBezTo>
                  <a:lnTo>
                    <a:pt x="0" y="439"/>
                  </a:lnTo>
                  <a:lnTo>
                    <a:pt x="508" y="710"/>
                  </a:lnTo>
                  <a:cubicBezTo>
                    <a:pt x="1000" y="974"/>
                    <a:pt x="1609" y="1367"/>
                    <a:pt x="1630" y="1435"/>
                  </a:cubicBezTo>
                  <a:cubicBezTo>
                    <a:pt x="1637" y="1455"/>
                    <a:pt x="1540" y="1515"/>
                    <a:pt x="1415" y="1571"/>
                  </a:cubicBezTo>
                  <a:cubicBezTo>
                    <a:pt x="931" y="1785"/>
                    <a:pt x="284" y="2235"/>
                    <a:pt x="214" y="2408"/>
                  </a:cubicBezTo>
                  <a:cubicBezTo>
                    <a:pt x="168" y="2523"/>
                    <a:pt x="282" y="2599"/>
                    <a:pt x="490" y="2599"/>
                  </a:cubicBezTo>
                  <a:cubicBezTo>
                    <a:pt x="511" y="2599"/>
                    <a:pt x="533" y="2598"/>
                    <a:pt x="556" y="2597"/>
                  </a:cubicBezTo>
                  <a:cubicBezTo>
                    <a:pt x="746" y="2583"/>
                    <a:pt x="933" y="2577"/>
                    <a:pt x="1116" y="2577"/>
                  </a:cubicBezTo>
                  <a:cubicBezTo>
                    <a:pt x="2565" y="2577"/>
                    <a:pt x="3759" y="2993"/>
                    <a:pt x="4661" y="3814"/>
                  </a:cubicBezTo>
                  <a:cubicBezTo>
                    <a:pt x="4854" y="3991"/>
                    <a:pt x="5032" y="4182"/>
                    <a:pt x="5016" y="4198"/>
                  </a:cubicBezTo>
                  <a:cubicBezTo>
                    <a:pt x="4787" y="4417"/>
                    <a:pt x="4649" y="4526"/>
                    <a:pt x="4446" y="4650"/>
                  </a:cubicBezTo>
                  <a:cubicBezTo>
                    <a:pt x="4146" y="4834"/>
                    <a:pt x="4039" y="4972"/>
                    <a:pt x="4085" y="5119"/>
                  </a:cubicBezTo>
                  <a:cubicBezTo>
                    <a:pt x="4134" y="5276"/>
                    <a:pt x="4205" y="5310"/>
                    <a:pt x="4870" y="5497"/>
                  </a:cubicBezTo>
                  <a:cubicBezTo>
                    <a:pt x="5196" y="5588"/>
                    <a:pt x="5557" y="5693"/>
                    <a:pt x="5667" y="5730"/>
                  </a:cubicBezTo>
                  <a:cubicBezTo>
                    <a:pt x="5778" y="5766"/>
                    <a:pt x="6074" y="5839"/>
                    <a:pt x="6328" y="5892"/>
                  </a:cubicBezTo>
                  <a:cubicBezTo>
                    <a:pt x="6582" y="5947"/>
                    <a:pt x="6879" y="6025"/>
                    <a:pt x="6992" y="6068"/>
                  </a:cubicBezTo>
                  <a:cubicBezTo>
                    <a:pt x="7215" y="6153"/>
                    <a:pt x="7366" y="6198"/>
                    <a:pt x="7472" y="6198"/>
                  </a:cubicBezTo>
                  <a:cubicBezTo>
                    <a:pt x="7611" y="6198"/>
                    <a:pt x="7673" y="6123"/>
                    <a:pt x="7722" y="5964"/>
                  </a:cubicBezTo>
                  <a:cubicBezTo>
                    <a:pt x="7799" y="5707"/>
                    <a:pt x="7816" y="5302"/>
                    <a:pt x="7757" y="5113"/>
                  </a:cubicBezTo>
                  <a:cubicBezTo>
                    <a:pt x="7730" y="5028"/>
                    <a:pt x="7727" y="4969"/>
                    <a:pt x="7750" y="4969"/>
                  </a:cubicBezTo>
                  <a:cubicBezTo>
                    <a:pt x="7752" y="4969"/>
                    <a:pt x="7753" y="4969"/>
                    <a:pt x="7755" y="4969"/>
                  </a:cubicBezTo>
                  <a:cubicBezTo>
                    <a:pt x="7757" y="4970"/>
                    <a:pt x="7759" y="4970"/>
                    <a:pt x="7761" y="4970"/>
                  </a:cubicBezTo>
                  <a:cubicBezTo>
                    <a:pt x="7785" y="4970"/>
                    <a:pt x="7811" y="4933"/>
                    <a:pt x="7821" y="4883"/>
                  </a:cubicBezTo>
                  <a:cubicBezTo>
                    <a:pt x="7857" y="4685"/>
                    <a:pt x="7872" y="3924"/>
                    <a:pt x="7839" y="3907"/>
                  </a:cubicBezTo>
                  <a:cubicBezTo>
                    <a:pt x="7822" y="3899"/>
                    <a:pt x="7829" y="3885"/>
                    <a:pt x="7852" y="3877"/>
                  </a:cubicBezTo>
                  <a:cubicBezTo>
                    <a:pt x="7903" y="3861"/>
                    <a:pt x="7909" y="3244"/>
                    <a:pt x="7857" y="3200"/>
                  </a:cubicBezTo>
                  <a:cubicBezTo>
                    <a:pt x="7837" y="3183"/>
                    <a:pt x="7837" y="3162"/>
                    <a:pt x="7855" y="3148"/>
                  </a:cubicBezTo>
                  <a:cubicBezTo>
                    <a:pt x="7912" y="3104"/>
                    <a:pt x="7972" y="2634"/>
                    <a:pt x="7945" y="2453"/>
                  </a:cubicBezTo>
                  <a:cubicBezTo>
                    <a:pt x="7924" y="2309"/>
                    <a:pt x="7904" y="2276"/>
                    <a:pt x="7839" y="2272"/>
                  </a:cubicBezTo>
                  <a:cubicBezTo>
                    <a:pt x="7838" y="2272"/>
                    <a:pt x="7837" y="2272"/>
                    <a:pt x="7836" y="2272"/>
                  </a:cubicBezTo>
                  <a:cubicBezTo>
                    <a:pt x="7756" y="2272"/>
                    <a:pt x="7471" y="2425"/>
                    <a:pt x="7033" y="2707"/>
                  </a:cubicBezTo>
                  <a:cubicBezTo>
                    <a:pt x="6911" y="2785"/>
                    <a:pt x="6807" y="2849"/>
                    <a:pt x="6800" y="2851"/>
                  </a:cubicBezTo>
                  <a:cubicBezTo>
                    <a:pt x="6800" y="2851"/>
                    <a:pt x="6800" y="2851"/>
                    <a:pt x="6800" y="2851"/>
                  </a:cubicBezTo>
                  <a:cubicBezTo>
                    <a:pt x="6791" y="2851"/>
                    <a:pt x="6714" y="2730"/>
                    <a:pt x="6628" y="2582"/>
                  </a:cubicBezTo>
                  <a:cubicBezTo>
                    <a:pt x="6540" y="2433"/>
                    <a:pt x="6409" y="2245"/>
                    <a:pt x="6336" y="2167"/>
                  </a:cubicBezTo>
                  <a:cubicBezTo>
                    <a:pt x="6265" y="2091"/>
                    <a:pt x="6197" y="2005"/>
                    <a:pt x="6189" y="1979"/>
                  </a:cubicBezTo>
                  <a:cubicBezTo>
                    <a:pt x="6153" y="1865"/>
                    <a:pt x="5649" y="1390"/>
                    <a:pt x="5286" y="1129"/>
                  </a:cubicBezTo>
                  <a:cubicBezTo>
                    <a:pt x="4499" y="562"/>
                    <a:pt x="3838" y="304"/>
                    <a:pt x="2614" y="83"/>
                  </a:cubicBezTo>
                  <a:cubicBezTo>
                    <a:pt x="2303" y="27"/>
                    <a:pt x="1959" y="1"/>
                    <a:pt x="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354450" y="2420350"/>
              <a:ext cx="43500" cy="13425"/>
            </a:xfrm>
            <a:custGeom>
              <a:avLst/>
              <a:gdLst/>
              <a:ahLst/>
              <a:cxnLst/>
              <a:rect l="l" t="t" r="r" b="b"/>
              <a:pathLst>
                <a:path w="1740" h="537" extrusionOk="0">
                  <a:moveTo>
                    <a:pt x="195" y="1"/>
                  </a:moveTo>
                  <a:cubicBezTo>
                    <a:pt x="127" y="1"/>
                    <a:pt x="93" y="15"/>
                    <a:pt x="65" y="42"/>
                  </a:cubicBezTo>
                  <a:cubicBezTo>
                    <a:pt x="27" y="82"/>
                    <a:pt x="0" y="129"/>
                    <a:pt x="7" y="149"/>
                  </a:cubicBezTo>
                  <a:cubicBezTo>
                    <a:pt x="23" y="201"/>
                    <a:pt x="232" y="263"/>
                    <a:pt x="605" y="328"/>
                  </a:cubicBezTo>
                  <a:cubicBezTo>
                    <a:pt x="775" y="357"/>
                    <a:pt x="1073" y="420"/>
                    <a:pt x="1264" y="467"/>
                  </a:cubicBezTo>
                  <a:cubicBezTo>
                    <a:pt x="1454" y="513"/>
                    <a:pt x="1559" y="536"/>
                    <a:pt x="1621" y="536"/>
                  </a:cubicBezTo>
                  <a:cubicBezTo>
                    <a:pt x="1683" y="536"/>
                    <a:pt x="1702" y="512"/>
                    <a:pt x="1721" y="464"/>
                  </a:cubicBezTo>
                  <a:cubicBezTo>
                    <a:pt x="1739" y="421"/>
                    <a:pt x="1718" y="377"/>
                    <a:pt x="1656" y="328"/>
                  </a:cubicBezTo>
                  <a:cubicBezTo>
                    <a:pt x="1612" y="294"/>
                    <a:pt x="1558" y="270"/>
                    <a:pt x="1525" y="270"/>
                  </a:cubicBezTo>
                  <a:cubicBezTo>
                    <a:pt x="1519" y="270"/>
                    <a:pt x="1514" y="271"/>
                    <a:pt x="1510" y="272"/>
                  </a:cubicBezTo>
                  <a:cubicBezTo>
                    <a:pt x="1500" y="275"/>
                    <a:pt x="1491" y="276"/>
                    <a:pt x="1483" y="276"/>
                  </a:cubicBezTo>
                  <a:cubicBezTo>
                    <a:pt x="1463" y="276"/>
                    <a:pt x="1448" y="268"/>
                    <a:pt x="1444" y="254"/>
                  </a:cubicBezTo>
                  <a:cubicBezTo>
                    <a:pt x="1433" y="221"/>
                    <a:pt x="1316" y="193"/>
                    <a:pt x="580" y="54"/>
                  </a:cubicBezTo>
                  <a:cubicBezTo>
                    <a:pt x="387" y="18"/>
                    <a:pt x="271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276325" y="2342550"/>
              <a:ext cx="84200" cy="48700"/>
            </a:xfrm>
            <a:custGeom>
              <a:avLst/>
              <a:gdLst/>
              <a:ahLst/>
              <a:cxnLst/>
              <a:rect l="l" t="t" r="r" b="b"/>
              <a:pathLst>
                <a:path w="3368" h="1948" extrusionOk="0">
                  <a:moveTo>
                    <a:pt x="286" y="1"/>
                  </a:moveTo>
                  <a:cubicBezTo>
                    <a:pt x="278" y="1"/>
                    <a:pt x="271" y="1"/>
                    <a:pt x="263" y="1"/>
                  </a:cubicBezTo>
                  <a:cubicBezTo>
                    <a:pt x="100" y="3"/>
                    <a:pt x="68" y="16"/>
                    <a:pt x="27" y="90"/>
                  </a:cubicBezTo>
                  <a:cubicBezTo>
                    <a:pt x="3" y="134"/>
                    <a:pt x="1" y="200"/>
                    <a:pt x="22" y="226"/>
                  </a:cubicBezTo>
                  <a:cubicBezTo>
                    <a:pt x="49" y="261"/>
                    <a:pt x="212" y="281"/>
                    <a:pt x="354" y="281"/>
                  </a:cubicBezTo>
                  <a:cubicBezTo>
                    <a:pt x="455" y="281"/>
                    <a:pt x="544" y="270"/>
                    <a:pt x="564" y="248"/>
                  </a:cubicBezTo>
                  <a:cubicBezTo>
                    <a:pt x="569" y="241"/>
                    <a:pt x="575" y="238"/>
                    <a:pt x="582" y="238"/>
                  </a:cubicBezTo>
                  <a:cubicBezTo>
                    <a:pt x="595" y="238"/>
                    <a:pt x="608" y="252"/>
                    <a:pt x="616" y="275"/>
                  </a:cubicBezTo>
                  <a:cubicBezTo>
                    <a:pt x="625" y="307"/>
                    <a:pt x="648" y="329"/>
                    <a:pt x="667" y="329"/>
                  </a:cubicBezTo>
                  <a:cubicBezTo>
                    <a:pt x="670" y="329"/>
                    <a:pt x="672" y="328"/>
                    <a:pt x="675" y="328"/>
                  </a:cubicBezTo>
                  <a:cubicBezTo>
                    <a:pt x="675" y="328"/>
                    <a:pt x="676" y="328"/>
                    <a:pt x="677" y="328"/>
                  </a:cubicBezTo>
                  <a:cubicBezTo>
                    <a:pt x="711" y="328"/>
                    <a:pt x="983" y="449"/>
                    <a:pt x="1291" y="602"/>
                  </a:cubicBezTo>
                  <a:cubicBezTo>
                    <a:pt x="1598" y="754"/>
                    <a:pt x="1842" y="854"/>
                    <a:pt x="1905" y="854"/>
                  </a:cubicBezTo>
                  <a:cubicBezTo>
                    <a:pt x="1911" y="854"/>
                    <a:pt x="1916" y="853"/>
                    <a:pt x="1918" y="851"/>
                  </a:cubicBezTo>
                  <a:cubicBezTo>
                    <a:pt x="1930" y="842"/>
                    <a:pt x="1939" y="838"/>
                    <a:pt x="1946" y="838"/>
                  </a:cubicBezTo>
                  <a:cubicBezTo>
                    <a:pt x="1956" y="838"/>
                    <a:pt x="1960" y="850"/>
                    <a:pt x="1954" y="873"/>
                  </a:cubicBezTo>
                  <a:cubicBezTo>
                    <a:pt x="1946" y="906"/>
                    <a:pt x="2047" y="1004"/>
                    <a:pt x="2198" y="1108"/>
                  </a:cubicBezTo>
                  <a:cubicBezTo>
                    <a:pt x="2490" y="1310"/>
                    <a:pt x="2898" y="1660"/>
                    <a:pt x="3038" y="1831"/>
                  </a:cubicBezTo>
                  <a:cubicBezTo>
                    <a:pt x="3102" y="1908"/>
                    <a:pt x="3167" y="1948"/>
                    <a:pt x="3222" y="1948"/>
                  </a:cubicBezTo>
                  <a:cubicBezTo>
                    <a:pt x="3260" y="1948"/>
                    <a:pt x="3293" y="1929"/>
                    <a:pt x="3318" y="1891"/>
                  </a:cubicBezTo>
                  <a:cubicBezTo>
                    <a:pt x="3368" y="1814"/>
                    <a:pt x="3353" y="1767"/>
                    <a:pt x="3235" y="1631"/>
                  </a:cubicBezTo>
                  <a:cubicBezTo>
                    <a:pt x="2951" y="1303"/>
                    <a:pt x="2210" y="759"/>
                    <a:pt x="2055" y="759"/>
                  </a:cubicBezTo>
                  <a:cubicBezTo>
                    <a:pt x="2050" y="759"/>
                    <a:pt x="2046" y="759"/>
                    <a:pt x="2042" y="760"/>
                  </a:cubicBezTo>
                  <a:cubicBezTo>
                    <a:pt x="2035" y="762"/>
                    <a:pt x="2030" y="763"/>
                    <a:pt x="2024" y="763"/>
                  </a:cubicBezTo>
                  <a:cubicBezTo>
                    <a:pt x="2005" y="763"/>
                    <a:pt x="1994" y="750"/>
                    <a:pt x="2000" y="726"/>
                  </a:cubicBezTo>
                  <a:cubicBezTo>
                    <a:pt x="2016" y="662"/>
                    <a:pt x="1758" y="514"/>
                    <a:pt x="1177" y="252"/>
                  </a:cubicBezTo>
                  <a:cubicBezTo>
                    <a:pt x="957" y="152"/>
                    <a:pt x="839" y="108"/>
                    <a:pt x="783" y="108"/>
                  </a:cubicBezTo>
                  <a:cubicBezTo>
                    <a:pt x="759" y="108"/>
                    <a:pt x="747" y="116"/>
                    <a:pt x="743" y="132"/>
                  </a:cubicBezTo>
                  <a:cubicBezTo>
                    <a:pt x="737" y="158"/>
                    <a:pt x="731" y="171"/>
                    <a:pt x="725" y="171"/>
                  </a:cubicBezTo>
                  <a:cubicBezTo>
                    <a:pt x="719" y="171"/>
                    <a:pt x="712" y="159"/>
                    <a:pt x="705" y="133"/>
                  </a:cubicBezTo>
                  <a:cubicBezTo>
                    <a:pt x="679" y="50"/>
                    <a:pt x="52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49"/>
          <p:cNvGrpSpPr/>
          <p:nvPr/>
        </p:nvGrpSpPr>
        <p:grpSpPr>
          <a:xfrm rot="-883412">
            <a:off x="7403373" y="2627765"/>
            <a:ext cx="336486" cy="261608"/>
            <a:chOff x="5222975" y="2300200"/>
            <a:chExt cx="199300" cy="154950"/>
          </a:xfrm>
        </p:grpSpPr>
        <p:sp>
          <p:nvSpPr>
            <p:cNvPr id="1570" name="Google Shape;1570;p49"/>
            <p:cNvSpPr/>
            <p:nvPr/>
          </p:nvSpPr>
          <p:spPr>
            <a:xfrm>
              <a:off x="5222975" y="2300200"/>
              <a:ext cx="199300" cy="154950"/>
            </a:xfrm>
            <a:custGeom>
              <a:avLst/>
              <a:gdLst/>
              <a:ahLst/>
              <a:cxnLst/>
              <a:rect l="l" t="t" r="r" b="b"/>
              <a:pathLst>
                <a:path w="7972" h="6198" extrusionOk="0">
                  <a:moveTo>
                    <a:pt x="1662" y="242"/>
                  </a:moveTo>
                  <a:cubicBezTo>
                    <a:pt x="2052" y="242"/>
                    <a:pt x="2447" y="284"/>
                    <a:pt x="2768" y="365"/>
                  </a:cubicBezTo>
                  <a:cubicBezTo>
                    <a:pt x="2911" y="401"/>
                    <a:pt x="3067" y="425"/>
                    <a:pt x="3149" y="425"/>
                  </a:cubicBezTo>
                  <a:cubicBezTo>
                    <a:pt x="3166" y="425"/>
                    <a:pt x="3180" y="424"/>
                    <a:pt x="3190" y="421"/>
                  </a:cubicBezTo>
                  <a:cubicBezTo>
                    <a:pt x="3206" y="417"/>
                    <a:pt x="3223" y="416"/>
                    <a:pt x="3238" y="416"/>
                  </a:cubicBezTo>
                  <a:cubicBezTo>
                    <a:pt x="3275" y="416"/>
                    <a:pt x="3304" y="427"/>
                    <a:pt x="3310" y="446"/>
                  </a:cubicBezTo>
                  <a:cubicBezTo>
                    <a:pt x="3318" y="473"/>
                    <a:pt x="3441" y="521"/>
                    <a:pt x="3580" y="551"/>
                  </a:cubicBezTo>
                  <a:cubicBezTo>
                    <a:pt x="4180" y="683"/>
                    <a:pt x="5350" y="1415"/>
                    <a:pt x="5824" y="1956"/>
                  </a:cubicBezTo>
                  <a:cubicBezTo>
                    <a:pt x="6048" y="2209"/>
                    <a:pt x="6591" y="2975"/>
                    <a:pt x="6626" y="3083"/>
                  </a:cubicBezTo>
                  <a:cubicBezTo>
                    <a:pt x="6644" y="3143"/>
                    <a:pt x="6730" y="3208"/>
                    <a:pt x="6775" y="3208"/>
                  </a:cubicBezTo>
                  <a:cubicBezTo>
                    <a:pt x="6786" y="3208"/>
                    <a:pt x="6794" y="3205"/>
                    <a:pt x="6799" y="3196"/>
                  </a:cubicBezTo>
                  <a:cubicBezTo>
                    <a:pt x="6832" y="3133"/>
                    <a:pt x="7589" y="2681"/>
                    <a:pt x="7656" y="2681"/>
                  </a:cubicBezTo>
                  <a:cubicBezTo>
                    <a:pt x="7659" y="2681"/>
                    <a:pt x="7661" y="2682"/>
                    <a:pt x="7661" y="2684"/>
                  </a:cubicBezTo>
                  <a:cubicBezTo>
                    <a:pt x="7658" y="2716"/>
                    <a:pt x="7638" y="2920"/>
                    <a:pt x="7618" y="3137"/>
                  </a:cubicBezTo>
                  <a:cubicBezTo>
                    <a:pt x="7597" y="3355"/>
                    <a:pt x="7592" y="3572"/>
                    <a:pt x="7607" y="3621"/>
                  </a:cubicBezTo>
                  <a:cubicBezTo>
                    <a:pt x="7623" y="3669"/>
                    <a:pt x="7621" y="3831"/>
                    <a:pt x="7603" y="3984"/>
                  </a:cubicBezTo>
                  <a:cubicBezTo>
                    <a:pt x="7586" y="4134"/>
                    <a:pt x="7566" y="4404"/>
                    <a:pt x="7559" y="4579"/>
                  </a:cubicBezTo>
                  <a:cubicBezTo>
                    <a:pt x="7553" y="4753"/>
                    <a:pt x="7541" y="4963"/>
                    <a:pt x="7534" y="5039"/>
                  </a:cubicBezTo>
                  <a:cubicBezTo>
                    <a:pt x="7525" y="5117"/>
                    <a:pt x="7511" y="5302"/>
                    <a:pt x="7502" y="5456"/>
                  </a:cubicBezTo>
                  <a:cubicBezTo>
                    <a:pt x="7481" y="5778"/>
                    <a:pt x="7473" y="5877"/>
                    <a:pt x="7387" y="5877"/>
                  </a:cubicBezTo>
                  <a:cubicBezTo>
                    <a:pt x="7351" y="5877"/>
                    <a:pt x="7302" y="5860"/>
                    <a:pt x="7233" y="5834"/>
                  </a:cubicBezTo>
                  <a:cubicBezTo>
                    <a:pt x="6919" y="5719"/>
                    <a:pt x="6696" y="5659"/>
                    <a:pt x="6265" y="5572"/>
                  </a:cubicBezTo>
                  <a:cubicBezTo>
                    <a:pt x="6043" y="5527"/>
                    <a:pt x="5773" y="5458"/>
                    <a:pt x="5660" y="5417"/>
                  </a:cubicBezTo>
                  <a:cubicBezTo>
                    <a:pt x="5548" y="5376"/>
                    <a:pt x="5214" y="5277"/>
                    <a:pt x="4912" y="5196"/>
                  </a:cubicBezTo>
                  <a:lnTo>
                    <a:pt x="4368" y="5047"/>
                  </a:lnTo>
                  <a:lnTo>
                    <a:pt x="4475" y="4953"/>
                  </a:lnTo>
                  <a:cubicBezTo>
                    <a:pt x="4533" y="4903"/>
                    <a:pt x="4626" y="4846"/>
                    <a:pt x="4677" y="4829"/>
                  </a:cubicBezTo>
                  <a:cubicBezTo>
                    <a:pt x="4729" y="4813"/>
                    <a:pt x="4878" y="4705"/>
                    <a:pt x="5002" y="4592"/>
                  </a:cubicBezTo>
                  <a:cubicBezTo>
                    <a:pt x="5126" y="4480"/>
                    <a:pt x="5243" y="4381"/>
                    <a:pt x="5260" y="4375"/>
                  </a:cubicBezTo>
                  <a:cubicBezTo>
                    <a:pt x="5279" y="4370"/>
                    <a:pt x="5313" y="4321"/>
                    <a:pt x="5338" y="4265"/>
                  </a:cubicBezTo>
                  <a:cubicBezTo>
                    <a:pt x="5382" y="4170"/>
                    <a:pt x="5376" y="4154"/>
                    <a:pt x="5225" y="3961"/>
                  </a:cubicBezTo>
                  <a:cubicBezTo>
                    <a:pt x="5089" y="3787"/>
                    <a:pt x="4698" y="3440"/>
                    <a:pt x="4350" y="3188"/>
                  </a:cubicBezTo>
                  <a:cubicBezTo>
                    <a:pt x="4160" y="3049"/>
                    <a:pt x="3367" y="2661"/>
                    <a:pt x="3170" y="2608"/>
                  </a:cubicBezTo>
                  <a:cubicBezTo>
                    <a:pt x="3052" y="2577"/>
                    <a:pt x="2918" y="2532"/>
                    <a:pt x="2867" y="2509"/>
                  </a:cubicBezTo>
                  <a:cubicBezTo>
                    <a:pt x="2691" y="2425"/>
                    <a:pt x="1791" y="2301"/>
                    <a:pt x="1319" y="2295"/>
                  </a:cubicBezTo>
                  <a:cubicBezTo>
                    <a:pt x="1064" y="2293"/>
                    <a:pt x="843" y="2274"/>
                    <a:pt x="832" y="2254"/>
                  </a:cubicBezTo>
                  <a:cubicBezTo>
                    <a:pt x="822" y="2233"/>
                    <a:pt x="1044" y="2091"/>
                    <a:pt x="1327" y="1937"/>
                  </a:cubicBezTo>
                  <a:cubicBezTo>
                    <a:pt x="1994" y="1575"/>
                    <a:pt x="2042" y="1533"/>
                    <a:pt x="1958" y="1380"/>
                  </a:cubicBezTo>
                  <a:cubicBezTo>
                    <a:pt x="1893" y="1261"/>
                    <a:pt x="1016" y="629"/>
                    <a:pt x="795" y="541"/>
                  </a:cubicBezTo>
                  <a:cubicBezTo>
                    <a:pt x="731" y="517"/>
                    <a:pt x="644" y="471"/>
                    <a:pt x="595" y="438"/>
                  </a:cubicBezTo>
                  <a:cubicBezTo>
                    <a:pt x="510" y="381"/>
                    <a:pt x="516" y="378"/>
                    <a:pt x="782" y="322"/>
                  </a:cubicBezTo>
                  <a:cubicBezTo>
                    <a:pt x="1044" y="269"/>
                    <a:pt x="1351" y="242"/>
                    <a:pt x="1662" y="242"/>
                  </a:cubicBezTo>
                  <a:close/>
                  <a:moveTo>
                    <a:pt x="1627" y="1"/>
                  </a:moveTo>
                  <a:cubicBezTo>
                    <a:pt x="888" y="1"/>
                    <a:pt x="206" y="129"/>
                    <a:pt x="67" y="337"/>
                  </a:cubicBezTo>
                  <a:lnTo>
                    <a:pt x="0" y="439"/>
                  </a:lnTo>
                  <a:lnTo>
                    <a:pt x="508" y="710"/>
                  </a:lnTo>
                  <a:cubicBezTo>
                    <a:pt x="1000" y="974"/>
                    <a:pt x="1609" y="1367"/>
                    <a:pt x="1630" y="1435"/>
                  </a:cubicBezTo>
                  <a:cubicBezTo>
                    <a:pt x="1637" y="1455"/>
                    <a:pt x="1540" y="1515"/>
                    <a:pt x="1415" y="1571"/>
                  </a:cubicBezTo>
                  <a:cubicBezTo>
                    <a:pt x="931" y="1785"/>
                    <a:pt x="284" y="2235"/>
                    <a:pt x="214" y="2408"/>
                  </a:cubicBezTo>
                  <a:cubicBezTo>
                    <a:pt x="168" y="2523"/>
                    <a:pt x="282" y="2599"/>
                    <a:pt x="490" y="2599"/>
                  </a:cubicBezTo>
                  <a:cubicBezTo>
                    <a:pt x="511" y="2599"/>
                    <a:pt x="533" y="2598"/>
                    <a:pt x="556" y="2597"/>
                  </a:cubicBezTo>
                  <a:cubicBezTo>
                    <a:pt x="746" y="2583"/>
                    <a:pt x="933" y="2577"/>
                    <a:pt x="1116" y="2577"/>
                  </a:cubicBezTo>
                  <a:cubicBezTo>
                    <a:pt x="2565" y="2577"/>
                    <a:pt x="3759" y="2993"/>
                    <a:pt x="4661" y="3814"/>
                  </a:cubicBezTo>
                  <a:cubicBezTo>
                    <a:pt x="4854" y="3991"/>
                    <a:pt x="5032" y="4182"/>
                    <a:pt x="5016" y="4198"/>
                  </a:cubicBezTo>
                  <a:cubicBezTo>
                    <a:pt x="4787" y="4417"/>
                    <a:pt x="4649" y="4526"/>
                    <a:pt x="4446" y="4650"/>
                  </a:cubicBezTo>
                  <a:cubicBezTo>
                    <a:pt x="4146" y="4834"/>
                    <a:pt x="4039" y="4972"/>
                    <a:pt x="4085" y="5119"/>
                  </a:cubicBezTo>
                  <a:cubicBezTo>
                    <a:pt x="4134" y="5276"/>
                    <a:pt x="4205" y="5310"/>
                    <a:pt x="4870" y="5497"/>
                  </a:cubicBezTo>
                  <a:cubicBezTo>
                    <a:pt x="5196" y="5588"/>
                    <a:pt x="5557" y="5693"/>
                    <a:pt x="5667" y="5730"/>
                  </a:cubicBezTo>
                  <a:cubicBezTo>
                    <a:pt x="5778" y="5766"/>
                    <a:pt x="6074" y="5839"/>
                    <a:pt x="6328" y="5892"/>
                  </a:cubicBezTo>
                  <a:cubicBezTo>
                    <a:pt x="6582" y="5947"/>
                    <a:pt x="6879" y="6025"/>
                    <a:pt x="6992" y="6068"/>
                  </a:cubicBezTo>
                  <a:cubicBezTo>
                    <a:pt x="7215" y="6153"/>
                    <a:pt x="7366" y="6198"/>
                    <a:pt x="7472" y="6198"/>
                  </a:cubicBezTo>
                  <a:cubicBezTo>
                    <a:pt x="7611" y="6198"/>
                    <a:pt x="7673" y="6123"/>
                    <a:pt x="7722" y="5964"/>
                  </a:cubicBezTo>
                  <a:cubicBezTo>
                    <a:pt x="7799" y="5707"/>
                    <a:pt x="7816" y="5302"/>
                    <a:pt x="7757" y="5113"/>
                  </a:cubicBezTo>
                  <a:cubicBezTo>
                    <a:pt x="7730" y="5028"/>
                    <a:pt x="7727" y="4969"/>
                    <a:pt x="7750" y="4969"/>
                  </a:cubicBezTo>
                  <a:cubicBezTo>
                    <a:pt x="7752" y="4969"/>
                    <a:pt x="7753" y="4969"/>
                    <a:pt x="7755" y="4969"/>
                  </a:cubicBezTo>
                  <a:cubicBezTo>
                    <a:pt x="7757" y="4970"/>
                    <a:pt x="7759" y="4970"/>
                    <a:pt x="7761" y="4970"/>
                  </a:cubicBezTo>
                  <a:cubicBezTo>
                    <a:pt x="7785" y="4970"/>
                    <a:pt x="7811" y="4933"/>
                    <a:pt x="7821" y="4883"/>
                  </a:cubicBezTo>
                  <a:cubicBezTo>
                    <a:pt x="7857" y="4685"/>
                    <a:pt x="7872" y="3924"/>
                    <a:pt x="7839" y="3907"/>
                  </a:cubicBezTo>
                  <a:cubicBezTo>
                    <a:pt x="7822" y="3899"/>
                    <a:pt x="7829" y="3885"/>
                    <a:pt x="7852" y="3877"/>
                  </a:cubicBezTo>
                  <a:cubicBezTo>
                    <a:pt x="7903" y="3861"/>
                    <a:pt x="7909" y="3244"/>
                    <a:pt x="7857" y="3200"/>
                  </a:cubicBezTo>
                  <a:cubicBezTo>
                    <a:pt x="7837" y="3183"/>
                    <a:pt x="7837" y="3162"/>
                    <a:pt x="7855" y="3148"/>
                  </a:cubicBezTo>
                  <a:cubicBezTo>
                    <a:pt x="7912" y="3104"/>
                    <a:pt x="7972" y="2634"/>
                    <a:pt x="7945" y="2453"/>
                  </a:cubicBezTo>
                  <a:cubicBezTo>
                    <a:pt x="7924" y="2309"/>
                    <a:pt x="7904" y="2276"/>
                    <a:pt x="7839" y="2272"/>
                  </a:cubicBezTo>
                  <a:cubicBezTo>
                    <a:pt x="7838" y="2272"/>
                    <a:pt x="7837" y="2272"/>
                    <a:pt x="7836" y="2272"/>
                  </a:cubicBezTo>
                  <a:cubicBezTo>
                    <a:pt x="7756" y="2272"/>
                    <a:pt x="7471" y="2425"/>
                    <a:pt x="7033" y="2707"/>
                  </a:cubicBezTo>
                  <a:cubicBezTo>
                    <a:pt x="6911" y="2785"/>
                    <a:pt x="6807" y="2849"/>
                    <a:pt x="6800" y="2851"/>
                  </a:cubicBezTo>
                  <a:cubicBezTo>
                    <a:pt x="6800" y="2851"/>
                    <a:pt x="6800" y="2851"/>
                    <a:pt x="6800" y="2851"/>
                  </a:cubicBezTo>
                  <a:cubicBezTo>
                    <a:pt x="6791" y="2851"/>
                    <a:pt x="6714" y="2730"/>
                    <a:pt x="6628" y="2582"/>
                  </a:cubicBezTo>
                  <a:cubicBezTo>
                    <a:pt x="6540" y="2433"/>
                    <a:pt x="6409" y="2245"/>
                    <a:pt x="6336" y="2167"/>
                  </a:cubicBezTo>
                  <a:cubicBezTo>
                    <a:pt x="6265" y="2091"/>
                    <a:pt x="6197" y="2005"/>
                    <a:pt x="6189" y="1979"/>
                  </a:cubicBezTo>
                  <a:cubicBezTo>
                    <a:pt x="6153" y="1865"/>
                    <a:pt x="5649" y="1390"/>
                    <a:pt x="5286" y="1129"/>
                  </a:cubicBezTo>
                  <a:cubicBezTo>
                    <a:pt x="4499" y="562"/>
                    <a:pt x="3838" y="304"/>
                    <a:pt x="2614" y="83"/>
                  </a:cubicBezTo>
                  <a:cubicBezTo>
                    <a:pt x="2303" y="27"/>
                    <a:pt x="1959" y="1"/>
                    <a:pt x="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5354450" y="2420350"/>
              <a:ext cx="43500" cy="13425"/>
            </a:xfrm>
            <a:custGeom>
              <a:avLst/>
              <a:gdLst/>
              <a:ahLst/>
              <a:cxnLst/>
              <a:rect l="l" t="t" r="r" b="b"/>
              <a:pathLst>
                <a:path w="1740" h="537" extrusionOk="0">
                  <a:moveTo>
                    <a:pt x="195" y="1"/>
                  </a:moveTo>
                  <a:cubicBezTo>
                    <a:pt x="127" y="1"/>
                    <a:pt x="93" y="15"/>
                    <a:pt x="65" y="42"/>
                  </a:cubicBezTo>
                  <a:cubicBezTo>
                    <a:pt x="27" y="82"/>
                    <a:pt x="0" y="129"/>
                    <a:pt x="7" y="149"/>
                  </a:cubicBezTo>
                  <a:cubicBezTo>
                    <a:pt x="23" y="201"/>
                    <a:pt x="232" y="263"/>
                    <a:pt x="605" y="328"/>
                  </a:cubicBezTo>
                  <a:cubicBezTo>
                    <a:pt x="775" y="357"/>
                    <a:pt x="1073" y="420"/>
                    <a:pt x="1264" y="467"/>
                  </a:cubicBezTo>
                  <a:cubicBezTo>
                    <a:pt x="1454" y="513"/>
                    <a:pt x="1559" y="536"/>
                    <a:pt x="1621" y="536"/>
                  </a:cubicBezTo>
                  <a:cubicBezTo>
                    <a:pt x="1683" y="536"/>
                    <a:pt x="1702" y="512"/>
                    <a:pt x="1721" y="464"/>
                  </a:cubicBezTo>
                  <a:cubicBezTo>
                    <a:pt x="1739" y="421"/>
                    <a:pt x="1718" y="377"/>
                    <a:pt x="1656" y="328"/>
                  </a:cubicBezTo>
                  <a:cubicBezTo>
                    <a:pt x="1612" y="294"/>
                    <a:pt x="1558" y="270"/>
                    <a:pt x="1525" y="270"/>
                  </a:cubicBezTo>
                  <a:cubicBezTo>
                    <a:pt x="1519" y="270"/>
                    <a:pt x="1514" y="271"/>
                    <a:pt x="1510" y="272"/>
                  </a:cubicBezTo>
                  <a:cubicBezTo>
                    <a:pt x="1500" y="275"/>
                    <a:pt x="1491" y="276"/>
                    <a:pt x="1483" y="276"/>
                  </a:cubicBezTo>
                  <a:cubicBezTo>
                    <a:pt x="1463" y="276"/>
                    <a:pt x="1448" y="268"/>
                    <a:pt x="1444" y="254"/>
                  </a:cubicBezTo>
                  <a:cubicBezTo>
                    <a:pt x="1433" y="221"/>
                    <a:pt x="1316" y="193"/>
                    <a:pt x="580" y="54"/>
                  </a:cubicBezTo>
                  <a:cubicBezTo>
                    <a:pt x="387" y="18"/>
                    <a:pt x="271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5276325" y="2342550"/>
              <a:ext cx="84200" cy="48700"/>
            </a:xfrm>
            <a:custGeom>
              <a:avLst/>
              <a:gdLst/>
              <a:ahLst/>
              <a:cxnLst/>
              <a:rect l="l" t="t" r="r" b="b"/>
              <a:pathLst>
                <a:path w="3368" h="1948" extrusionOk="0">
                  <a:moveTo>
                    <a:pt x="286" y="1"/>
                  </a:moveTo>
                  <a:cubicBezTo>
                    <a:pt x="278" y="1"/>
                    <a:pt x="271" y="1"/>
                    <a:pt x="263" y="1"/>
                  </a:cubicBezTo>
                  <a:cubicBezTo>
                    <a:pt x="100" y="3"/>
                    <a:pt x="68" y="16"/>
                    <a:pt x="27" y="90"/>
                  </a:cubicBezTo>
                  <a:cubicBezTo>
                    <a:pt x="3" y="134"/>
                    <a:pt x="1" y="200"/>
                    <a:pt x="22" y="226"/>
                  </a:cubicBezTo>
                  <a:cubicBezTo>
                    <a:pt x="49" y="261"/>
                    <a:pt x="212" y="281"/>
                    <a:pt x="354" y="281"/>
                  </a:cubicBezTo>
                  <a:cubicBezTo>
                    <a:pt x="455" y="281"/>
                    <a:pt x="544" y="270"/>
                    <a:pt x="564" y="248"/>
                  </a:cubicBezTo>
                  <a:cubicBezTo>
                    <a:pt x="569" y="241"/>
                    <a:pt x="575" y="238"/>
                    <a:pt x="582" y="238"/>
                  </a:cubicBezTo>
                  <a:cubicBezTo>
                    <a:pt x="595" y="238"/>
                    <a:pt x="608" y="252"/>
                    <a:pt x="616" y="275"/>
                  </a:cubicBezTo>
                  <a:cubicBezTo>
                    <a:pt x="625" y="307"/>
                    <a:pt x="648" y="329"/>
                    <a:pt x="667" y="329"/>
                  </a:cubicBezTo>
                  <a:cubicBezTo>
                    <a:pt x="670" y="329"/>
                    <a:pt x="672" y="328"/>
                    <a:pt x="675" y="328"/>
                  </a:cubicBezTo>
                  <a:cubicBezTo>
                    <a:pt x="675" y="328"/>
                    <a:pt x="676" y="328"/>
                    <a:pt x="677" y="328"/>
                  </a:cubicBezTo>
                  <a:cubicBezTo>
                    <a:pt x="711" y="328"/>
                    <a:pt x="983" y="449"/>
                    <a:pt x="1291" y="602"/>
                  </a:cubicBezTo>
                  <a:cubicBezTo>
                    <a:pt x="1598" y="754"/>
                    <a:pt x="1842" y="854"/>
                    <a:pt x="1905" y="854"/>
                  </a:cubicBezTo>
                  <a:cubicBezTo>
                    <a:pt x="1911" y="854"/>
                    <a:pt x="1916" y="853"/>
                    <a:pt x="1918" y="851"/>
                  </a:cubicBezTo>
                  <a:cubicBezTo>
                    <a:pt x="1930" y="842"/>
                    <a:pt x="1939" y="838"/>
                    <a:pt x="1946" y="838"/>
                  </a:cubicBezTo>
                  <a:cubicBezTo>
                    <a:pt x="1956" y="838"/>
                    <a:pt x="1960" y="850"/>
                    <a:pt x="1954" y="873"/>
                  </a:cubicBezTo>
                  <a:cubicBezTo>
                    <a:pt x="1946" y="906"/>
                    <a:pt x="2047" y="1004"/>
                    <a:pt x="2198" y="1108"/>
                  </a:cubicBezTo>
                  <a:cubicBezTo>
                    <a:pt x="2490" y="1310"/>
                    <a:pt x="2898" y="1660"/>
                    <a:pt x="3038" y="1831"/>
                  </a:cubicBezTo>
                  <a:cubicBezTo>
                    <a:pt x="3102" y="1908"/>
                    <a:pt x="3167" y="1948"/>
                    <a:pt x="3222" y="1948"/>
                  </a:cubicBezTo>
                  <a:cubicBezTo>
                    <a:pt x="3260" y="1948"/>
                    <a:pt x="3293" y="1929"/>
                    <a:pt x="3318" y="1891"/>
                  </a:cubicBezTo>
                  <a:cubicBezTo>
                    <a:pt x="3368" y="1814"/>
                    <a:pt x="3353" y="1767"/>
                    <a:pt x="3235" y="1631"/>
                  </a:cubicBezTo>
                  <a:cubicBezTo>
                    <a:pt x="2951" y="1303"/>
                    <a:pt x="2210" y="759"/>
                    <a:pt x="2055" y="759"/>
                  </a:cubicBezTo>
                  <a:cubicBezTo>
                    <a:pt x="2050" y="759"/>
                    <a:pt x="2046" y="759"/>
                    <a:pt x="2042" y="760"/>
                  </a:cubicBezTo>
                  <a:cubicBezTo>
                    <a:pt x="2035" y="762"/>
                    <a:pt x="2030" y="763"/>
                    <a:pt x="2024" y="763"/>
                  </a:cubicBezTo>
                  <a:cubicBezTo>
                    <a:pt x="2005" y="763"/>
                    <a:pt x="1994" y="750"/>
                    <a:pt x="2000" y="726"/>
                  </a:cubicBezTo>
                  <a:cubicBezTo>
                    <a:pt x="2016" y="662"/>
                    <a:pt x="1758" y="514"/>
                    <a:pt x="1177" y="252"/>
                  </a:cubicBezTo>
                  <a:cubicBezTo>
                    <a:pt x="957" y="152"/>
                    <a:pt x="839" y="108"/>
                    <a:pt x="783" y="108"/>
                  </a:cubicBezTo>
                  <a:cubicBezTo>
                    <a:pt x="759" y="108"/>
                    <a:pt x="747" y="116"/>
                    <a:pt x="743" y="132"/>
                  </a:cubicBezTo>
                  <a:cubicBezTo>
                    <a:pt x="737" y="158"/>
                    <a:pt x="731" y="171"/>
                    <a:pt x="725" y="171"/>
                  </a:cubicBezTo>
                  <a:cubicBezTo>
                    <a:pt x="719" y="171"/>
                    <a:pt x="712" y="159"/>
                    <a:pt x="705" y="133"/>
                  </a:cubicBezTo>
                  <a:cubicBezTo>
                    <a:pt x="679" y="50"/>
                    <a:pt x="52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9"/>
          <p:cNvGrpSpPr/>
          <p:nvPr/>
        </p:nvGrpSpPr>
        <p:grpSpPr>
          <a:xfrm rot="-9916588" flipH="1">
            <a:off x="5988217" y="3022090"/>
            <a:ext cx="336486" cy="261608"/>
            <a:chOff x="5222975" y="2300200"/>
            <a:chExt cx="199300" cy="154950"/>
          </a:xfrm>
        </p:grpSpPr>
        <p:sp>
          <p:nvSpPr>
            <p:cNvPr id="1574" name="Google Shape;1574;p49"/>
            <p:cNvSpPr/>
            <p:nvPr/>
          </p:nvSpPr>
          <p:spPr>
            <a:xfrm>
              <a:off x="5222975" y="2300200"/>
              <a:ext cx="199300" cy="154950"/>
            </a:xfrm>
            <a:custGeom>
              <a:avLst/>
              <a:gdLst/>
              <a:ahLst/>
              <a:cxnLst/>
              <a:rect l="l" t="t" r="r" b="b"/>
              <a:pathLst>
                <a:path w="7972" h="6198" extrusionOk="0">
                  <a:moveTo>
                    <a:pt x="1662" y="242"/>
                  </a:moveTo>
                  <a:cubicBezTo>
                    <a:pt x="2052" y="242"/>
                    <a:pt x="2447" y="284"/>
                    <a:pt x="2768" y="365"/>
                  </a:cubicBezTo>
                  <a:cubicBezTo>
                    <a:pt x="2911" y="401"/>
                    <a:pt x="3067" y="425"/>
                    <a:pt x="3149" y="425"/>
                  </a:cubicBezTo>
                  <a:cubicBezTo>
                    <a:pt x="3166" y="425"/>
                    <a:pt x="3180" y="424"/>
                    <a:pt x="3190" y="421"/>
                  </a:cubicBezTo>
                  <a:cubicBezTo>
                    <a:pt x="3206" y="417"/>
                    <a:pt x="3223" y="416"/>
                    <a:pt x="3238" y="416"/>
                  </a:cubicBezTo>
                  <a:cubicBezTo>
                    <a:pt x="3275" y="416"/>
                    <a:pt x="3304" y="427"/>
                    <a:pt x="3310" y="446"/>
                  </a:cubicBezTo>
                  <a:cubicBezTo>
                    <a:pt x="3318" y="473"/>
                    <a:pt x="3441" y="521"/>
                    <a:pt x="3580" y="551"/>
                  </a:cubicBezTo>
                  <a:cubicBezTo>
                    <a:pt x="4180" y="683"/>
                    <a:pt x="5350" y="1415"/>
                    <a:pt x="5824" y="1956"/>
                  </a:cubicBezTo>
                  <a:cubicBezTo>
                    <a:pt x="6048" y="2209"/>
                    <a:pt x="6591" y="2975"/>
                    <a:pt x="6626" y="3083"/>
                  </a:cubicBezTo>
                  <a:cubicBezTo>
                    <a:pt x="6644" y="3143"/>
                    <a:pt x="6730" y="3208"/>
                    <a:pt x="6775" y="3208"/>
                  </a:cubicBezTo>
                  <a:cubicBezTo>
                    <a:pt x="6786" y="3208"/>
                    <a:pt x="6794" y="3205"/>
                    <a:pt x="6799" y="3196"/>
                  </a:cubicBezTo>
                  <a:cubicBezTo>
                    <a:pt x="6832" y="3133"/>
                    <a:pt x="7589" y="2681"/>
                    <a:pt x="7656" y="2681"/>
                  </a:cubicBezTo>
                  <a:cubicBezTo>
                    <a:pt x="7659" y="2681"/>
                    <a:pt x="7661" y="2682"/>
                    <a:pt x="7661" y="2684"/>
                  </a:cubicBezTo>
                  <a:cubicBezTo>
                    <a:pt x="7658" y="2716"/>
                    <a:pt x="7638" y="2920"/>
                    <a:pt x="7618" y="3137"/>
                  </a:cubicBezTo>
                  <a:cubicBezTo>
                    <a:pt x="7597" y="3355"/>
                    <a:pt x="7592" y="3572"/>
                    <a:pt x="7607" y="3621"/>
                  </a:cubicBezTo>
                  <a:cubicBezTo>
                    <a:pt x="7623" y="3669"/>
                    <a:pt x="7621" y="3831"/>
                    <a:pt x="7603" y="3984"/>
                  </a:cubicBezTo>
                  <a:cubicBezTo>
                    <a:pt x="7586" y="4134"/>
                    <a:pt x="7566" y="4404"/>
                    <a:pt x="7559" y="4579"/>
                  </a:cubicBezTo>
                  <a:cubicBezTo>
                    <a:pt x="7553" y="4753"/>
                    <a:pt x="7541" y="4963"/>
                    <a:pt x="7534" y="5039"/>
                  </a:cubicBezTo>
                  <a:cubicBezTo>
                    <a:pt x="7525" y="5117"/>
                    <a:pt x="7511" y="5302"/>
                    <a:pt x="7502" y="5456"/>
                  </a:cubicBezTo>
                  <a:cubicBezTo>
                    <a:pt x="7481" y="5778"/>
                    <a:pt x="7473" y="5877"/>
                    <a:pt x="7387" y="5877"/>
                  </a:cubicBezTo>
                  <a:cubicBezTo>
                    <a:pt x="7351" y="5877"/>
                    <a:pt x="7302" y="5860"/>
                    <a:pt x="7233" y="5834"/>
                  </a:cubicBezTo>
                  <a:cubicBezTo>
                    <a:pt x="6919" y="5719"/>
                    <a:pt x="6696" y="5659"/>
                    <a:pt x="6265" y="5572"/>
                  </a:cubicBezTo>
                  <a:cubicBezTo>
                    <a:pt x="6043" y="5527"/>
                    <a:pt x="5773" y="5458"/>
                    <a:pt x="5660" y="5417"/>
                  </a:cubicBezTo>
                  <a:cubicBezTo>
                    <a:pt x="5548" y="5376"/>
                    <a:pt x="5214" y="5277"/>
                    <a:pt x="4912" y="5196"/>
                  </a:cubicBezTo>
                  <a:lnTo>
                    <a:pt x="4368" y="5047"/>
                  </a:lnTo>
                  <a:lnTo>
                    <a:pt x="4475" y="4953"/>
                  </a:lnTo>
                  <a:cubicBezTo>
                    <a:pt x="4533" y="4903"/>
                    <a:pt x="4626" y="4846"/>
                    <a:pt x="4677" y="4829"/>
                  </a:cubicBezTo>
                  <a:cubicBezTo>
                    <a:pt x="4729" y="4813"/>
                    <a:pt x="4878" y="4705"/>
                    <a:pt x="5002" y="4592"/>
                  </a:cubicBezTo>
                  <a:cubicBezTo>
                    <a:pt x="5126" y="4480"/>
                    <a:pt x="5243" y="4381"/>
                    <a:pt x="5260" y="4375"/>
                  </a:cubicBezTo>
                  <a:cubicBezTo>
                    <a:pt x="5279" y="4370"/>
                    <a:pt x="5313" y="4321"/>
                    <a:pt x="5338" y="4265"/>
                  </a:cubicBezTo>
                  <a:cubicBezTo>
                    <a:pt x="5382" y="4170"/>
                    <a:pt x="5376" y="4154"/>
                    <a:pt x="5225" y="3961"/>
                  </a:cubicBezTo>
                  <a:cubicBezTo>
                    <a:pt x="5089" y="3787"/>
                    <a:pt x="4698" y="3440"/>
                    <a:pt x="4350" y="3188"/>
                  </a:cubicBezTo>
                  <a:cubicBezTo>
                    <a:pt x="4160" y="3049"/>
                    <a:pt x="3367" y="2661"/>
                    <a:pt x="3170" y="2608"/>
                  </a:cubicBezTo>
                  <a:cubicBezTo>
                    <a:pt x="3052" y="2577"/>
                    <a:pt x="2918" y="2532"/>
                    <a:pt x="2867" y="2509"/>
                  </a:cubicBezTo>
                  <a:cubicBezTo>
                    <a:pt x="2691" y="2425"/>
                    <a:pt x="1791" y="2301"/>
                    <a:pt x="1319" y="2295"/>
                  </a:cubicBezTo>
                  <a:cubicBezTo>
                    <a:pt x="1064" y="2293"/>
                    <a:pt x="843" y="2274"/>
                    <a:pt x="832" y="2254"/>
                  </a:cubicBezTo>
                  <a:cubicBezTo>
                    <a:pt x="822" y="2233"/>
                    <a:pt x="1044" y="2091"/>
                    <a:pt x="1327" y="1937"/>
                  </a:cubicBezTo>
                  <a:cubicBezTo>
                    <a:pt x="1994" y="1575"/>
                    <a:pt x="2042" y="1533"/>
                    <a:pt x="1958" y="1380"/>
                  </a:cubicBezTo>
                  <a:cubicBezTo>
                    <a:pt x="1893" y="1261"/>
                    <a:pt x="1016" y="629"/>
                    <a:pt x="795" y="541"/>
                  </a:cubicBezTo>
                  <a:cubicBezTo>
                    <a:pt x="731" y="517"/>
                    <a:pt x="644" y="471"/>
                    <a:pt x="595" y="438"/>
                  </a:cubicBezTo>
                  <a:cubicBezTo>
                    <a:pt x="510" y="381"/>
                    <a:pt x="516" y="378"/>
                    <a:pt x="782" y="322"/>
                  </a:cubicBezTo>
                  <a:cubicBezTo>
                    <a:pt x="1044" y="269"/>
                    <a:pt x="1351" y="242"/>
                    <a:pt x="1662" y="242"/>
                  </a:cubicBezTo>
                  <a:close/>
                  <a:moveTo>
                    <a:pt x="1627" y="1"/>
                  </a:moveTo>
                  <a:cubicBezTo>
                    <a:pt x="888" y="1"/>
                    <a:pt x="206" y="129"/>
                    <a:pt x="67" y="337"/>
                  </a:cubicBezTo>
                  <a:lnTo>
                    <a:pt x="0" y="439"/>
                  </a:lnTo>
                  <a:lnTo>
                    <a:pt x="508" y="710"/>
                  </a:lnTo>
                  <a:cubicBezTo>
                    <a:pt x="1000" y="974"/>
                    <a:pt x="1609" y="1367"/>
                    <a:pt x="1630" y="1435"/>
                  </a:cubicBezTo>
                  <a:cubicBezTo>
                    <a:pt x="1637" y="1455"/>
                    <a:pt x="1540" y="1515"/>
                    <a:pt x="1415" y="1571"/>
                  </a:cubicBezTo>
                  <a:cubicBezTo>
                    <a:pt x="931" y="1785"/>
                    <a:pt x="284" y="2235"/>
                    <a:pt x="214" y="2408"/>
                  </a:cubicBezTo>
                  <a:cubicBezTo>
                    <a:pt x="168" y="2523"/>
                    <a:pt x="282" y="2599"/>
                    <a:pt x="490" y="2599"/>
                  </a:cubicBezTo>
                  <a:cubicBezTo>
                    <a:pt x="511" y="2599"/>
                    <a:pt x="533" y="2598"/>
                    <a:pt x="556" y="2597"/>
                  </a:cubicBezTo>
                  <a:cubicBezTo>
                    <a:pt x="746" y="2583"/>
                    <a:pt x="933" y="2577"/>
                    <a:pt x="1116" y="2577"/>
                  </a:cubicBezTo>
                  <a:cubicBezTo>
                    <a:pt x="2565" y="2577"/>
                    <a:pt x="3759" y="2993"/>
                    <a:pt x="4661" y="3814"/>
                  </a:cubicBezTo>
                  <a:cubicBezTo>
                    <a:pt x="4854" y="3991"/>
                    <a:pt x="5032" y="4182"/>
                    <a:pt x="5016" y="4198"/>
                  </a:cubicBezTo>
                  <a:cubicBezTo>
                    <a:pt x="4787" y="4417"/>
                    <a:pt x="4649" y="4526"/>
                    <a:pt x="4446" y="4650"/>
                  </a:cubicBezTo>
                  <a:cubicBezTo>
                    <a:pt x="4146" y="4834"/>
                    <a:pt x="4039" y="4972"/>
                    <a:pt x="4085" y="5119"/>
                  </a:cubicBezTo>
                  <a:cubicBezTo>
                    <a:pt x="4134" y="5276"/>
                    <a:pt x="4205" y="5310"/>
                    <a:pt x="4870" y="5497"/>
                  </a:cubicBezTo>
                  <a:cubicBezTo>
                    <a:pt x="5196" y="5588"/>
                    <a:pt x="5557" y="5693"/>
                    <a:pt x="5667" y="5730"/>
                  </a:cubicBezTo>
                  <a:cubicBezTo>
                    <a:pt x="5778" y="5766"/>
                    <a:pt x="6074" y="5839"/>
                    <a:pt x="6328" y="5892"/>
                  </a:cubicBezTo>
                  <a:cubicBezTo>
                    <a:pt x="6582" y="5947"/>
                    <a:pt x="6879" y="6025"/>
                    <a:pt x="6992" y="6068"/>
                  </a:cubicBezTo>
                  <a:cubicBezTo>
                    <a:pt x="7215" y="6153"/>
                    <a:pt x="7366" y="6198"/>
                    <a:pt x="7472" y="6198"/>
                  </a:cubicBezTo>
                  <a:cubicBezTo>
                    <a:pt x="7611" y="6198"/>
                    <a:pt x="7673" y="6123"/>
                    <a:pt x="7722" y="5964"/>
                  </a:cubicBezTo>
                  <a:cubicBezTo>
                    <a:pt x="7799" y="5707"/>
                    <a:pt x="7816" y="5302"/>
                    <a:pt x="7757" y="5113"/>
                  </a:cubicBezTo>
                  <a:cubicBezTo>
                    <a:pt x="7730" y="5028"/>
                    <a:pt x="7727" y="4969"/>
                    <a:pt x="7750" y="4969"/>
                  </a:cubicBezTo>
                  <a:cubicBezTo>
                    <a:pt x="7752" y="4969"/>
                    <a:pt x="7753" y="4969"/>
                    <a:pt x="7755" y="4969"/>
                  </a:cubicBezTo>
                  <a:cubicBezTo>
                    <a:pt x="7757" y="4970"/>
                    <a:pt x="7759" y="4970"/>
                    <a:pt x="7761" y="4970"/>
                  </a:cubicBezTo>
                  <a:cubicBezTo>
                    <a:pt x="7785" y="4970"/>
                    <a:pt x="7811" y="4933"/>
                    <a:pt x="7821" y="4883"/>
                  </a:cubicBezTo>
                  <a:cubicBezTo>
                    <a:pt x="7857" y="4685"/>
                    <a:pt x="7872" y="3924"/>
                    <a:pt x="7839" y="3907"/>
                  </a:cubicBezTo>
                  <a:cubicBezTo>
                    <a:pt x="7822" y="3899"/>
                    <a:pt x="7829" y="3885"/>
                    <a:pt x="7852" y="3877"/>
                  </a:cubicBezTo>
                  <a:cubicBezTo>
                    <a:pt x="7903" y="3861"/>
                    <a:pt x="7909" y="3244"/>
                    <a:pt x="7857" y="3200"/>
                  </a:cubicBezTo>
                  <a:cubicBezTo>
                    <a:pt x="7837" y="3183"/>
                    <a:pt x="7837" y="3162"/>
                    <a:pt x="7855" y="3148"/>
                  </a:cubicBezTo>
                  <a:cubicBezTo>
                    <a:pt x="7912" y="3104"/>
                    <a:pt x="7972" y="2634"/>
                    <a:pt x="7945" y="2453"/>
                  </a:cubicBezTo>
                  <a:cubicBezTo>
                    <a:pt x="7924" y="2309"/>
                    <a:pt x="7904" y="2276"/>
                    <a:pt x="7839" y="2272"/>
                  </a:cubicBezTo>
                  <a:cubicBezTo>
                    <a:pt x="7838" y="2272"/>
                    <a:pt x="7837" y="2272"/>
                    <a:pt x="7836" y="2272"/>
                  </a:cubicBezTo>
                  <a:cubicBezTo>
                    <a:pt x="7756" y="2272"/>
                    <a:pt x="7471" y="2425"/>
                    <a:pt x="7033" y="2707"/>
                  </a:cubicBezTo>
                  <a:cubicBezTo>
                    <a:pt x="6911" y="2785"/>
                    <a:pt x="6807" y="2849"/>
                    <a:pt x="6800" y="2851"/>
                  </a:cubicBezTo>
                  <a:cubicBezTo>
                    <a:pt x="6800" y="2851"/>
                    <a:pt x="6800" y="2851"/>
                    <a:pt x="6800" y="2851"/>
                  </a:cubicBezTo>
                  <a:cubicBezTo>
                    <a:pt x="6791" y="2851"/>
                    <a:pt x="6714" y="2730"/>
                    <a:pt x="6628" y="2582"/>
                  </a:cubicBezTo>
                  <a:cubicBezTo>
                    <a:pt x="6540" y="2433"/>
                    <a:pt x="6409" y="2245"/>
                    <a:pt x="6336" y="2167"/>
                  </a:cubicBezTo>
                  <a:cubicBezTo>
                    <a:pt x="6265" y="2091"/>
                    <a:pt x="6197" y="2005"/>
                    <a:pt x="6189" y="1979"/>
                  </a:cubicBezTo>
                  <a:cubicBezTo>
                    <a:pt x="6153" y="1865"/>
                    <a:pt x="5649" y="1390"/>
                    <a:pt x="5286" y="1129"/>
                  </a:cubicBezTo>
                  <a:cubicBezTo>
                    <a:pt x="4499" y="562"/>
                    <a:pt x="3838" y="304"/>
                    <a:pt x="2614" y="83"/>
                  </a:cubicBezTo>
                  <a:cubicBezTo>
                    <a:pt x="2303" y="27"/>
                    <a:pt x="1959" y="1"/>
                    <a:pt x="1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5354450" y="2420350"/>
              <a:ext cx="43500" cy="13425"/>
            </a:xfrm>
            <a:custGeom>
              <a:avLst/>
              <a:gdLst/>
              <a:ahLst/>
              <a:cxnLst/>
              <a:rect l="l" t="t" r="r" b="b"/>
              <a:pathLst>
                <a:path w="1740" h="537" extrusionOk="0">
                  <a:moveTo>
                    <a:pt x="195" y="1"/>
                  </a:moveTo>
                  <a:cubicBezTo>
                    <a:pt x="127" y="1"/>
                    <a:pt x="93" y="15"/>
                    <a:pt x="65" y="42"/>
                  </a:cubicBezTo>
                  <a:cubicBezTo>
                    <a:pt x="27" y="82"/>
                    <a:pt x="0" y="129"/>
                    <a:pt x="7" y="149"/>
                  </a:cubicBezTo>
                  <a:cubicBezTo>
                    <a:pt x="23" y="201"/>
                    <a:pt x="232" y="263"/>
                    <a:pt x="605" y="328"/>
                  </a:cubicBezTo>
                  <a:cubicBezTo>
                    <a:pt x="775" y="357"/>
                    <a:pt x="1073" y="420"/>
                    <a:pt x="1264" y="467"/>
                  </a:cubicBezTo>
                  <a:cubicBezTo>
                    <a:pt x="1454" y="513"/>
                    <a:pt x="1559" y="536"/>
                    <a:pt x="1621" y="536"/>
                  </a:cubicBezTo>
                  <a:cubicBezTo>
                    <a:pt x="1683" y="536"/>
                    <a:pt x="1702" y="512"/>
                    <a:pt x="1721" y="464"/>
                  </a:cubicBezTo>
                  <a:cubicBezTo>
                    <a:pt x="1739" y="421"/>
                    <a:pt x="1718" y="377"/>
                    <a:pt x="1656" y="328"/>
                  </a:cubicBezTo>
                  <a:cubicBezTo>
                    <a:pt x="1612" y="294"/>
                    <a:pt x="1558" y="270"/>
                    <a:pt x="1525" y="270"/>
                  </a:cubicBezTo>
                  <a:cubicBezTo>
                    <a:pt x="1519" y="270"/>
                    <a:pt x="1514" y="271"/>
                    <a:pt x="1510" y="272"/>
                  </a:cubicBezTo>
                  <a:cubicBezTo>
                    <a:pt x="1500" y="275"/>
                    <a:pt x="1491" y="276"/>
                    <a:pt x="1483" y="276"/>
                  </a:cubicBezTo>
                  <a:cubicBezTo>
                    <a:pt x="1463" y="276"/>
                    <a:pt x="1448" y="268"/>
                    <a:pt x="1444" y="254"/>
                  </a:cubicBezTo>
                  <a:cubicBezTo>
                    <a:pt x="1433" y="221"/>
                    <a:pt x="1316" y="193"/>
                    <a:pt x="580" y="54"/>
                  </a:cubicBezTo>
                  <a:cubicBezTo>
                    <a:pt x="387" y="18"/>
                    <a:pt x="271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5276325" y="2342550"/>
              <a:ext cx="84200" cy="48700"/>
            </a:xfrm>
            <a:custGeom>
              <a:avLst/>
              <a:gdLst/>
              <a:ahLst/>
              <a:cxnLst/>
              <a:rect l="l" t="t" r="r" b="b"/>
              <a:pathLst>
                <a:path w="3368" h="1948" extrusionOk="0">
                  <a:moveTo>
                    <a:pt x="286" y="1"/>
                  </a:moveTo>
                  <a:cubicBezTo>
                    <a:pt x="278" y="1"/>
                    <a:pt x="271" y="1"/>
                    <a:pt x="263" y="1"/>
                  </a:cubicBezTo>
                  <a:cubicBezTo>
                    <a:pt x="100" y="3"/>
                    <a:pt x="68" y="16"/>
                    <a:pt x="27" y="90"/>
                  </a:cubicBezTo>
                  <a:cubicBezTo>
                    <a:pt x="3" y="134"/>
                    <a:pt x="1" y="200"/>
                    <a:pt x="22" y="226"/>
                  </a:cubicBezTo>
                  <a:cubicBezTo>
                    <a:pt x="49" y="261"/>
                    <a:pt x="212" y="281"/>
                    <a:pt x="354" y="281"/>
                  </a:cubicBezTo>
                  <a:cubicBezTo>
                    <a:pt x="455" y="281"/>
                    <a:pt x="544" y="270"/>
                    <a:pt x="564" y="248"/>
                  </a:cubicBezTo>
                  <a:cubicBezTo>
                    <a:pt x="569" y="241"/>
                    <a:pt x="575" y="238"/>
                    <a:pt x="582" y="238"/>
                  </a:cubicBezTo>
                  <a:cubicBezTo>
                    <a:pt x="595" y="238"/>
                    <a:pt x="608" y="252"/>
                    <a:pt x="616" y="275"/>
                  </a:cubicBezTo>
                  <a:cubicBezTo>
                    <a:pt x="625" y="307"/>
                    <a:pt x="648" y="329"/>
                    <a:pt x="667" y="329"/>
                  </a:cubicBezTo>
                  <a:cubicBezTo>
                    <a:pt x="670" y="329"/>
                    <a:pt x="672" y="328"/>
                    <a:pt x="675" y="328"/>
                  </a:cubicBezTo>
                  <a:cubicBezTo>
                    <a:pt x="675" y="328"/>
                    <a:pt x="676" y="328"/>
                    <a:pt x="677" y="328"/>
                  </a:cubicBezTo>
                  <a:cubicBezTo>
                    <a:pt x="711" y="328"/>
                    <a:pt x="983" y="449"/>
                    <a:pt x="1291" y="602"/>
                  </a:cubicBezTo>
                  <a:cubicBezTo>
                    <a:pt x="1598" y="754"/>
                    <a:pt x="1842" y="854"/>
                    <a:pt x="1905" y="854"/>
                  </a:cubicBezTo>
                  <a:cubicBezTo>
                    <a:pt x="1911" y="854"/>
                    <a:pt x="1916" y="853"/>
                    <a:pt x="1918" y="851"/>
                  </a:cubicBezTo>
                  <a:cubicBezTo>
                    <a:pt x="1930" y="842"/>
                    <a:pt x="1939" y="838"/>
                    <a:pt x="1946" y="838"/>
                  </a:cubicBezTo>
                  <a:cubicBezTo>
                    <a:pt x="1956" y="838"/>
                    <a:pt x="1960" y="850"/>
                    <a:pt x="1954" y="873"/>
                  </a:cubicBezTo>
                  <a:cubicBezTo>
                    <a:pt x="1946" y="906"/>
                    <a:pt x="2047" y="1004"/>
                    <a:pt x="2198" y="1108"/>
                  </a:cubicBezTo>
                  <a:cubicBezTo>
                    <a:pt x="2490" y="1310"/>
                    <a:pt x="2898" y="1660"/>
                    <a:pt x="3038" y="1831"/>
                  </a:cubicBezTo>
                  <a:cubicBezTo>
                    <a:pt x="3102" y="1908"/>
                    <a:pt x="3167" y="1948"/>
                    <a:pt x="3222" y="1948"/>
                  </a:cubicBezTo>
                  <a:cubicBezTo>
                    <a:pt x="3260" y="1948"/>
                    <a:pt x="3293" y="1929"/>
                    <a:pt x="3318" y="1891"/>
                  </a:cubicBezTo>
                  <a:cubicBezTo>
                    <a:pt x="3368" y="1814"/>
                    <a:pt x="3353" y="1767"/>
                    <a:pt x="3235" y="1631"/>
                  </a:cubicBezTo>
                  <a:cubicBezTo>
                    <a:pt x="2951" y="1303"/>
                    <a:pt x="2210" y="759"/>
                    <a:pt x="2055" y="759"/>
                  </a:cubicBezTo>
                  <a:cubicBezTo>
                    <a:pt x="2050" y="759"/>
                    <a:pt x="2046" y="759"/>
                    <a:pt x="2042" y="760"/>
                  </a:cubicBezTo>
                  <a:cubicBezTo>
                    <a:pt x="2035" y="762"/>
                    <a:pt x="2030" y="763"/>
                    <a:pt x="2024" y="763"/>
                  </a:cubicBezTo>
                  <a:cubicBezTo>
                    <a:pt x="2005" y="763"/>
                    <a:pt x="1994" y="750"/>
                    <a:pt x="2000" y="726"/>
                  </a:cubicBezTo>
                  <a:cubicBezTo>
                    <a:pt x="2016" y="662"/>
                    <a:pt x="1758" y="514"/>
                    <a:pt x="1177" y="252"/>
                  </a:cubicBezTo>
                  <a:cubicBezTo>
                    <a:pt x="957" y="152"/>
                    <a:pt x="839" y="108"/>
                    <a:pt x="783" y="108"/>
                  </a:cubicBezTo>
                  <a:cubicBezTo>
                    <a:pt x="759" y="108"/>
                    <a:pt x="747" y="116"/>
                    <a:pt x="743" y="132"/>
                  </a:cubicBezTo>
                  <a:cubicBezTo>
                    <a:pt x="737" y="158"/>
                    <a:pt x="731" y="171"/>
                    <a:pt x="725" y="171"/>
                  </a:cubicBezTo>
                  <a:cubicBezTo>
                    <a:pt x="719" y="171"/>
                    <a:pt x="712" y="159"/>
                    <a:pt x="705" y="133"/>
                  </a:cubicBezTo>
                  <a:cubicBezTo>
                    <a:pt x="679" y="50"/>
                    <a:pt x="52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8162780" y="2790625"/>
            <a:ext cx="232827" cy="229502"/>
            <a:chOff x="6437163" y="3618982"/>
            <a:chExt cx="232850" cy="229525"/>
          </a:xfrm>
        </p:grpSpPr>
        <p:sp>
          <p:nvSpPr>
            <p:cNvPr id="1578" name="Google Shape;1578;p49"/>
            <p:cNvSpPr/>
            <p:nvPr/>
          </p:nvSpPr>
          <p:spPr>
            <a:xfrm>
              <a:off x="6437163" y="3618982"/>
              <a:ext cx="232850" cy="229525"/>
            </a:xfrm>
            <a:custGeom>
              <a:avLst/>
              <a:gdLst/>
              <a:ahLst/>
              <a:cxnLst/>
              <a:rect l="l" t="t" r="r" b="b"/>
              <a:pathLst>
                <a:path w="9314" h="9181" extrusionOk="0">
                  <a:moveTo>
                    <a:pt x="4679" y="357"/>
                  </a:moveTo>
                  <a:cubicBezTo>
                    <a:pt x="6854" y="357"/>
                    <a:pt x="8611" y="2059"/>
                    <a:pt x="8823" y="4218"/>
                  </a:cubicBezTo>
                  <a:cubicBezTo>
                    <a:pt x="9061" y="6631"/>
                    <a:pt x="7129" y="8657"/>
                    <a:pt x="4773" y="8863"/>
                  </a:cubicBezTo>
                  <a:cubicBezTo>
                    <a:pt x="4737" y="8866"/>
                    <a:pt x="4709" y="8882"/>
                    <a:pt x="4683" y="8900"/>
                  </a:cubicBezTo>
                  <a:cubicBezTo>
                    <a:pt x="2490" y="8581"/>
                    <a:pt x="465" y="7275"/>
                    <a:pt x="382" y="4825"/>
                  </a:cubicBezTo>
                  <a:cubicBezTo>
                    <a:pt x="301" y="2476"/>
                    <a:pt x="2123" y="482"/>
                    <a:pt x="4466" y="362"/>
                  </a:cubicBezTo>
                  <a:cubicBezTo>
                    <a:pt x="4538" y="358"/>
                    <a:pt x="4609" y="357"/>
                    <a:pt x="4679" y="357"/>
                  </a:cubicBezTo>
                  <a:close/>
                  <a:moveTo>
                    <a:pt x="4567" y="1"/>
                  </a:moveTo>
                  <a:cubicBezTo>
                    <a:pt x="4534" y="1"/>
                    <a:pt x="4500" y="1"/>
                    <a:pt x="4466" y="2"/>
                  </a:cubicBezTo>
                  <a:cubicBezTo>
                    <a:pt x="1927" y="54"/>
                    <a:pt x="1" y="2140"/>
                    <a:pt x="21" y="4663"/>
                  </a:cubicBezTo>
                  <a:cubicBezTo>
                    <a:pt x="44" y="6922"/>
                    <a:pt x="2020" y="9152"/>
                    <a:pt x="4339" y="9152"/>
                  </a:cubicBezTo>
                  <a:cubicBezTo>
                    <a:pt x="4445" y="9152"/>
                    <a:pt x="4551" y="9147"/>
                    <a:pt x="4658" y="9138"/>
                  </a:cubicBezTo>
                  <a:cubicBezTo>
                    <a:pt x="4681" y="9163"/>
                    <a:pt x="4715" y="9180"/>
                    <a:pt x="4758" y="9180"/>
                  </a:cubicBezTo>
                  <a:cubicBezTo>
                    <a:pt x="4763" y="9180"/>
                    <a:pt x="4768" y="9180"/>
                    <a:pt x="4773" y="9180"/>
                  </a:cubicBezTo>
                  <a:cubicBezTo>
                    <a:pt x="7228" y="9023"/>
                    <a:pt x="9313" y="7058"/>
                    <a:pt x="9234" y="4518"/>
                  </a:cubicBezTo>
                  <a:cubicBezTo>
                    <a:pt x="9154" y="1968"/>
                    <a:pt x="7087" y="1"/>
                    <a:pt x="4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6444688" y="3627882"/>
              <a:ext cx="219025" cy="213600"/>
            </a:xfrm>
            <a:custGeom>
              <a:avLst/>
              <a:gdLst/>
              <a:ahLst/>
              <a:cxnLst/>
              <a:rect l="l" t="t" r="r" b="b"/>
              <a:pathLst>
                <a:path w="8761" h="8544" extrusionOk="0">
                  <a:moveTo>
                    <a:pt x="4413" y="1172"/>
                  </a:moveTo>
                  <a:cubicBezTo>
                    <a:pt x="4551" y="1172"/>
                    <a:pt x="4691" y="1189"/>
                    <a:pt x="4835" y="1225"/>
                  </a:cubicBezTo>
                  <a:cubicBezTo>
                    <a:pt x="5283" y="1336"/>
                    <a:pt x="5163" y="1980"/>
                    <a:pt x="4732" y="2001"/>
                  </a:cubicBezTo>
                  <a:cubicBezTo>
                    <a:pt x="4251" y="2021"/>
                    <a:pt x="3807" y="2531"/>
                    <a:pt x="3517" y="3152"/>
                  </a:cubicBezTo>
                  <a:cubicBezTo>
                    <a:pt x="3703" y="3086"/>
                    <a:pt x="3878" y="3056"/>
                    <a:pt x="4041" y="3056"/>
                  </a:cubicBezTo>
                  <a:cubicBezTo>
                    <a:pt x="5828" y="3056"/>
                    <a:pt x="6245" y="6642"/>
                    <a:pt x="3978" y="6642"/>
                  </a:cubicBezTo>
                  <a:cubicBezTo>
                    <a:pt x="3856" y="6642"/>
                    <a:pt x="3725" y="6631"/>
                    <a:pt x="3586" y="6609"/>
                  </a:cubicBezTo>
                  <a:cubicBezTo>
                    <a:pt x="715" y="6151"/>
                    <a:pt x="2065" y="1172"/>
                    <a:pt x="4413" y="1172"/>
                  </a:cubicBezTo>
                  <a:close/>
                  <a:moveTo>
                    <a:pt x="4378" y="1"/>
                  </a:moveTo>
                  <a:cubicBezTo>
                    <a:pt x="4308" y="1"/>
                    <a:pt x="4237" y="2"/>
                    <a:pt x="4165" y="6"/>
                  </a:cubicBezTo>
                  <a:cubicBezTo>
                    <a:pt x="1822" y="126"/>
                    <a:pt x="0" y="2120"/>
                    <a:pt x="81" y="4469"/>
                  </a:cubicBezTo>
                  <a:cubicBezTo>
                    <a:pt x="164" y="6919"/>
                    <a:pt x="2189" y="8225"/>
                    <a:pt x="4382" y="8544"/>
                  </a:cubicBezTo>
                  <a:cubicBezTo>
                    <a:pt x="4408" y="8526"/>
                    <a:pt x="4436" y="8510"/>
                    <a:pt x="4472" y="8507"/>
                  </a:cubicBezTo>
                  <a:cubicBezTo>
                    <a:pt x="6828" y="8301"/>
                    <a:pt x="8760" y="6275"/>
                    <a:pt x="8522" y="3862"/>
                  </a:cubicBezTo>
                  <a:cubicBezTo>
                    <a:pt x="8310" y="1703"/>
                    <a:pt x="6553" y="1"/>
                    <a:pt x="4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6521963" y="3715632"/>
              <a:ext cx="64775" cy="52675"/>
            </a:xfrm>
            <a:custGeom>
              <a:avLst/>
              <a:gdLst/>
              <a:ahLst/>
              <a:cxnLst/>
              <a:rect l="l" t="t" r="r" b="b"/>
              <a:pathLst>
                <a:path w="2591" h="2107" extrusionOk="0">
                  <a:moveTo>
                    <a:pt x="280" y="0"/>
                  </a:moveTo>
                  <a:cubicBezTo>
                    <a:pt x="56" y="638"/>
                    <a:pt x="1" y="1314"/>
                    <a:pt x="227" y="1679"/>
                  </a:cubicBezTo>
                  <a:cubicBezTo>
                    <a:pt x="411" y="1976"/>
                    <a:pt x="708" y="2107"/>
                    <a:pt x="1013" y="2107"/>
                  </a:cubicBezTo>
                  <a:cubicBezTo>
                    <a:pt x="1399" y="2107"/>
                    <a:pt x="1798" y="1899"/>
                    <a:pt x="2003" y="1550"/>
                  </a:cubicBezTo>
                  <a:cubicBezTo>
                    <a:pt x="2591" y="549"/>
                    <a:pt x="1436" y="91"/>
                    <a:pt x="651" y="91"/>
                  </a:cubicBezTo>
                  <a:cubicBezTo>
                    <a:pt x="588" y="91"/>
                    <a:pt x="528" y="94"/>
                    <a:pt x="472" y="99"/>
                  </a:cubicBezTo>
                  <a:cubicBezTo>
                    <a:pt x="463" y="100"/>
                    <a:pt x="454" y="101"/>
                    <a:pt x="446" y="101"/>
                  </a:cubicBezTo>
                  <a:cubicBezTo>
                    <a:pt x="363" y="101"/>
                    <a:pt x="310" y="59"/>
                    <a:pt x="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6462563" y="3657157"/>
              <a:ext cx="138250" cy="136775"/>
            </a:xfrm>
            <a:custGeom>
              <a:avLst/>
              <a:gdLst/>
              <a:ahLst/>
              <a:cxnLst/>
              <a:rect l="l" t="t" r="r" b="b"/>
              <a:pathLst>
                <a:path w="5530" h="5471" extrusionOk="0">
                  <a:moveTo>
                    <a:pt x="2656" y="2340"/>
                  </a:moveTo>
                  <a:cubicBezTo>
                    <a:pt x="2686" y="2399"/>
                    <a:pt x="2740" y="2441"/>
                    <a:pt x="2824" y="2441"/>
                  </a:cubicBezTo>
                  <a:cubicBezTo>
                    <a:pt x="2832" y="2441"/>
                    <a:pt x="2840" y="2440"/>
                    <a:pt x="2848" y="2439"/>
                  </a:cubicBezTo>
                  <a:cubicBezTo>
                    <a:pt x="2905" y="2434"/>
                    <a:pt x="2966" y="2431"/>
                    <a:pt x="3029" y="2431"/>
                  </a:cubicBezTo>
                  <a:cubicBezTo>
                    <a:pt x="3814" y="2431"/>
                    <a:pt x="4966" y="2889"/>
                    <a:pt x="4379" y="3889"/>
                  </a:cubicBezTo>
                  <a:cubicBezTo>
                    <a:pt x="4174" y="4238"/>
                    <a:pt x="3775" y="4446"/>
                    <a:pt x="3389" y="4446"/>
                  </a:cubicBezTo>
                  <a:cubicBezTo>
                    <a:pt x="3084" y="4446"/>
                    <a:pt x="2787" y="4315"/>
                    <a:pt x="2603" y="4018"/>
                  </a:cubicBezTo>
                  <a:cubicBezTo>
                    <a:pt x="2377" y="3653"/>
                    <a:pt x="2432" y="2977"/>
                    <a:pt x="2656" y="2340"/>
                  </a:cubicBezTo>
                  <a:close/>
                  <a:moveTo>
                    <a:pt x="3698" y="1"/>
                  </a:moveTo>
                  <a:cubicBezTo>
                    <a:pt x="1350" y="1"/>
                    <a:pt x="0" y="4980"/>
                    <a:pt x="2871" y="5438"/>
                  </a:cubicBezTo>
                  <a:cubicBezTo>
                    <a:pt x="3010" y="5460"/>
                    <a:pt x="3141" y="5471"/>
                    <a:pt x="3263" y="5471"/>
                  </a:cubicBezTo>
                  <a:cubicBezTo>
                    <a:pt x="5530" y="5471"/>
                    <a:pt x="5114" y="1886"/>
                    <a:pt x="3327" y="1886"/>
                  </a:cubicBezTo>
                  <a:cubicBezTo>
                    <a:pt x="3163" y="1886"/>
                    <a:pt x="2988" y="1916"/>
                    <a:pt x="2802" y="1982"/>
                  </a:cubicBezTo>
                  <a:cubicBezTo>
                    <a:pt x="3092" y="1360"/>
                    <a:pt x="3536" y="851"/>
                    <a:pt x="4017" y="830"/>
                  </a:cubicBezTo>
                  <a:cubicBezTo>
                    <a:pt x="4448" y="809"/>
                    <a:pt x="4568" y="164"/>
                    <a:pt x="4120" y="54"/>
                  </a:cubicBezTo>
                  <a:cubicBezTo>
                    <a:pt x="3976" y="18"/>
                    <a:pt x="3836" y="1"/>
                    <a:pt x="36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49"/>
          <p:cNvGrpSpPr/>
          <p:nvPr/>
        </p:nvGrpSpPr>
        <p:grpSpPr>
          <a:xfrm>
            <a:off x="6747625" y="2779175"/>
            <a:ext cx="232827" cy="229502"/>
            <a:chOff x="6106088" y="3618982"/>
            <a:chExt cx="232850" cy="229525"/>
          </a:xfrm>
        </p:grpSpPr>
        <p:sp>
          <p:nvSpPr>
            <p:cNvPr id="1583" name="Google Shape;1583;p49"/>
            <p:cNvSpPr/>
            <p:nvPr/>
          </p:nvSpPr>
          <p:spPr>
            <a:xfrm>
              <a:off x="6106088" y="3618982"/>
              <a:ext cx="232850" cy="229525"/>
            </a:xfrm>
            <a:custGeom>
              <a:avLst/>
              <a:gdLst/>
              <a:ahLst/>
              <a:cxnLst/>
              <a:rect l="l" t="t" r="r" b="b"/>
              <a:pathLst>
                <a:path w="9314" h="9181" extrusionOk="0">
                  <a:moveTo>
                    <a:pt x="4679" y="357"/>
                  </a:moveTo>
                  <a:cubicBezTo>
                    <a:pt x="6853" y="357"/>
                    <a:pt x="8610" y="2059"/>
                    <a:pt x="8822" y="4218"/>
                  </a:cubicBezTo>
                  <a:cubicBezTo>
                    <a:pt x="9061" y="6631"/>
                    <a:pt x="7128" y="8657"/>
                    <a:pt x="4775" y="8863"/>
                  </a:cubicBezTo>
                  <a:cubicBezTo>
                    <a:pt x="4735" y="8866"/>
                    <a:pt x="4708" y="8882"/>
                    <a:pt x="4685" y="8900"/>
                  </a:cubicBezTo>
                  <a:cubicBezTo>
                    <a:pt x="2488" y="8581"/>
                    <a:pt x="464" y="7275"/>
                    <a:pt x="381" y="4825"/>
                  </a:cubicBezTo>
                  <a:cubicBezTo>
                    <a:pt x="301" y="2476"/>
                    <a:pt x="2122" y="482"/>
                    <a:pt x="4466" y="362"/>
                  </a:cubicBezTo>
                  <a:cubicBezTo>
                    <a:pt x="4537" y="358"/>
                    <a:pt x="4608" y="357"/>
                    <a:pt x="4679" y="357"/>
                  </a:cubicBezTo>
                  <a:close/>
                  <a:moveTo>
                    <a:pt x="4567" y="1"/>
                  </a:moveTo>
                  <a:cubicBezTo>
                    <a:pt x="4533" y="1"/>
                    <a:pt x="4500" y="1"/>
                    <a:pt x="4466" y="2"/>
                  </a:cubicBezTo>
                  <a:cubicBezTo>
                    <a:pt x="1928" y="54"/>
                    <a:pt x="0" y="2140"/>
                    <a:pt x="23" y="4663"/>
                  </a:cubicBezTo>
                  <a:cubicBezTo>
                    <a:pt x="43" y="6922"/>
                    <a:pt x="2021" y="9152"/>
                    <a:pt x="4339" y="9152"/>
                  </a:cubicBezTo>
                  <a:cubicBezTo>
                    <a:pt x="4444" y="9152"/>
                    <a:pt x="4550" y="9147"/>
                    <a:pt x="4657" y="9138"/>
                  </a:cubicBezTo>
                  <a:cubicBezTo>
                    <a:pt x="4680" y="9163"/>
                    <a:pt x="4714" y="9180"/>
                    <a:pt x="4759" y="9180"/>
                  </a:cubicBezTo>
                  <a:cubicBezTo>
                    <a:pt x="4764" y="9180"/>
                    <a:pt x="4769" y="9180"/>
                    <a:pt x="4775" y="9180"/>
                  </a:cubicBezTo>
                  <a:cubicBezTo>
                    <a:pt x="7229" y="9023"/>
                    <a:pt x="9314" y="7058"/>
                    <a:pt x="9234" y="4518"/>
                  </a:cubicBezTo>
                  <a:cubicBezTo>
                    <a:pt x="9153" y="1968"/>
                    <a:pt x="7088" y="1"/>
                    <a:pt x="4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6113588" y="3627882"/>
              <a:ext cx="219025" cy="213600"/>
            </a:xfrm>
            <a:custGeom>
              <a:avLst/>
              <a:gdLst/>
              <a:ahLst/>
              <a:cxnLst/>
              <a:rect l="l" t="t" r="r" b="b"/>
              <a:pathLst>
                <a:path w="8761" h="8544" extrusionOk="0">
                  <a:moveTo>
                    <a:pt x="3691" y="1969"/>
                  </a:moveTo>
                  <a:cubicBezTo>
                    <a:pt x="3828" y="1969"/>
                    <a:pt x="3962" y="1980"/>
                    <a:pt x="4073" y="1980"/>
                  </a:cubicBezTo>
                  <a:cubicBezTo>
                    <a:pt x="4581" y="1982"/>
                    <a:pt x="5075" y="2017"/>
                    <a:pt x="5578" y="2090"/>
                  </a:cubicBezTo>
                  <a:cubicBezTo>
                    <a:pt x="5763" y="2116"/>
                    <a:pt x="5749" y="2414"/>
                    <a:pt x="5578" y="2448"/>
                  </a:cubicBezTo>
                  <a:cubicBezTo>
                    <a:pt x="5019" y="2569"/>
                    <a:pt x="4477" y="2605"/>
                    <a:pt x="3912" y="2665"/>
                  </a:cubicBezTo>
                  <a:cubicBezTo>
                    <a:pt x="3486" y="2710"/>
                    <a:pt x="3602" y="2601"/>
                    <a:pt x="3665" y="3062"/>
                  </a:cubicBezTo>
                  <a:cubicBezTo>
                    <a:pt x="3687" y="3233"/>
                    <a:pt x="3706" y="3402"/>
                    <a:pt x="3722" y="3571"/>
                  </a:cubicBezTo>
                  <a:cubicBezTo>
                    <a:pt x="3917" y="3472"/>
                    <a:pt x="4136" y="3420"/>
                    <a:pt x="4362" y="3420"/>
                  </a:cubicBezTo>
                  <a:cubicBezTo>
                    <a:pt x="4545" y="3420"/>
                    <a:pt x="4732" y="3454"/>
                    <a:pt x="4914" y="3527"/>
                  </a:cubicBezTo>
                  <a:cubicBezTo>
                    <a:pt x="5713" y="3838"/>
                    <a:pt x="6170" y="4720"/>
                    <a:pt x="6114" y="5549"/>
                  </a:cubicBezTo>
                  <a:cubicBezTo>
                    <a:pt x="6055" y="6442"/>
                    <a:pt x="5447" y="7235"/>
                    <a:pt x="4544" y="7380"/>
                  </a:cubicBezTo>
                  <a:cubicBezTo>
                    <a:pt x="4451" y="7395"/>
                    <a:pt x="4355" y="7402"/>
                    <a:pt x="4257" y="7402"/>
                  </a:cubicBezTo>
                  <a:cubicBezTo>
                    <a:pt x="3583" y="7402"/>
                    <a:pt x="2842" y="7053"/>
                    <a:pt x="2731" y="6343"/>
                  </a:cubicBezTo>
                  <a:cubicBezTo>
                    <a:pt x="2682" y="6036"/>
                    <a:pt x="2912" y="5709"/>
                    <a:pt x="3206" y="5709"/>
                  </a:cubicBezTo>
                  <a:cubicBezTo>
                    <a:pt x="3286" y="5709"/>
                    <a:pt x="3370" y="5733"/>
                    <a:pt x="3454" y="5788"/>
                  </a:cubicBezTo>
                  <a:cubicBezTo>
                    <a:pt x="3725" y="5962"/>
                    <a:pt x="4029" y="6144"/>
                    <a:pt x="4302" y="6144"/>
                  </a:cubicBezTo>
                  <a:cubicBezTo>
                    <a:pt x="4516" y="6144"/>
                    <a:pt x="4710" y="6031"/>
                    <a:pt x="4852" y="5713"/>
                  </a:cubicBezTo>
                  <a:cubicBezTo>
                    <a:pt x="5077" y="5203"/>
                    <a:pt x="4728" y="4416"/>
                    <a:pt x="4238" y="4416"/>
                  </a:cubicBezTo>
                  <a:cubicBezTo>
                    <a:pt x="4078" y="4416"/>
                    <a:pt x="3902" y="4501"/>
                    <a:pt x="3727" y="4707"/>
                  </a:cubicBezTo>
                  <a:cubicBezTo>
                    <a:pt x="3655" y="4791"/>
                    <a:pt x="3561" y="4827"/>
                    <a:pt x="3466" y="4827"/>
                  </a:cubicBezTo>
                  <a:cubicBezTo>
                    <a:pt x="3255" y="4827"/>
                    <a:pt x="3038" y="4650"/>
                    <a:pt x="3041" y="4422"/>
                  </a:cubicBezTo>
                  <a:cubicBezTo>
                    <a:pt x="3051" y="3848"/>
                    <a:pt x="2586" y="2515"/>
                    <a:pt x="3166" y="2092"/>
                  </a:cubicBezTo>
                  <a:cubicBezTo>
                    <a:pt x="3307" y="1991"/>
                    <a:pt x="3501" y="1969"/>
                    <a:pt x="3691" y="1969"/>
                  </a:cubicBezTo>
                  <a:close/>
                  <a:moveTo>
                    <a:pt x="4379" y="1"/>
                  </a:moveTo>
                  <a:cubicBezTo>
                    <a:pt x="4308" y="1"/>
                    <a:pt x="4237" y="2"/>
                    <a:pt x="4166" y="6"/>
                  </a:cubicBezTo>
                  <a:cubicBezTo>
                    <a:pt x="1822" y="126"/>
                    <a:pt x="1" y="2120"/>
                    <a:pt x="81" y="4469"/>
                  </a:cubicBezTo>
                  <a:cubicBezTo>
                    <a:pt x="164" y="6919"/>
                    <a:pt x="2190" y="8225"/>
                    <a:pt x="4385" y="8544"/>
                  </a:cubicBezTo>
                  <a:cubicBezTo>
                    <a:pt x="4408" y="8526"/>
                    <a:pt x="4436" y="8510"/>
                    <a:pt x="4475" y="8507"/>
                  </a:cubicBezTo>
                  <a:cubicBezTo>
                    <a:pt x="6828" y="8301"/>
                    <a:pt x="8761" y="6275"/>
                    <a:pt x="8522" y="3862"/>
                  </a:cubicBezTo>
                  <a:cubicBezTo>
                    <a:pt x="8310" y="1703"/>
                    <a:pt x="6553" y="1"/>
                    <a:pt x="4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6178213" y="3677107"/>
              <a:ext cx="89625" cy="135850"/>
            </a:xfrm>
            <a:custGeom>
              <a:avLst/>
              <a:gdLst/>
              <a:ahLst/>
              <a:cxnLst/>
              <a:rect l="l" t="t" r="r" b="b"/>
              <a:pathLst>
                <a:path w="3585" h="5434" extrusionOk="0">
                  <a:moveTo>
                    <a:pt x="1107" y="0"/>
                  </a:moveTo>
                  <a:cubicBezTo>
                    <a:pt x="917" y="0"/>
                    <a:pt x="722" y="22"/>
                    <a:pt x="581" y="124"/>
                  </a:cubicBezTo>
                  <a:cubicBezTo>
                    <a:pt x="1" y="546"/>
                    <a:pt x="466" y="1879"/>
                    <a:pt x="456" y="2453"/>
                  </a:cubicBezTo>
                  <a:cubicBezTo>
                    <a:pt x="453" y="2681"/>
                    <a:pt x="670" y="2858"/>
                    <a:pt x="881" y="2858"/>
                  </a:cubicBezTo>
                  <a:cubicBezTo>
                    <a:pt x="976" y="2858"/>
                    <a:pt x="1070" y="2822"/>
                    <a:pt x="1142" y="2738"/>
                  </a:cubicBezTo>
                  <a:cubicBezTo>
                    <a:pt x="1317" y="2532"/>
                    <a:pt x="1493" y="2447"/>
                    <a:pt x="1653" y="2447"/>
                  </a:cubicBezTo>
                  <a:cubicBezTo>
                    <a:pt x="2143" y="2447"/>
                    <a:pt x="2492" y="3235"/>
                    <a:pt x="2266" y="3745"/>
                  </a:cubicBezTo>
                  <a:cubicBezTo>
                    <a:pt x="2125" y="4063"/>
                    <a:pt x="1931" y="4175"/>
                    <a:pt x="1717" y="4175"/>
                  </a:cubicBezTo>
                  <a:cubicBezTo>
                    <a:pt x="1445" y="4175"/>
                    <a:pt x="1140" y="3993"/>
                    <a:pt x="869" y="3819"/>
                  </a:cubicBezTo>
                  <a:cubicBezTo>
                    <a:pt x="785" y="3764"/>
                    <a:pt x="701" y="3740"/>
                    <a:pt x="621" y="3740"/>
                  </a:cubicBezTo>
                  <a:cubicBezTo>
                    <a:pt x="327" y="3740"/>
                    <a:pt x="97" y="4067"/>
                    <a:pt x="146" y="4375"/>
                  </a:cubicBezTo>
                  <a:cubicBezTo>
                    <a:pt x="257" y="5084"/>
                    <a:pt x="998" y="5433"/>
                    <a:pt x="1672" y="5433"/>
                  </a:cubicBezTo>
                  <a:cubicBezTo>
                    <a:pt x="1770" y="5433"/>
                    <a:pt x="1866" y="5426"/>
                    <a:pt x="1959" y="5411"/>
                  </a:cubicBezTo>
                  <a:cubicBezTo>
                    <a:pt x="2862" y="5266"/>
                    <a:pt x="3468" y="4475"/>
                    <a:pt x="3529" y="3580"/>
                  </a:cubicBezTo>
                  <a:cubicBezTo>
                    <a:pt x="3585" y="2751"/>
                    <a:pt x="3128" y="1869"/>
                    <a:pt x="2329" y="1558"/>
                  </a:cubicBezTo>
                  <a:cubicBezTo>
                    <a:pt x="2146" y="1485"/>
                    <a:pt x="1959" y="1451"/>
                    <a:pt x="1776" y="1451"/>
                  </a:cubicBezTo>
                  <a:cubicBezTo>
                    <a:pt x="1551" y="1451"/>
                    <a:pt x="1332" y="1503"/>
                    <a:pt x="1137" y="1602"/>
                  </a:cubicBezTo>
                  <a:cubicBezTo>
                    <a:pt x="1120" y="1433"/>
                    <a:pt x="1102" y="1264"/>
                    <a:pt x="1080" y="1093"/>
                  </a:cubicBezTo>
                  <a:cubicBezTo>
                    <a:pt x="1017" y="632"/>
                    <a:pt x="901" y="741"/>
                    <a:pt x="1327" y="697"/>
                  </a:cubicBezTo>
                  <a:cubicBezTo>
                    <a:pt x="1892" y="636"/>
                    <a:pt x="2434" y="600"/>
                    <a:pt x="2993" y="479"/>
                  </a:cubicBezTo>
                  <a:cubicBezTo>
                    <a:pt x="3164" y="445"/>
                    <a:pt x="3178" y="147"/>
                    <a:pt x="2993" y="121"/>
                  </a:cubicBezTo>
                  <a:cubicBezTo>
                    <a:pt x="2490" y="48"/>
                    <a:pt x="1996" y="13"/>
                    <a:pt x="1488" y="11"/>
                  </a:cubicBezTo>
                  <a:cubicBezTo>
                    <a:pt x="1377" y="11"/>
                    <a:pt x="1244" y="0"/>
                    <a:pt x="1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33581" y="2005400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목표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왼쪽 중괄호 6"/>
          <p:cNvSpPr/>
          <p:nvPr/>
        </p:nvSpPr>
        <p:spPr>
          <a:xfrm>
            <a:off x="785707" y="2313177"/>
            <a:ext cx="223520" cy="1154770"/>
          </a:xfrm>
          <a:prstGeom prst="leftBrace">
            <a:avLst>
              <a:gd name="adj1" fmla="val 124611"/>
              <a:gd name="adj2" fmla="val 5176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4194350" y="2309880"/>
            <a:ext cx="278118" cy="1154770"/>
          </a:xfrm>
          <a:prstGeom prst="rightBrace">
            <a:avLst>
              <a:gd name="adj1" fmla="val 10380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7595" y="3008677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게임</a:t>
            </a:r>
            <a:endParaRPr lang="en-US" altLang="ko-KR" sz="1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리소스 적용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93823" y="2397409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게임</a:t>
            </a:r>
            <a:endParaRPr lang="en-US" altLang="ko-KR" sz="1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기능 구현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22914" y="3026569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 수정</a:t>
            </a:r>
            <a:endParaRPr lang="en-US" altLang="ko-KR" sz="1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6" name="왼쪽 중괄호 105"/>
          <p:cNvSpPr/>
          <p:nvPr/>
        </p:nvSpPr>
        <p:spPr>
          <a:xfrm>
            <a:off x="5076528" y="2305006"/>
            <a:ext cx="223520" cy="1154770"/>
          </a:xfrm>
          <a:prstGeom prst="leftBrace">
            <a:avLst>
              <a:gd name="adj1" fmla="val 124611"/>
              <a:gd name="adj2" fmla="val 5176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중괄호 106"/>
          <p:cNvSpPr/>
          <p:nvPr/>
        </p:nvSpPr>
        <p:spPr>
          <a:xfrm>
            <a:off x="8505320" y="2304226"/>
            <a:ext cx="278118" cy="1154770"/>
          </a:xfrm>
          <a:prstGeom prst="rightBrace">
            <a:avLst>
              <a:gd name="adj1" fmla="val 103802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479156" y="2005399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 목표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46609" y="3001653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게임</a:t>
            </a:r>
            <a:endParaRPr lang="en-US" altLang="ko-KR" sz="1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업데이트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91178" y="2387227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완성도 향상</a:t>
            </a:r>
            <a:endParaRPr lang="en-US" altLang="ko-KR" sz="1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960836" y="3030152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 완성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3272" y="1709530"/>
            <a:ext cx="75232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Good People, Good Game</a:t>
            </a:r>
          </a:p>
          <a:p>
            <a:pPr algn="ctr"/>
            <a:r>
              <a:rPr lang="en-US" altLang="ko-KR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G.G!</a:t>
            </a:r>
          </a:p>
          <a:p>
            <a:pPr algn="ctr"/>
            <a:r>
              <a:rPr lang="ko-KR" altLang="en-US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54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^^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788125"/>
      </p:ext>
    </p:extLst>
  </p:cSld>
  <p:clrMapOvr>
    <a:masterClrMapping/>
  </p:clrMapOvr>
</p:sld>
</file>

<file path=ppt/theme/theme1.xml><?xml version="1.0" encoding="utf-8"?>
<a:theme xmlns:a="http://schemas.openxmlformats.org/drawingml/2006/main" name="Team Building Class for Elementary by Slidesgo">
  <a:themeElements>
    <a:clrScheme name="Simple Light">
      <a:dk1>
        <a:srgbClr val="000000"/>
      </a:dk1>
      <a:lt1>
        <a:srgbClr val="FFFFFF"/>
      </a:lt1>
      <a:dk2>
        <a:srgbClr val="FF6EA7"/>
      </a:dk2>
      <a:lt2>
        <a:srgbClr val="CCB1FE"/>
      </a:lt2>
      <a:accent1>
        <a:srgbClr val="B2F7EF"/>
      </a:accent1>
      <a:accent2>
        <a:srgbClr val="FFE65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54</Paragraphs>
  <Words>169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이 름</cp:lastModifiedBy>
  <dc:title>Team G.G</dc:title>
  <cp:version>9.102.73.43337</cp:version>
  <dcterms:modified xsi:type="dcterms:W3CDTF">2021-06-11T00:06:04Z</dcterms:modified>
</cp:coreProperties>
</file>