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12801600" cx="9601200"/>
  <p:notesSz cx="6858000" cy="9144000"/>
  <p:embeddedFontLst>
    <p:embeddedFont>
      <p:font typeface="Jua"/>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Ju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720090" y="2095078"/>
            <a:ext cx="8161020" cy="44568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200150" y="6723804"/>
            <a:ext cx="7200900" cy="30907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50"/>
              </a:spcBef>
              <a:spcAft>
                <a:spcPts val="0"/>
              </a:spcAft>
              <a:buClr>
                <a:schemeClr val="dk1"/>
              </a:buClr>
              <a:buSzPts val="2520"/>
              <a:buNone/>
              <a:defRPr sz="2520"/>
            </a:lvl1pPr>
            <a:lvl2pPr lvl="1" algn="ctr">
              <a:lnSpc>
                <a:spcPct val="90000"/>
              </a:lnSpc>
              <a:spcBef>
                <a:spcPts val="525"/>
              </a:spcBef>
              <a:spcAft>
                <a:spcPts val="0"/>
              </a:spcAft>
              <a:buClr>
                <a:schemeClr val="dk1"/>
              </a:buClr>
              <a:buSzPts val="2100"/>
              <a:buNone/>
              <a:defRPr sz="2100"/>
            </a:lvl2pPr>
            <a:lvl3pPr lvl="2" algn="ctr">
              <a:lnSpc>
                <a:spcPct val="90000"/>
              </a:lnSpc>
              <a:spcBef>
                <a:spcPts val="525"/>
              </a:spcBef>
              <a:spcAft>
                <a:spcPts val="0"/>
              </a:spcAft>
              <a:buClr>
                <a:schemeClr val="dk1"/>
              </a:buClr>
              <a:buSzPts val="1890"/>
              <a:buNone/>
              <a:defRPr sz="1890"/>
            </a:lvl3pPr>
            <a:lvl4pPr lvl="3" algn="ctr">
              <a:lnSpc>
                <a:spcPct val="90000"/>
              </a:lnSpc>
              <a:spcBef>
                <a:spcPts val="525"/>
              </a:spcBef>
              <a:spcAft>
                <a:spcPts val="0"/>
              </a:spcAft>
              <a:buClr>
                <a:schemeClr val="dk1"/>
              </a:buClr>
              <a:buSzPts val="1680"/>
              <a:buNone/>
              <a:defRPr sz="1679"/>
            </a:lvl4pPr>
            <a:lvl5pPr lvl="4" algn="ctr">
              <a:lnSpc>
                <a:spcPct val="90000"/>
              </a:lnSpc>
              <a:spcBef>
                <a:spcPts val="525"/>
              </a:spcBef>
              <a:spcAft>
                <a:spcPts val="0"/>
              </a:spcAft>
              <a:buClr>
                <a:schemeClr val="dk1"/>
              </a:buClr>
              <a:buSzPts val="1680"/>
              <a:buNone/>
              <a:defRPr sz="1679"/>
            </a:lvl5pPr>
            <a:lvl6pPr lvl="5" algn="ctr">
              <a:lnSpc>
                <a:spcPct val="90000"/>
              </a:lnSpc>
              <a:spcBef>
                <a:spcPts val="525"/>
              </a:spcBef>
              <a:spcAft>
                <a:spcPts val="0"/>
              </a:spcAft>
              <a:buClr>
                <a:schemeClr val="dk1"/>
              </a:buClr>
              <a:buSzPts val="1680"/>
              <a:buNone/>
              <a:defRPr sz="1679"/>
            </a:lvl6pPr>
            <a:lvl7pPr lvl="6" algn="ctr">
              <a:lnSpc>
                <a:spcPct val="90000"/>
              </a:lnSpc>
              <a:spcBef>
                <a:spcPts val="525"/>
              </a:spcBef>
              <a:spcAft>
                <a:spcPts val="0"/>
              </a:spcAft>
              <a:buClr>
                <a:schemeClr val="dk1"/>
              </a:buClr>
              <a:buSzPts val="1680"/>
              <a:buNone/>
              <a:defRPr sz="1679"/>
            </a:lvl7pPr>
            <a:lvl8pPr lvl="7" algn="ctr">
              <a:lnSpc>
                <a:spcPct val="90000"/>
              </a:lnSpc>
              <a:spcBef>
                <a:spcPts val="525"/>
              </a:spcBef>
              <a:spcAft>
                <a:spcPts val="0"/>
              </a:spcAft>
              <a:buClr>
                <a:schemeClr val="dk1"/>
              </a:buClr>
              <a:buSzPts val="1680"/>
              <a:buNone/>
              <a:defRPr sz="1679"/>
            </a:lvl8pPr>
            <a:lvl9pPr lvl="8" algn="ctr">
              <a:lnSpc>
                <a:spcPct val="90000"/>
              </a:lnSpc>
              <a:spcBef>
                <a:spcPts val="525"/>
              </a:spcBef>
              <a:spcAft>
                <a:spcPts val="0"/>
              </a:spcAft>
              <a:buClr>
                <a:schemeClr val="dk1"/>
              </a:buClr>
              <a:buSzPts val="1680"/>
              <a:buNone/>
              <a:defRPr sz="1679"/>
            </a:lvl9pPr>
          </a:lstStyle>
          <a:p/>
        </p:txBody>
      </p:sp>
      <p:sp>
        <p:nvSpPr>
          <p:cNvPr id="14" name="Google Shape;14;p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739352" y="3328564"/>
            <a:ext cx="8122498" cy="8281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71" name="Google Shape;71;p1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481607" y="5070819"/>
            <a:ext cx="10848764" cy="20702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18919" y="3060568"/>
            <a:ext cx="10848764" cy="6090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77" name="Google Shape;77;p1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20" name="Google Shape;20;p3"/>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55082" y="3191514"/>
            <a:ext cx="8281035" cy="53251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55082" y="8567000"/>
            <a:ext cx="8281035" cy="28003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sz="2520">
                <a:solidFill>
                  <a:schemeClr val="dk1"/>
                </a:solidFill>
              </a:defRPr>
            </a:lvl1pPr>
            <a:lvl2pPr indent="-228600" lvl="1" marL="914400" algn="l">
              <a:lnSpc>
                <a:spcPct val="90000"/>
              </a:lnSpc>
              <a:spcBef>
                <a:spcPts val="525"/>
              </a:spcBef>
              <a:spcAft>
                <a:spcPts val="0"/>
              </a:spcAft>
              <a:buClr>
                <a:srgbClr val="888888"/>
              </a:buClr>
              <a:buSzPts val="2100"/>
              <a:buNone/>
              <a:defRPr sz="2100">
                <a:solidFill>
                  <a:srgbClr val="888888"/>
                </a:solidFill>
              </a:defRPr>
            </a:lvl2pPr>
            <a:lvl3pPr indent="-228600" lvl="2" marL="1371600" algn="l">
              <a:lnSpc>
                <a:spcPct val="90000"/>
              </a:lnSpc>
              <a:spcBef>
                <a:spcPts val="525"/>
              </a:spcBef>
              <a:spcAft>
                <a:spcPts val="0"/>
              </a:spcAft>
              <a:buClr>
                <a:srgbClr val="888888"/>
              </a:buClr>
              <a:buSzPts val="1890"/>
              <a:buNone/>
              <a:defRPr sz="1890">
                <a:solidFill>
                  <a:srgbClr val="888888"/>
                </a:solidFill>
              </a:defRPr>
            </a:lvl3pPr>
            <a:lvl4pPr indent="-228600" lvl="3" marL="1828800" algn="l">
              <a:lnSpc>
                <a:spcPct val="90000"/>
              </a:lnSpc>
              <a:spcBef>
                <a:spcPts val="525"/>
              </a:spcBef>
              <a:spcAft>
                <a:spcPts val="0"/>
              </a:spcAft>
              <a:buClr>
                <a:srgbClr val="888888"/>
              </a:buClr>
              <a:buSzPts val="1680"/>
              <a:buNone/>
              <a:defRPr sz="1679">
                <a:solidFill>
                  <a:srgbClr val="888888"/>
                </a:solidFill>
              </a:defRPr>
            </a:lvl4pPr>
            <a:lvl5pPr indent="-228600" lvl="4" marL="2286000" algn="l">
              <a:lnSpc>
                <a:spcPct val="90000"/>
              </a:lnSpc>
              <a:spcBef>
                <a:spcPts val="525"/>
              </a:spcBef>
              <a:spcAft>
                <a:spcPts val="0"/>
              </a:spcAft>
              <a:buClr>
                <a:srgbClr val="888888"/>
              </a:buClr>
              <a:buSzPts val="1680"/>
              <a:buNone/>
              <a:defRPr sz="1679">
                <a:solidFill>
                  <a:srgbClr val="888888"/>
                </a:solidFill>
              </a:defRPr>
            </a:lvl5pPr>
            <a:lvl6pPr indent="-228600" lvl="5" marL="2743200" algn="l">
              <a:lnSpc>
                <a:spcPct val="90000"/>
              </a:lnSpc>
              <a:spcBef>
                <a:spcPts val="525"/>
              </a:spcBef>
              <a:spcAft>
                <a:spcPts val="0"/>
              </a:spcAft>
              <a:buClr>
                <a:srgbClr val="888888"/>
              </a:buClr>
              <a:buSzPts val="1680"/>
              <a:buNone/>
              <a:defRPr sz="1679">
                <a:solidFill>
                  <a:srgbClr val="888888"/>
                </a:solidFill>
              </a:defRPr>
            </a:lvl6pPr>
            <a:lvl7pPr indent="-228600" lvl="6" marL="3200400" algn="l">
              <a:lnSpc>
                <a:spcPct val="90000"/>
              </a:lnSpc>
              <a:spcBef>
                <a:spcPts val="525"/>
              </a:spcBef>
              <a:spcAft>
                <a:spcPts val="0"/>
              </a:spcAft>
              <a:buClr>
                <a:srgbClr val="888888"/>
              </a:buClr>
              <a:buSzPts val="1680"/>
              <a:buNone/>
              <a:defRPr sz="1679">
                <a:solidFill>
                  <a:srgbClr val="888888"/>
                </a:solidFill>
              </a:defRPr>
            </a:lvl7pPr>
            <a:lvl8pPr indent="-228600" lvl="7" marL="3657600" algn="l">
              <a:lnSpc>
                <a:spcPct val="90000"/>
              </a:lnSpc>
              <a:spcBef>
                <a:spcPts val="525"/>
              </a:spcBef>
              <a:spcAft>
                <a:spcPts val="0"/>
              </a:spcAft>
              <a:buClr>
                <a:srgbClr val="888888"/>
              </a:buClr>
              <a:buSzPts val="1680"/>
              <a:buNone/>
              <a:defRPr sz="1679">
                <a:solidFill>
                  <a:srgbClr val="888888"/>
                </a:solidFill>
              </a:defRPr>
            </a:lvl8pPr>
            <a:lvl9pPr indent="-228600" lvl="8" marL="4114800" algn="l">
              <a:lnSpc>
                <a:spcPct val="90000"/>
              </a:lnSpc>
              <a:spcBef>
                <a:spcPts val="525"/>
              </a:spcBef>
              <a:spcAft>
                <a:spcPts val="0"/>
              </a:spcAft>
              <a:buClr>
                <a:srgbClr val="888888"/>
              </a:buClr>
              <a:buSzPts val="1680"/>
              <a:buNone/>
              <a:defRPr sz="1679">
                <a:solidFill>
                  <a:srgbClr val="888888"/>
                </a:solidFill>
              </a:defRPr>
            </a:lvl9pPr>
          </a:lstStyle>
          <a:p/>
        </p:txBody>
      </p:sp>
      <p:sp>
        <p:nvSpPr>
          <p:cNvPr id="26" name="Google Shape;26;p4"/>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60083"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32" name="Google Shape;32;p5"/>
          <p:cNvSpPr txBox="1"/>
          <p:nvPr>
            <p:ph idx="2" type="body"/>
          </p:nvPr>
        </p:nvSpPr>
        <p:spPr>
          <a:xfrm>
            <a:off x="4860608"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33" name="Google Shape;33;p5"/>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6133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61334" y="3138171"/>
            <a:ext cx="4061757"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39" name="Google Shape;39;p6"/>
          <p:cNvSpPr txBox="1"/>
          <p:nvPr>
            <p:ph idx="2" type="body"/>
          </p:nvPr>
        </p:nvSpPr>
        <p:spPr>
          <a:xfrm>
            <a:off x="661334" y="4676140"/>
            <a:ext cx="4061757"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0" name="Google Shape;40;p6"/>
          <p:cNvSpPr txBox="1"/>
          <p:nvPr>
            <p:ph idx="3" type="body"/>
          </p:nvPr>
        </p:nvSpPr>
        <p:spPr>
          <a:xfrm>
            <a:off x="4860608" y="3138171"/>
            <a:ext cx="4081761"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1" name="Google Shape;41;p6"/>
          <p:cNvSpPr txBox="1"/>
          <p:nvPr>
            <p:ph idx="4" type="body"/>
          </p:nvPr>
        </p:nvSpPr>
        <p:spPr>
          <a:xfrm>
            <a:off x="4860608" y="4676140"/>
            <a:ext cx="4081761"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2" name="Google Shape;42;p6"/>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4081760" y="1843196"/>
            <a:ext cx="4860608" cy="9097433"/>
          </a:xfrm>
          <a:prstGeom prst="rect">
            <a:avLst/>
          </a:prstGeom>
          <a:noFill/>
          <a:ln>
            <a:noFill/>
          </a:ln>
        </p:spPr>
        <p:txBody>
          <a:bodyPr anchorCtr="0" anchor="t" bIns="45700" lIns="91425" spcFirstLastPara="1" rIns="91425" wrap="square" tIns="45700">
            <a:normAutofit/>
          </a:bodyPr>
          <a:lstStyle>
            <a:lvl1pPr indent="-441960" lvl="0" marL="457200" algn="l">
              <a:lnSpc>
                <a:spcPct val="90000"/>
              </a:lnSpc>
              <a:spcBef>
                <a:spcPts val="1050"/>
              </a:spcBef>
              <a:spcAft>
                <a:spcPts val="0"/>
              </a:spcAft>
              <a:buClr>
                <a:schemeClr val="dk1"/>
              </a:buClr>
              <a:buSzPts val="3360"/>
              <a:buChar char="•"/>
              <a:defRPr sz="3359"/>
            </a:lvl1pPr>
            <a:lvl2pPr indent="-415290" lvl="1" marL="914400" algn="l">
              <a:lnSpc>
                <a:spcPct val="90000"/>
              </a:lnSpc>
              <a:spcBef>
                <a:spcPts val="525"/>
              </a:spcBef>
              <a:spcAft>
                <a:spcPts val="0"/>
              </a:spcAft>
              <a:buClr>
                <a:schemeClr val="dk1"/>
              </a:buClr>
              <a:buSzPts val="2940"/>
              <a:buChar char="•"/>
              <a:defRPr sz="2940"/>
            </a:lvl2pPr>
            <a:lvl3pPr indent="-388619" lvl="2" marL="1371600" algn="l">
              <a:lnSpc>
                <a:spcPct val="90000"/>
              </a:lnSpc>
              <a:spcBef>
                <a:spcPts val="525"/>
              </a:spcBef>
              <a:spcAft>
                <a:spcPts val="0"/>
              </a:spcAft>
              <a:buClr>
                <a:schemeClr val="dk1"/>
              </a:buClr>
              <a:buSzPts val="2520"/>
              <a:buChar char="•"/>
              <a:defRPr sz="2520"/>
            </a:lvl3pPr>
            <a:lvl4pPr indent="-361950" lvl="3" marL="1828800" algn="l">
              <a:lnSpc>
                <a:spcPct val="90000"/>
              </a:lnSpc>
              <a:spcBef>
                <a:spcPts val="525"/>
              </a:spcBef>
              <a:spcAft>
                <a:spcPts val="0"/>
              </a:spcAft>
              <a:buClr>
                <a:schemeClr val="dk1"/>
              </a:buClr>
              <a:buSzPts val="2100"/>
              <a:buChar char="•"/>
              <a:defRPr sz="2100"/>
            </a:lvl4pPr>
            <a:lvl5pPr indent="-361950" lvl="4" marL="2286000" algn="l">
              <a:lnSpc>
                <a:spcPct val="90000"/>
              </a:lnSpc>
              <a:spcBef>
                <a:spcPts val="525"/>
              </a:spcBef>
              <a:spcAft>
                <a:spcPts val="0"/>
              </a:spcAft>
              <a:buClr>
                <a:schemeClr val="dk1"/>
              </a:buClr>
              <a:buSzPts val="2100"/>
              <a:buChar char="•"/>
              <a:defRPr sz="2100"/>
            </a:lvl5pPr>
            <a:lvl6pPr indent="-361950" lvl="5" marL="2743200" algn="l">
              <a:lnSpc>
                <a:spcPct val="90000"/>
              </a:lnSpc>
              <a:spcBef>
                <a:spcPts val="525"/>
              </a:spcBef>
              <a:spcAft>
                <a:spcPts val="0"/>
              </a:spcAft>
              <a:buClr>
                <a:schemeClr val="dk1"/>
              </a:buClr>
              <a:buSzPts val="2100"/>
              <a:buChar char="•"/>
              <a:defRPr sz="2100"/>
            </a:lvl6pPr>
            <a:lvl7pPr indent="-361950" lvl="6" marL="3200400" algn="l">
              <a:lnSpc>
                <a:spcPct val="90000"/>
              </a:lnSpc>
              <a:spcBef>
                <a:spcPts val="525"/>
              </a:spcBef>
              <a:spcAft>
                <a:spcPts val="0"/>
              </a:spcAft>
              <a:buClr>
                <a:schemeClr val="dk1"/>
              </a:buClr>
              <a:buSzPts val="2100"/>
              <a:buChar char="•"/>
              <a:defRPr sz="2100"/>
            </a:lvl7pPr>
            <a:lvl8pPr indent="-361950" lvl="7" marL="3657600" algn="l">
              <a:lnSpc>
                <a:spcPct val="90000"/>
              </a:lnSpc>
              <a:spcBef>
                <a:spcPts val="525"/>
              </a:spcBef>
              <a:spcAft>
                <a:spcPts val="0"/>
              </a:spcAft>
              <a:buClr>
                <a:schemeClr val="dk1"/>
              </a:buClr>
              <a:buSzPts val="2100"/>
              <a:buChar char="•"/>
              <a:defRPr sz="2100"/>
            </a:lvl8pPr>
            <a:lvl9pPr indent="-361950" lvl="8" marL="4114800" algn="l">
              <a:lnSpc>
                <a:spcPct val="90000"/>
              </a:lnSpc>
              <a:spcBef>
                <a:spcPts val="525"/>
              </a:spcBef>
              <a:spcAft>
                <a:spcPts val="0"/>
              </a:spcAft>
              <a:buClr>
                <a:schemeClr val="dk1"/>
              </a:buClr>
              <a:buSzPts val="2100"/>
              <a:buChar char="•"/>
              <a:defRPr sz="2100"/>
            </a:lvl9pPr>
          </a:lstStyle>
          <a:p/>
        </p:txBody>
      </p:sp>
      <p:sp>
        <p:nvSpPr>
          <p:cNvPr id="57" name="Google Shape;57;p9"/>
          <p:cNvSpPr txBox="1"/>
          <p:nvPr>
            <p:ph idx="2"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58" name="Google Shape;58;p9"/>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4081760" y="1843196"/>
            <a:ext cx="4860608" cy="90974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50"/>
              </a:spcBef>
              <a:spcAft>
                <a:spcPts val="0"/>
              </a:spcAft>
              <a:buClr>
                <a:schemeClr val="dk1"/>
              </a:buClr>
              <a:buSzPts val="3360"/>
              <a:buFont typeface="Arial"/>
              <a:buNone/>
              <a:defRPr b="0" i="0" sz="3359" u="none" cap="none" strike="noStrike">
                <a:solidFill>
                  <a:schemeClr val="dk1"/>
                </a:solidFill>
                <a:latin typeface="Calibri"/>
                <a:ea typeface="Calibri"/>
                <a:cs typeface="Calibri"/>
                <a:sym typeface="Calibri"/>
              </a:defRPr>
            </a:lvl1pPr>
            <a:lvl2pPr lvl="1" marR="0" rtl="0" algn="l">
              <a:lnSpc>
                <a:spcPct val="90000"/>
              </a:lnSpc>
              <a:spcBef>
                <a:spcPts val="525"/>
              </a:spcBef>
              <a:spcAft>
                <a:spcPts val="0"/>
              </a:spcAft>
              <a:buClr>
                <a:schemeClr val="dk1"/>
              </a:buClr>
              <a:buSzPts val="2940"/>
              <a:buFont typeface="Arial"/>
              <a:buNone/>
              <a:defRPr b="0" i="0" sz="2940" u="none" cap="none" strike="noStrike">
                <a:solidFill>
                  <a:schemeClr val="dk1"/>
                </a:solidFill>
                <a:latin typeface="Calibri"/>
                <a:ea typeface="Calibri"/>
                <a:cs typeface="Calibri"/>
                <a:sym typeface="Calibri"/>
              </a:defRPr>
            </a:lvl2pPr>
            <a:lvl3pPr lvl="2" marR="0" rtl="0" algn="l">
              <a:lnSpc>
                <a:spcPct val="90000"/>
              </a:lnSpc>
              <a:spcBef>
                <a:spcPts val="525"/>
              </a:spcBef>
              <a:spcAft>
                <a:spcPts val="0"/>
              </a:spcAft>
              <a:buClr>
                <a:schemeClr val="dk1"/>
              </a:buClr>
              <a:buSzPts val="2520"/>
              <a:buFont typeface="Arial"/>
              <a:buNone/>
              <a:defRPr b="0" i="0" sz="2520" u="none" cap="none" strike="noStrike">
                <a:solidFill>
                  <a:schemeClr val="dk1"/>
                </a:solidFill>
                <a:latin typeface="Calibri"/>
                <a:ea typeface="Calibri"/>
                <a:cs typeface="Calibri"/>
                <a:sym typeface="Calibri"/>
              </a:defRPr>
            </a:lvl3pPr>
            <a:lvl4pPr lvl="3"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4pPr>
            <a:lvl5pPr lvl="4"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5pPr>
            <a:lvl6pPr lvl="5"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6pPr>
            <a:lvl7pPr lvl="6"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7pPr>
            <a:lvl8pPr lvl="7"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8pPr>
            <a:lvl9pPr lvl="8" marR="0" rtl="0" algn="l">
              <a:lnSpc>
                <a:spcPct val="90000"/>
              </a:lnSpc>
              <a:spcBef>
                <a:spcPts val="52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5" name="Google Shape;65;p10"/>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70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20"/>
              <a:buFont typeface="Calibri"/>
              <a:buNone/>
              <a:defRPr b="0" i="0" sz="46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415290" lvl="0" marL="457200" marR="0" rtl="0" algn="l">
              <a:lnSpc>
                <a:spcPct val="90000"/>
              </a:lnSpc>
              <a:spcBef>
                <a:spcPts val="1050"/>
              </a:spcBef>
              <a:spcAft>
                <a:spcPts val="0"/>
              </a:spcAft>
              <a:buClr>
                <a:schemeClr val="dk1"/>
              </a:buClr>
              <a:buSzPts val="2940"/>
              <a:buFont typeface="Arial"/>
              <a:buChar char="•"/>
              <a:defRPr b="0" i="0" sz="2940" u="none" cap="none" strike="noStrike">
                <a:solidFill>
                  <a:schemeClr val="dk1"/>
                </a:solidFill>
                <a:latin typeface="Calibri"/>
                <a:ea typeface="Calibri"/>
                <a:cs typeface="Calibri"/>
                <a:sym typeface="Calibri"/>
              </a:defRPr>
            </a:lvl1pPr>
            <a:lvl2pPr indent="-388619" lvl="1" marL="914400" marR="0" rtl="0" algn="l">
              <a:lnSpc>
                <a:spcPct val="90000"/>
              </a:lnSpc>
              <a:spcBef>
                <a:spcPts val="525"/>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2pPr>
            <a:lvl3pPr indent="-361950" lvl="2" marL="1371600" marR="0" rtl="0" algn="l">
              <a:lnSpc>
                <a:spcPct val="90000"/>
              </a:lnSpc>
              <a:spcBef>
                <a:spcPts val="52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8614" lvl="3" marL="1828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4pPr>
            <a:lvl5pPr indent="-348614" lvl="4" marL="22860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5pPr>
            <a:lvl6pPr indent="-348614" lvl="5" marL="27432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6pPr>
            <a:lvl7pPr indent="-348614" lvl="6" marL="32004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7pPr>
            <a:lvl8pPr indent="-348615" lvl="7" marL="36576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8pPr>
            <a:lvl9pPr indent="-348615" lvl="8" marL="4114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60" u="none" cap="none" strike="noStrike">
                <a:solidFill>
                  <a:srgbClr val="888888"/>
                </a:solidFill>
                <a:latin typeface="Calibri"/>
                <a:ea typeface="Calibri"/>
                <a:cs typeface="Calibri"/>
                <a:sym typeface="Calibri"/>
              </a:defRPr>
            </a:lvl1pPr>
            <a:lvl2pPr indent="0" lvl="1" marL="0" marR="0" rtl="0" algn="r">
              <a:spcBef>
                <a:spcPts val="0"/>
              </a:spcBef>
              <a:buNone/>
              <a:defRPr b="0" i="0" sz="1260" u="none" cap="none" strike="noStrike">
                <a:solidFill>
                  <a:srgbClr val="888888"/>
                </a:solidFill>
                <a:latin typeface="Calibri"/>
                <a:ea typeface="Calibri"/>
                <a:cs typeface="Calibri"/>
                <a:sym typeface="Calibri"/>
              </a:defRPr>
            </a:lvl2pPr>
            <a:lvl3pPr indent="0" lvl="2" marL="0" marR="0" rtl="0" algn="r">
              <a:spcBef>
                <a:spcPts val="0"/>
              </a:spcBef>
              <a:buNone/>
              <a:defRPr b="0" i="0" sz="1260" u="none" cap="none" strike="noStrike">
                <a:solidFill>
                  <a:srgbClr val="888888"/>
                </a:solidFill>
                <a:latin typeface="Calibri"/>
                <a:ea typeface="Calibri"/>
                <a:cs typeface="Calibri"/>
                <a:sym typeface="Calibri"/>
              </a:defRPr>
            </a:lvl3pPr>
            <a:lvl4pPr indent="0" lvl="3" marL="0" marR="0" rtl="0" algn="r">
              <a:spcBef>
                <a:spcPts val="0"/>
              </a:spcBef>
              <a:buNone/>
              <a:defRPr b="0" i="0" sz="1260" u="none" cap="none" strike="noStrike">
                <a:solidFill>
                  <a:srgbClr val="888888"/>
                </a:solidFill>
                <a:latin typeface="Calibri"/>
                <a:ea typeface="Calibri"/>
                <a:cs typeface="Calibri"/>
                <a:sym typeface="Calibri"/>
              </a:defRPr>
            </a:lvl4pPr>
            <a:lvl5pPr indent="0" lvl="4" marL="0" marR="0" rtl="0" algn="r">
              <a:spcBef>
                <a:spcPts val="0"/>
              </a:spcBef>
              <a:buNone/>
              <a:defRPr b="0" i="0" sz="1260" u="none" cap="none" strike="noStrike">
                <a:solidFill>
                  <a:srgbClr val="888888"/>
                </a:solidFill>
                <a:latin typeface="Calibri"/>
                <a:ea typeface="Calibri"/>
                <a:cs typeface="Calibri"/>
                <a:sym typeface="Calibri"/>
              </a:defRPr>
            </a:lvl5pPr>
            <a:lvl6pPr indent="0" lvl="5" marL="0" marR="0" rtl="0" algn="r">
              <a:spcBef>
                <a:spcPts val="0"/>
              </a:spcBef>
              <a:buNone/>
              <a:defRPr b="0" i="0" sz="1260" u="none" cap="none" strike="noStrike">
                <a:solidFill>
                  <a:srgbClr val="888888"/>
                </a:solidFill>
                <a:latin typeface="Calibri"/>
                <a:ea typeface="Calibri"/>
                <a:cs typeface="Calibri"/>
                <a:sym typeface="Calibri"/>
              </a:defRPr>
            </a:lvl6pPr>
            <a:lvl7pPr indent="0" lvl="6" marL="0" marR="0" rtl="0" algn="r">
              <a:spcBef>
                <a:spcPts val="0"/>
              </a:spcBef>
              <a:buNone/>
              <a:defRPr b="0" i="0" sz="1260" u="none" cap="none" strike="noStrike">
                <a:solidFill>
                  <a:srgbClr val="888888"/>
                </a:solidFill>
                <a:latin typeface="Calibri"/>
                <a:ea typeface="Calibri"/>
                <a:cs typeface="Calibri"/>
                <a:sym typeface="Calibri"/>
              </a:defRPr>
            </a:lvl7pPr>
            <a:lvl8pPr indent="0" lvl="7" marL="0" marR="0" rtl="0" algn="r">
              <a:spcBef>
                <a:spcPts val="0"/>
              </a:spcBef>
              <a:buNone/>
              <a:defRPr b="0" i="0" sz="1260" u="none" cap="none" strike="noStrike">
                <a:solidFill>
                  <a:srgbClr val="888888"/>
                </a:solidFill>
                <a:latin typeface="Calibri"/>
                <a:ea typeface="Calibri"/>
                <a:cs typeface="Calibri"/>
                <a:sym typeface="Calibri"/>
              </a:defRPr>
            </a:lvl8pPr>
            <a:lvl9pPr indent="0" lvl="8" marL="0" marR="0" rtl="0" algn="r">
              <a:spcBef>
                <a:spcPts val="0"/>
              </a:spcBef>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833"/>
            </a:gs>
            <a:gs pos="100000">
              <a:srgbClr val="FF9900"/>
            </a:gs>
          </a:gsLst>
          <a:lin ang="2700006" scaled="0"/>
        </a:gradFill>
      </p:bgPr>
    </p:bg>
    <p:spTree>
      <p:nvGrpSpPr>
        <p:cNvPr id="83"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0" y="-1"/>
            <a:ext cx="9601198" cy="1926851"/>
          </a:xfrm>
          <a:prstGeom prst="rect">
            <a:avLst/>
          </a:prstGeom>
          <a:noFill/>
          <a:ln>
            <a:noFill/>
          </a:ln>
        </p:spPr>
      </p:pic>
      <p:pic>
        <p:nvPicPr>
          <p:cNvPr id="85" name="Google Shape;85;p13"/>
          <p:cNvPicPr preferRelativeResize="0"/>
          <p:nvPr/>
        </p:nvPicPr>
        <p:blipFill>
          <a:blip r:embed="rId4">
            <a:alphaModFix/>
          </a:blip>
          <a:stretch>
            <a:fillRect/>
          </a:stretch>
        </p:blipFill>
        <p:spPr>
          <a:xfrm>
            <a:off x="423650" y="791946"/>
            <a:ext cx="1299607" cy="1134900"/>
          </a:xfrm>
          <a:prstGeom prst="rect">
            <a:avLst/>
          </a:prstGeom>
          <a:noFill/>
          <a:ln>
            <a:noFill/>
          </a:ln>
        </p:spPr>
      </p:pic>
      <p:sp>
        <p:nvSpPr>
          <p:cNvPr id="86" name="Google Shape;86;p13"/>
          <p:cNvSpPr txBox="1"/>
          <p:nvPr/>
        </p:nvSpPr>
        <p:spPr>
          <a:xfrm>
            <a:off x="1989300" y="943913"/>
            <a:ext cx="1639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5100">
                <a:latin typeface="Jua"/>
                <a:ea typeface="Jua"/>
                <a:cs typeface="Jua"/>
                <a:sym typeface="Jua"/>
              </a:rPr>
              <a:t>꿀방</a:t>
            </a:r>
            <a:endParaRPr sz="5100">
              <a:latin typeface="Jua"/>
              <a:ea typeface="Jua"/>
              <a:cs typeface="Jua"/>
              <a:sym typeface="Jua"/>
            </a:endParaRPr>
          </a:p>
        </p:txBody>
      </p:sp>
      <p:grpSp>
        <p:nvGrpSpPr>
          <p:cNvPr id="87" name="Google Shape;87;p13"/>
          <p:cNvGrpSpPr/>
          <p:nvPr/>
        </p:nvGrpSpPr>
        <p:grpSpPr>
          <a:xfrm>
            <a:off x="165785" y="7902129"/>
            <a:ext cx="5902221" cy="4549501"/>
            <a:chOff x="612125" y="5765800"/>
            <a:chExt cx="7709275" cy="5942400"/>
          </a:xfrm>
        </p:grpSpPr>
        <p:sp>
          <p:nvSpPr>
            <p:cNvPr id="88" name="Google Shape;88;p13"/>
            <p:cNvSpPr/>
            <p:nvPr/>
          </p:nvSpPr>
          <p:spPr>
            <a:xfrm>
              <a:off x="2431400" y="9781300"/>
              <a:ext cx="2224500" cy="1926900"/>
            </a:xfrm>
            <a:prstGeom prst="hexagon">
              <a:avLst>
                <a:gd fmla="val 25000" name="adj"/>
                <a:gd fmla="val 115470" name="vf"/>
              </a:avLst>
            </a:pr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096900" y="777355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259200" y="677890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4259200" y="878200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31400" y="777355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12125" y="677890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12125" y="8782000"/>
              <a:ext cx="2224500" cy="1926900"/>
            </a:xfrm>
            <a:prstGeom prst="hexagon">
              <a:avLst>
                <a:gd fmla="val 25000" name="adj"/>
                <a:gd fmla="val 115470" name="vf"/>
              </a:avLst>
            </a:pr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31400" y="5765800"/>
              <a:ext cx="2224500" cy="1926900"/>
            </a:xfrm>
            <a:prstGeom prst="hexagon">
              <a:avLst>
                <a:gd fmla="val 25000" name="adj"/>
                <a:gd fmla="val 115470" name="vf"/>
              </a:avLst>
            </a:prstGeom>
            <a:solidFill>
              <a:srgbClr val="FFD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3"/>
          <p:cNvSpPr/>
          <p:nvPr/>
        </p:nvSpPr>
        <p:spPr>
          <a:xfrm>
            <a:off x="462750" y="2197676"/>
            <a:ext cx="8675700" cy="5344500"/>
          </a:xfrm>
          <a:prstGeom prst="roundRect">
            <a:avLst>
              <a:gd fmla="val 7540" name="adj"/>
            </a:avLst>
          </a:prstGeom>
          <a:solidFill>
            <a:srgbClr val="E69138">
              <a:alpha val="53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KR" sz="2200">
                <a:solidFill>
                  <a:schemeClr val="dk1"/>
                </a:solidFill>
                <a:latin typeface="Jua"/>
                <a:ea typeface="Jua"/>
                <a:cs typeface="Jua"/>
                <a:sym typeface="Jua"/>
              </a:rPr>
              <a:t>꿀방이란?</a:t>
            </a:r>
            <a:endParaRPr sz="2200">
              <a:solidFill>
                <a:schemeClr val="dk1"/>
              </a:solidFill>
              <a:latin typeface="Jua"/>
              <a:ea typeface="Jua"/>
              <a:cs typeface="Jua"/>
              <a:sym typeface="Jua"/>
            </a:endParaRPr>
          </a:p>
          <a:p>
            <a:pPr indent="0" lvl="0" marL="0" rtl="0" algn="l">
              <a:spcBef>
                <a:spcPts val="0"/>
              </a:spcBef>
              <a:spcAft>
                <a:spcPts val="0"/>
              </a:spcAft>
              <a:buNone/>
            </a:pPr>
            <a:r>
              <a:rPr lang="ko-KR" sz="2200">
                <a:solidFill>
                  <a:schemeClr val="dk1"/>
                </a:solidFill>
                <a:latin typeface="Jua"/>
                <a:ea typeface="Jua"/>
                <a:cs typeface="Jua"/>
                <a:sym typeface="Jua"/>
              </a:rPr>
              <a:t>경로 검색 알고리즘을 꿀 매물을 비교 검색하게 해주는 부동산 매물 소개 어플리케이션 입니다.</a:t>
            </a:r>
            <a:endParaRPr sz="2200">
              <a:solidFill>
                <a:schemeClr val="dk1"/>
              </a:solidFill>
              <a:latin typeface="Jua"/>
              <a:ea typeface="Jua"/>
              <a:cs typeface="Jua"/>
              <a:sym typeface="Jua"/>
            </a:endParaRPr>
          </a:p>
          <a:p>
            <a:pPr indent="0" lvl="0" marL="0" rtl="0" algn="l">
              <a:spcBef>
                <a:spcPts val="0"/>
              </a:spcBef>
              <a:spcAft>
                <a:spcPts val="0"/>
              </a:spcAft>
              <a:buNone/>
            </a:pPr>
            <a:r>
              <a:t/>
            </a:r>
            <a:endParaRPr sz="2200">
              <a:solidFill>
                <a:schemeClr val="dk1"/>
              </a:solidFill>
              <a:latin typeface="Jua"/>
              <a:ea typeface="Jua"/>
              <a:cs typeface="Jua"/>
              <a:sym typeface="Jua"/>
            </a:endParaRPr>
          </a:p>
          <a:p>
            <a:pPr indent="0" lvl="0" marL="0" rtl="0" algn="l">
              <a:spcBef>
                <a:spcPts val="0"/>
              </a:spcBef>
              <a:spcAft>
                <a:spcPts val="0"/>
              </a:spcAft>
              <a:buNone/>
            </a:pPr>
            <a:r>
              <a:rPr b="1" lang="ko-KR" sz="2200">
                <a:solidFill>
                  <a:schemeClr val="dk1"/>
                </a:solidFill>
                <a:latin typeface="Jua"/>
                <a:ea typeface="Jua"/>
                <a:cs typeface="Jua"/>
                <a:sym typeface="Jua"/>
              </a:rPr>
              <a:t>경로 검색 알고리즘 </a:t>
            </a:r>
            <a:r>
              <a:rPr b="1" lang="ko-KR" sz="2200">
                <a:solidFill>
                  <a:schemeClr val="dk1"/>
                </a:solidFill>
                <a:latin typeface="Jua"/>
                <a:ea typeface="Jua"/>
                <a:cs typeface="Jua"/>
                <a:sym typeface="Jua"/>
              </a:rPr>
              <a:t>이란?</a:t>
            </a:r>
            <a:endParaRPr sz="2200">
              <a:solidFill>
                <a:schemeClr val="dk1"/>
              </a:solidFill>
              <a:latin typeface="Jua"/>
              <a:ea typeface="Jua"/>
              <a:cs typeface="Jua"/>
              <a:sym typeface="Jua"/>
            </a:endParaRPr>
          </a:p>
          <a:p>
            <a:pPr indent="0" lvl="0" marL="0" rtl="0" algn="l">
              <a:spcBef>
                <a:spcPts val="0"/>
              </a:spcBef>
              <a:spcAft>
                <a:spcPts val="0"/>
              </a:spcAft>
              <a:buClr>
                <a:schemeClr val="dk1"/>
              </a:buClr>
              <a:buSzPts val="1100"/>
              <a:buFont typeface="Arial"/>
              <a:buNone/>
            </a:pPr>
            <a:r>
              <a:rPr lang="ko-KR" sz="2200">
                <a:solidFill>
                  <a:schemeClr val="dk1"/>
                </a:solidFill>
                <a:latin typeface="Jua"/>
                <a:ea typeface="Jua"/>
                <a:cs typeface="Jua"/>
                <a:sym typeface="Jua"/>
              </a:rPr>
              <a:t>회사나 대학까지의 경로 검색 알고리즘을 통한 통근 시간별 매물 비교 검색 알고리즘 입니다.</a:t>
            </a:r>
            <a:endParaRPr sz="2200">
              <a:solidFill>
                <a:schemeClr val="dk1"/>
              </a:solidFill>
              <a:latin typeface="Jua"/>
              <a:ea typeface="Jua"/>
              <a:cs typeface="Jua"/>
              <a:sym typeface="Jua"/>
            </a:endParaRPr>
          </a:p>
          <a:p>
            <a:pPr indent="0" lvl="0" marL="0" rtl="0" algn="l">
              <a:spcBef>
                <a:spcPts val="0"/>
              </a:spcBef>
              <a:spcAft>
                <a:spcPts val="0"/>
              </a:spcAft>
              <a:buNone/>
            </a:pPr>
            <a:r>
              <a:t/>
            </a:r>
            <a:endParaRPr b="1" sz="2200">
              <a:solidFill>
                <a:schemeClr val="dk1"/>
              </a:solidFill>
              <a:latin typeface="Jua"/>
              <a:ea typeface="Jua"/>
              <a:cs typeface="Jua"/>
              <a:sym typeface="Jua"/>
            </a:endParaRPr>
          </a:p>
          <a:p>
            <a:pPr indent="0" lvl="0" marL="0" rtl="0" algn="l">
              <a:spcBef>
                <a:spcPts val="0"/>
              </a:spcBef>
              <a:spcAft>
                <a:spcPts val="0"/>
              </a:spcAft>
              <a:buNone/>
            </a:pPr>
            <a:r>
              <a:rPr b="1" lang="ko-KR" sz="2200">
                <a:solidFill>
                  <a:schemeClr val="dk1"/>
                </a:solidFill>
                <a:latin typeface="Jua"/>
                <a:ea typeface="Jua"/>
                <a:cs typeface="Jua"/>
                <a:sym typeface="Jua"/>
              </a:rPr>
              <a:t>기존 어플리케이션과의 차별성</a:t>
            </a:r>
            <a:endParaRPr sz="2200">
              <a:solidFill>
                <a:schemeClr val="dk1"/>
              </a:solidFill>
              <a:latin typeface="Jua"/>
              <a:ea typeface="Jua"/>
              <a:cs typeface="Jua"/>
              <a:sym typeface="Jua"/>
            </a:endParaRPr>
          </a:p>
          <a:p>
            <a:pPr indent="0" lvl="0" marL="0" rtl="0" algn="l">
              <a:spcBef>
                <a:spcPts val="0"/>
              </a:spcBef>
              <a:spcAft>
                <a:spcPts val="0"/>
              </a:spcAft>
              <a:buNone/>
            </a:pPr>
            <a:r>
              <a:rPr lang="ko-KR" sz="2200">
                <a:solidFill>
                  <a:schemeClr val="dk1"/>
                </a:solidFill>
                <a:latin typeface="Jua"/>
                <a:ea typeface="Jua"/>
                <a:cs typeface="Jua"/>
                <a:sym typeface="Jua"/>
              </a:rPr>
              <a:t>기존의 부동산 어플리케이션의 검색은 거리 기반 검색으로 이루어져 있어서 실제 거리와 이동 시간 간의 차이가 있는 경우가 발생하기 때문에 이러한 부분을 해결하기 위해 제작하였습니다. 또한 다양한 필터기능을 통해 사용자가 원하는 매물을 찾기 쉽게 도와줍니다.</a:t>
            </a:r>
            <a:endParaRPr sz="2200">
              <a:solidFill>
                <a:schemeClr val="dk1"/>
              </a:solidFill>
              <a:latin typeface="Jua"/>
              <a:ea typeface="Jua"/>
              <a:cs typeface="Jua"/>
              <a:sym typeface="Jua"/>
            </a:endParaRPr>
          </a:p>
        </p:txBody>
      </p:sp>
      <p:pic>
        <p:nvPicPr>
          <p:cNvPr id="97" name="Google Shape;97;p13"/>
          <p:cNvPicPr preferRelativeResize="0"/>
          <p:nvPr/>
        </p:nvPicPr>
        <p:blipFill>
          <a:blip r:embed="rId5">
            <a:alphaModFix/>
          </a:blip>
          <a:stretch>
            <a:fillRect/>
          </a:stretch>
        </p:blipFill>
        <p:spPr>
          <a:xfrm rot="-1799983">
            <a:off x="7856776" y="11056267"/>
            <a:ext cx="1474272" cy="1475617"/>
          </a:xfrm>
          <a:prstGeom prst="rect">
            <a:avLst/>
          </a:prstGeom>
          <a:noFill/>
          <a:ln>
            <a:noFill/>
          </a:ln>
        </p:spPr>
      </p:pic>
      <p:sp>
        <p:nvSpPr>
          <p:cNvPr id="98" name="Google Shape;98;p13"/>
          <p:cNvSpPr txBox="1"/>
          <p:nvPr/>
        </p:nvSpPr>
        <p:spPr>
          <a:xfrm>
            <a:off x="3149725" y="1363650"/>
            <a:ext cx="77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chemeClr val="dk1"/>
                </a:solidFill>
                <a:latin typeface="Jua"/>
                <a:ea typeface="Jua"/>
                <a:cs typeface="Jua"/>
                <a:sym typeface="Jua"/>
              </a:rPr>
              <a:t>꿀 매물을 찾는 꿀벌들을 위해</a:t>
            </a:r>
            <a:endParaRPr sz="1800">
              <a:solidFill>
                <a:schemeClr val="dk1"/>
              </a:solidFill>
              <a:latin typeface="Jua"/>
              <a:ea typeface="Jua"/>
              <a:cs typeface="Jua"/>
              <a:sym typeface="Jua"/>
            </a:endParaRPr>
          </a:p>
        </p:txBody>
      </p:sp>
      <p:sp>
        <p:nvSpPr>
          <p:cNvPr id="99" name="Google Shape;99;p13"/>
          <p:cNvSpPr/>
          <p:nvPr/>
        </p:nvSpPr>
        <p:spPr>
          <a:xfrm>
            <a:off x="462750" y="7914500"/>
            <a:ext cx="8675700" cy="969600"/>
          </a:xfrm>
          <a:prstGeom prst="roundRect">
            <a:avLst>
              <a:gd fmla="val 7540" name="adj"/>
            </a:avLst>
          </a:prstGeom>
          <a:solidFill>
            <a:srgbClr val="E69138">
              <a:alpha val="53890"/>
            </a:srgbClr>
          </a:solid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ko-KR" sz="2100">
                <a:solidFill>
                  <a:schemeClr val="dk1"/>
                </a:solidFill>
                <a:latin typeface="Jua"/>
                <a:ea typeface="Jua"/>
                <a:cs typeface="Jua"/>
                <a:sym typeface="Jua"/>
              </a:rPr>
              <a:t>	주변 지역 시세 대비 좋은 조건의 매물을 상단에 노출해주는 </a:t>
            </a:r>
            <a:r>
              <a:rPr lang="ko-KR" sz="2100">
                <a:solidFill>
                  <a:schemeClr val="dk1"/>
                </a:solidFill>
                <a:latin typeface="Jua"/>
                <a:ea typeface="Jua"/>
                <a:cs typeface="Jua"/>
                <a:sym typeface="Jua"/>
              </a:rPr>
              <a:t>꿀 매물 추천 </a:t>
            </a:r>
            <a:endParaRPr sz="2100">
              <a:solidFill>
                <a:schemeClr val="dk1"/>
              </a:solidFill>
              <a:latin typeface="Jua"/>
              <a:ea typeface="Jua"/>
              <a:cs typeface="Jua"/>
              <a:sym typeface="Jua"/>
            </a:endParaRPr>
          </a:p>
        </p:txBody>
      </p:sp>
      <p:pic>
        <p:nvPicPr>
          <p:cNvPr id="100" name="Google Shape;100;p13"/>
          <p:cNvPicPr preferRelativeResize="0"/>
          <p:nvPr/>
        </p:nvPicPr>
        <p:blipFill>
          <a:blip r:embed="rId6">
            <a:alphaModFix/>
          </a:blip>
          <a:stretch>
            <a:fillRect/>
          </a:stretch>
        </p:blipFill>
        <p:spPr>
          <a:xfrm>
            <a:off x="165778" y="7660200"/>
            <a:ext cx="1299600" cy="1395544"/>
          </a:xfrm>
          <a:prstGeom prst="rect">
            <a:avLst/>
          </a:prstGeom>
          <a:noFill/>
          <a:ln>
            <a:noFill/>
          </a:ln>
        </p:spPr>
      </p:pic>
      <p:sp>
        <p:nvSpPr>
          <p:cNvPr id="101" name="Google Shape;101;p13"/>
          <p:cNvSpPr/>
          <p:nvPr/>
        </p:nvSpPr>
        <p:spPr>
          <a:xfrm>
            <a:off x="462750" y="9256413"/>
            <a:ext cx="8675700" cy="969600"/>
          </a:xfrm>
          <a:prstGeom prst="roundRect">
            <a:avLst>
              <a:gd fmla="val 7540" name="adj"/>
            </a:avLst>
          </a:prstGeom>
          <a:solidFill>
            <a:srgbClr val="E69138">
              <a:alpha val="53890"/>
            </a:srgbClr>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ko-KR" sz="2200">
                <a:solidFill>
                  <a:schemeClr val="dk1"/>
                </a:solidFill>
                <a:latin typeface="Jua"/>
                <a:ea typeface="Jua"/>
                <a:cs typeface="Jua"/>
                <a:sym typeface="Jua"/>
              </a:rPr>
              <a:t>애완동물 양육 가능 필터를 가진 검색 기능	</a:t>
            </a:r>
            <a:endParaRPr sz="2200">
              <a:solidFill>
                <a:schemeClr val="dk1"/>
              </a:solidFill>
              <a:latin typeface="Jua"/>
              <a:ea typeface="Jua"/>
              <a:cs typeface="Jua"/>
              <a:sym typeface="Jua"/>
            </a:endParaRPr>
          </a:p>
        </p:txBody>
      </p:sp>
      <p:pic>
        <p:nvPicPr>
          <p:cNvPr id="102" name="Google Shape;102;p13"/>
          <p:cNvPicPr preferRelativeResize="0"/>
          <p:nvPr/>
        </p:nvPicPr>
        <p:blipFill>
          <a:blip r:embed="rId7">
            <a:alphaModFix/>
          </a:blip>
          <a:stretch>
            <a:fillRect/>
          </a:stretch>
        </p:blipFill>
        <p:spPr>
          <a:xfrm>
            <a:off x="248125" y="9173775"/>
            <a:ext cx="1134900" cy="1134900"/>
          </a:xfrm>
          <a:prstGeom prst="rect">
            <a:avLst/>
          </a:prstGeom>
          <a:noFill/>
          <a:ln>
            <a:noFill/>
          </a:ln>
        </p:spPr>
      </p:pic>
      <p:sp>
        <p:nvSpPr>
          <p:cNvPr id="103" name="Google Shape;103;p13"/>
          <p:cNvSpPr/>
          <p:nvPr/>
        </p:nvSpPr>
        <p:spPr>
          <a:xfrm>
            <a:off x="462750" y="10598338"/>
            <a:ext cx="8675700" cy="969600"/>
          </a:xfrm>
          <a:prstGeom prst="roundRect">
            <a:avLst>
              <a:gd fmla="val 7540" name="adj"/>
            </a:avLst>
          </a:prstGeom>
          <a:solidFill>
            <a:srgbClr val="E69138">
              <a:alpha val="53890"/>
            </a:srgbClr>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ko-KR" sz="2200">
                <a:solidFill>
                  <a:schemeClr val="dk1"/>
                </a:solidFill>
                <a:latin typeface="Jua"/>
                <a:ea typeface="Jua"/>
                <a:cs typeface="Jua"/>
                <a:sym typeface="Jua"/>
              </a:rPr>
              <a:t>시세 차트로 주변지역과 시세를 한눈에 비교 </a:t>
            </a:r>
            <a:r>
              <a:rPr lang="ko-KR" sz="2200">
                <a:solidFill>
                  <a:schemeClr val="dk1"/>
                </a:solidFill>
                <a:latin typeface="Jua"/>
                <a:ea typeface="Jua"/>
                <a:cs typeface="Jua"/>
                <a:sym typeface="Jua"/>
              </a:rPr>
              <a:t>			</a:t>
            </a:r>
            <a:endParaRPr sz="2200">
              <a:solidFill>
                <a:schemeClr val="dk1"/>
              </a:solidFill>
              <a:latin typeface="Jua"/>
              <a:ea typeface="Jua"/>
              <a:cs typeface="Jua"/>
              <a:sym typeface="Jua"/>
            </a:endParaRPr>
          </a:p>
        </p:txBody>
      </p:sp>
      <p:pic>
        <p:nvPicPr>
          <p:cNvPr id="104" name="Google Shape;104;p13"/>
          <p:cNvPicPr preferRelativeResize="0"/>
          <p:nvPr/>
        </p:nvPicPr>
        <p:blipFill>
          <a:blip r:embed="rId8">
            <a:alphaModFix/>
          </a:blip>
          <a:stretch>
            <a:fillRect/>
          </a:stretch>
        </p:blipFill>
        <p:spPr>
          <a:xfrm>
            <a:off x="248125" y="10426700"/>
            <a:ext cx="1134900" cy="113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