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804A7-A36B-4ADA-AC72-A48E7D1D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18A43-C699-4F0D-873B-55057C086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C06FC-ECFE-46BE-A710-C93E6B3C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B40DD-1FC7-44CE-A10A-9BCA78356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C3752-70C4-4C7F-9901-E1B47850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8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069F7-C310-449D-81D3-D5551467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1CE1B1-DD73-4280-AAD9-A408AB112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F1CB-012E-4325-92B5-DA02D763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A0085-F448-468F-A9B8-58AC07A1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63F706-BED2-4ADD-84A8-FDF8CD90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4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25A5F-53BC-45A8-9357-D817FED2F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7C2D1-FB56-492C-A0EF-7EBAE4A58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A17A70-B82F-4372-BA3D-0A43715B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994D8-9CED-4E3C-A806-0FED9865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64A35-0797-4EDC-8763-3EF16A02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0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DC142-A3DE-4B80-A93E-FE3F2966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64E6BC-AC9A-425C-8D5A-137BF5AC3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5029C-EBD3-4161-A799-FD8676A29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BB156D-0489-4A1E-A8E0-0C0A4872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B56A68-3D4F-42CA-A45F-1314C80C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7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1D6E1-B593-407B-BEBE-2DEADB4E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8596C-9E11-4515-9811-D0570E8F0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DF1C4-FC34-41A6-AD9C-0754A5AD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F77BA-4EAC-4A50-BCAA-D9A15B446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3D533-1B6B-4EF5-A3BA-2A55D40C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17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9E426-FAAD-40E8-9387-8CDEBAB3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CFBA95-5704-475A-BAE1-B69A28EEC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E449D-5868-4382-8B6D-3D1E7D78C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BC771-6031-4645-813B-1DAB1795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E4E4A-0678-4D13-A525-CE2B2D8B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93A53-EC4C-4876-B9B2-894181B9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8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C9B26-EC3E-4582-BFF6-81B07B80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48008-2A7D-41ED-BBCD-56E340BA3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3DD0-3D73-4F47-B287-4DAD04AAF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6F891-3DDB-418E-9936-B92FA56D9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0A2F0-4693-4764-A77B-E7F679CE0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BD0D5A-13E7-40B7-BD2E-42C3BA03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193F64-F91E-4844-BB52-2E59F18A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594702-D06E-4902-BAA7-253E777B6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8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CB054-DCEF-4556-8161-81EEFB35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C7285B-5108-4522-A6EA-9275E9CA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EE2A8A-C770-46D3-9950-2D9686D1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5BD8DF-0EF1-4A5B-95FA-68A39C35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8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484C05-8B59-4709-946E-EE17CFFA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61D3BA-5F41-410B-80BA-5152B42B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C7AB4-B4D9-4EF2-ACB6-FCB06D77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2BCBE-1F81-4B75-8F74-5E65C10EC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41CE4A-87F4-4036-B47E-CB90F35EA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174500-7DE8-4228-810D-35AAC1ECD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1B432-B2C9-4E8D-BA15-33A82988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87A4F-5CB8-4423-9D3B-24391D38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8ECD8D-59E3-4249-99F7-F2D63733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D3757-4691-48DD-9141-2E967917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82948B-6346-4DBF-95CB-5BA087042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7E212-BB7B-4535-B007-F0CBBA413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CB51A-6B5E-4B64-944B-D431121C8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E476E-C2DD-4852-B03D-6620961D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16D28-DCE3-44F9-A856-E9D3FD16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94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8CD734-8560-4624-8462-602B04E66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CD1FB-347F-4535-84E9-ABCCC6B9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96E83-29E2-4499-B3D0-E77025ADC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7739E-A12B-4827-9112-CF6D947EC2AC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2D91E-9AD8-4CAD-B4AF-B70076BE0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7B384-650E-4E01-82A9-CA57E10FF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6D486-0CB4-4103-9949-C0E7EF320D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30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3BCDE6-E65C-4221-A97B-56751F6BF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2139" y="1184988"/>
            <a:ext cx="5374433" cy="457200"/>
          </a:xfrm>
          <a:effectLst>
            <a:glow rad="152400">
              <a:schemeClr val="accent1">
                <a:alpha val="40000"/>
              </a:schemeClr>
            </a:glow>
          </a:effectLst>
        </p:spPr>
        <p:txBody>
          <a:bodyPr anchor="t">
            <a:normAutofit lnSpcReduction="10000"/>
          </a:bodyPr>
          <a:lstStyle/>
          <a:p>
            <a:pPr algn="l"/>
            <a:r>
              <a:rPr lang="en-US" altLang="ko-KR" sz="2800" dirty="0">
                <a:solidFill>
                  <a:schemeClr val="bg1"/>
                </a:solidFill>
              </a:rPr>
              <a:t>   </a:t>
            </a:r>
            <a:r>
              <a:rPr lang="en-US" altLang="ko-KR" sz="2800" dirty="0">
                <a:solidFill>
                  <a:schemeClr val="bg1">
                    <a:lumMod val="95000"/>
                  </a:schemeClr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54000"/>
                    </a:srgbClr>
                  </a:outerShdw>
                </a:effectLst>
                <a:latin typeface="Arial Rounded MT Bold" panose="020F0704030504030204" pitchFamily="34" charset="0"/>
              </a:rPr>
              <a:t>GOD OF DATABASE  TEAM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  <a:effectLst>
                <a:glow rad="127000">
                  <a:schemeClr val="accent1"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54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029" name="Freeform: Shape 71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_x369488552" descr="EMB000003448e6a">
            <a:extLst>
              <a:ext uri="{FF2B5EF4-FFF2-40B4-BE49-F238E27FC236}">
                <a16:creationId xmlns:a16="http://schemas.microsoft.com/office/drawing/2014/main" id="{7E5772E2-7431-49BE-AB83-86C4FC6C2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2112439"/>
            <a:ext cx="4047843" cy="126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F7BEBD4-1116-4B78-9FA0-2859D918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746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BAD7AF-6E3A-41CC-9AC3-48F55D9C4EBB}"/>
              </a:ext>
            </a:extLst>
          </p:cNvPr>
          <p:cNvSpPr/>
          <p:nvPr/>
        </p:nvSpPr>
        <p:spPr>
          <a:xfrm>
            <a:off x="6495828" y="4826567"/>
            <a:ext cx="4819250" cy="10746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en-US" altLang="ko-KR" dirty="0">
              <a:effectLst>
                <a:glow rad="127000">
                  <a:schemeClr val="accent1"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r>
              <a:rPr lang="ko-KR" altLang="en-US" dirty="0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팀원 </a:t>
            </a:r>
            <a:r>
              <a:rPr lang="en-US" altLang="ko-KR" dirty="0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n-US" altLang="ko-KR" dirty="0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201311676 </a:t>
            </a:r>
            <a:r>
              <a:rPr lang="ko-KR" altLang="en-US" dirty="0" err="1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곽윤창</a:t>
            </a:r>
            <a:r>
              <a:rPr lang="en-US" altLang="ko-KR" dirty="0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n-US" altLang="ko-KR" dirty="0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201611840 </a:t>
            </a:r>
            <a:r>
              <a:rPr lang="ko-KR" altLang="en-US" dirty="0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이태양</a:t>
            </a:r>
            <a:r>
              <a:rPr lang="en-US" altLang="ko-KR" dirty="0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pPr algn="ctr"/>
            <a:r>
              <a:rPr lang="en-US" altLang="ko-KR" dirty="0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201611814 </a:t>
            </a:r>
            <a:r>
              <a:rPr lang="ko-KR" altLang="en-US" dirty="0" err="1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신범석</a:t>
            </a:r>
            <a:endParaRPr lang="en-US" altLang="ko-KR" dirty="0">
              <a:effectLst>
                <a:glow rad="127000">
                  <a:schemeClr val="accent1"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en-US" altLang="ko-KR" dirty="0">
              <a:effectLst>
                <a:glow rad="127000">
                  <a:schemeClr val="accent1"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4B1C26-4731-47E5-B8D5-4367EBABAC00}"/>
              </a:ext>
            </a:extLst>
          </p:cNvPr>
          <p:cNvSpPr/>
          <p:nvPr/>
        </p:nvSpPr>
        <p:spPr>
          <a:xfrm>
            <a:off x="6822173" y="2840042"/>
            <a:ext cx="4166559" cy="1074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방송 플랫폼 운영 시스템</a:t>
            </a:r>
          </a:p>
        </p:txBody>
      </p:sp>
    </p:spTree>
    <p:extLst>
      <p:ext uri="{BB962C8B-B14F-4D97-AF65-F5344CB8AC3E}">
        <p14:creationId xmlns:p14="http://schemas.microsoft.com/office/powerpoint/2010/main" val="366851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A2C49-9C7B-4F76-BC01-A5059A87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8432"/>
            <a:ext cx="1979646" cy="1118442"/>
          </a:xfrm>
        </p:spPr>
        <p:txBody>
          <a:bodyPr>
            <a:normAutofit/>
          </a:bodyPr>
          <a:lstStyle/>
          <a:p>
            <a:r>
              <a:rPr lang="ko-KR" altLang="en-US" sz="5800" dirty="0">
                <a:solidFill>
                  <a:schemeClr val="bg1"/>
                </a:solidFill>
                <a:effectLst>
                  <a:glow rad="127000">
                    <a:schemeClr val="accent1">
                      <a:alpha val="40000"/>
                    </a:schemeClr>
                  </a:glow>
                  <a:outerShdw blurRad="50800" dist="50800" dir="5400000" sx="64000" sy="64000" algn="ctr" rotWithShape="0">
                    <a:srgbClr val="000000"/>
                  </a:outerShdw>
                  <a:reflection stA="0" endPos="65000" dist="50800" dir="5400000" sy="-100000" algn="bl" rotWithShape="0"/>
                </a:effectLst>
                <a:latin typeface="Arial Rounded MT Bold" panose="020F0704030504030204" pitchFamily="34" charset="0"/>
              </a:rPr>
              <a:t> 목차</a:t>
            </a:r>
            <a:endParaRPr lang="ko-KR" altLang="en-US" sz="5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23CA3-BC02-4065-AB3B-C8C62826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706" y="1853618"/>
            <a:ext cx="6141098" cy="30169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요구사항 기술서</a:t>
            </a: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요구사항 명세서</a:t>
            </a: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ko-KR" altLang="en-US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요구사항 분석</a:t>
            </a: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ER </a:t>
            </a:r>
            <a:r>
              <a:rPr lang="ko-KR" altLang="en-US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모델링</a:t>
            </a: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(</a:t>
            </a:r>
            <a:r>
              <a:rPr lang="ko-KR" altLang="en-US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개념 모델링</a:t>
            </a:r>
            <a:r>
              <a:rPr lang="en-US" altLang="ko-KR" dirty="0">
                <a:solidFill>
                  <a:schemeClr val="bg1"/>
                </a:solidFill>
                <a:effectLst>
                  <a:glow rad="127000">
                    <a:schemeClr val="accent1">
                      <a:lumMod val="40000"/>
                      <a:lumOff val="60000"/>
                      <a:alpha val="40000"/>
                    </a:schemeClr>
                  </a:glow>
                </a:effectLst>
                <a:latin typeface="Arial Rounded MT Bold" panose="020F0704030504030204" pitchFamily="34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ko-KR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69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67FB96-6A82-411C-8D81-949A3DEE9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91" y="373225"/>
            <a:ext cx="3248608" cy="755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요구사항 기술서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142481B-C0CC-438F-9B0B-02257DC62546}"/>
              </a:ext>
            </a:extLst>
          </p:cNvPr>
          <p:cNvSpPr/>
          <p:nvPr/>
        </p:nvSpPr>
        <p:spPr>
          <a:xfrm>
            <a:off x="597403" y="1211354"/>
            <a:ext cx="9919996" cy="5097253"/>
          </a:xfrm>
          <a:prstGeom prst="roundRect">
            <a:avLst/>
          </a:prstGeom>
          <a:noFill/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회원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비회원 모두 방송 시청은 가능하고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, 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채팅 및 후원은 회원만 가능하다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회원으로 가입하려면 회원 아이디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비밀번호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이름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주민등록번호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핸드폰번호를 입력해야 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회원은 회원 아이디로 식별하고 비회원은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IP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주소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숫자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)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로 식별 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회원 안에는 시청자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, 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송출 자도 포함되어 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방송 송출자는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1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개의 방송만 송출할 수 있다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시청자는 한번에 여러 개의 방송을 시청 할 수 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송출자는 등급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닉네임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유일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),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누적 후원금 을 저장한다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방송은 방송 종류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방송 제목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시청자수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방송 송출 자 닉네임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(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유일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)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의 정보를 저장한다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하나의 방송은 여러 명의 회원이 시청 할 수 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방송 송출자는 만 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19</a:t>
            </a: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세 이상 시청을 허용 할 수 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운영자는 방송의 수위 및 적합성을 관리 하에 방송을 중지 시킬 수 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운영자는 송출자의 후원금 과 시청자 수 등으로 송출자의 등급을 결정할 수 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운영자는 여러 명의 송출자를 관리 할 수 있고 송출자는 한 명의 운영자에 의해 관리 되어진다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회원들은 방송을 시청하며 채팅으로 소통할 수 있고 후원 할 수 있다</a:t>
            </a:r>
            <a:r>
              <a:rPr lang="en-US" altLang="ko-KR" sz="2000" dirty="0">
                <a:solidFill>
                  <a:schemeClr val="bg1">
                    <a:lumMod val="95000"/>
                  </a:schemeClr>
                </a:solidFill>
                <a:effectLst>
                  <a:glow rad="12700">
                    <a:schemeClr val="accent1">
                      <a:lumMod val="40000"/>
                      <a:lumOff val="60000"/>
                    </a:schemeClr>
                  </a:glow>
                  <a:outerShdw blurRad="50800" dist="50800" dir="5400000" sx="1000" sy="1000" algn="ctr" rotWithShape="0">
                    <a:schemeClr val="tx1"/>
                  </a:outerShdw>
                  <a:reflection stA="45000" endPos="0" dist="50800" dir="5400000" sy="-100000" algn="bl" rotWithShape="0"/>
                </a:effectLst>
                <a:latin typeface="Impact" panose="020B0806030902050204" pitchFamily="34" charset="0"/>
              </a:rPr>
              <a:t>.</a:t>
            </a:r>
            <a:endParaRPr lang="en-US" altLang="ko-KR" sz="2000" dirty="0">
              <a:solidFill>
                <a:prstClr val="white">
                  <a:lumMod val="95000"/>
                </a:prstClr>
              </a:solidFill>
              <a:effectLst>
                <a:glow rad="12700">
                  <a:srgbClr val="4472C4">
                    <a:lumMod val="40000"/>
                    <a:lumOff val="60000"/>
                  </a:srgbClr>
                </a:glow>
                <a:outerShdw blurRad="50800" dist="50800" dir="5400000" sx="1000" sy="1000" algn="ctr" rotWithShape="0">
                  <a:prstClr val="black"/>
                </a:outerShdw>
                <a:reflection stA="45000" endPos="0" dist="50800" dir="5400000" sy="-100000" algn="bl" rotWithShape="0"/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29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A3B67AA-81AE-4BC2-A563-994A5024F9CE}"/>
              </a:ext>
            </a:extLst>
          </p:cNvPr>
          <p:cNvSpPr/>
          <p:nvPr/>
        </p:nvSpPr>
        <p:spPr>
          <a:xfrm>
            <a:off x="1018543" y="389595"/>
            <a:ext cx="30253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glow rad="127000">
                    <a:schemeClr val="accent1">
                      <a:lumMod val="60000"/>
                      <a:lumOff val="40000"/>
                      <a:alpha val="40000"/>
                    </a:schemeClr>
                  </a:glow>
                  <a:outerShdw blurRad="50800" dist="50800" dir="5400000" sx="64000" sy="64000" algn="ctr" rotWithShape="0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ER Modelling</a:t>
            </a:r>
          </a:p>
          <a:p>
            <a:endParaRPr lang="ko-KR" altLang="en-US" dirty="0">
              <a:solidFill>
                <a:schemeClr val="bg1"/>
              </a:solidFill>
              <a:effectLst>
                <a:glow rad="127000">
                  <a:schemeClr val="accent1">
                    <a:lumMod val="60000"/>
                    <a:lumOff val="40000"/>
                    <a:alpha val="40000"/>
                  </a:schemeClr>
                </a:glow>
                <a:outerShdw blurRad="50800" dist="50800" dir="5400000" sx="64000" sy="64000" algn="ctr" rotWithShape="0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1DD0B7A-9EFF-461D-843F-76252D3F8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58" y="1455576"/>
            <a:ext cx="9861087" cy="515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4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215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Arial Rounded MT Bold</vt:lpstr>
      <vt:lpstr>Calibri</vt:lpstr>
      <vt:lpstr>Impact</vt:lpstr>
      <vt:lpstr>Wingdings</vt:lpstr>
      <vt:lpstr>Office 테마</vt:lpstr>
      <vt:lpstr>PowerPoint 프레젠테이션</vt:lpstr>
      <vt:lpstr> 목차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sun121096@kyonggi.ac.kr</dc:creator>
  <cp:lastModifiedBy>sun121096@kyonggi.ac.kr</cp:lastModifiedBy>
  <cp:revision>34</cp:revision>
  <dcterms:created xsi:type="dcterms:W3CDTF">2019-11-10T18:00:22Z</dcterms:created>
  <dcterms:modified xsi:type="dcterms:W3CDTF">2019-11-12T13:47:59Z</dcterms:modified>
</cp:coreProperties>
</file>