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57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61" r:id="rId17"/>
    <p:sldId id="303" r:id="rId18"/>
    <p:sldId id="266" r:id="rId19"/>
    <p:sldId id="304" r:id="rId20"/>
    <p:sldId id="305" r:id="rId21"/>
    <p:sldId id="306" r:id="rId22"/>
    <p:sldId id="307" r:id="rId23"/>
    <p:sldId id="267" r:id="rId24"/>
    <p:sldId id="268" r:id="rId25"/>
    <p:sldId id="308" r:id="rId26"/>
    <p:sldId id="309" r:id="rId27"/>
    <p:sldId id="310" r:id="rId28"/>
    <p:sldId id="311" r:id="rId29"/>
    <p:sldId id="312" r:id="rId30"/>
    <p:sldId id="278" r:id="rId31"/>
    <p:sldId id="279" r:id="rId32"/>
    <p:sldId id="280" r:id="rId33"/>
    <p:sldId id="282" r:id="rId34"/>
    <p:sldId id="284" r:id="rId35"/>
    <p:sldId id="285" r:id="rId36"/>
    <p:sldId id="283" r:id="rId37"/>
    <p:sldId id="287" r:id="rId38"/>
    <p:sldId id="286" r:id="rId39"/>
    <p:sldId id="288" r:id="rId40"/>
    <p:sldId id="289" r:id="rId41"/>
    <p:sldId id="290" r:id="rId42"/>
    <p:sldId id="291" r:id="rId43"/>
    <p:sldId id="26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6" autoAdjust="0"/>
    <p:restoredTop sz="94660"/>
  </p:normalViewPr>
  <p:slideViewPr>
    <p:cSldViewPr snapToGrid="0">
      <p:cViewPr>
        <p:scale>
          <a:sx n="66" d="100"/>
          <a:sy n="66" d="100"/>
        </p:scale>
        <p:origin x="3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7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9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7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281A-841B-4E76-8503-05504E3F3D37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wnload#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개발환경 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황동하</a:t>
            </a:r>
          </a:p>
        </p:txBody>
      </p:sp>
    </p:spTree>
    <p:extLst>
      <p:ext uri="{BB962C8B-B14F-4D97-AF65-F5344CB8AC3E}">
        <p14:creationId xmlns:p14="http://schemas.microsoft.com/office/powerpoint/2010/main" val="243706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B851E-8EE4-D96D-615C-BF2242E5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의 화면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6C95C4-B9B1-1EEE-4D54-6E62A1091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336" y="1825625"/>
            <a:ext cx="3937327" cy="4351338"/>
          </a:xfrm>
        </p:spPr>
      </p:pic>
    </p:spTree>
    <p:extLst>
      <p:ext uri="{BB962C8B-B14F-4D97-AF65-F5344CB8AC3E}">
        <p14:creationId xmlns:p14="http://schemas.microsoft.com/office/powerpoint/2010/main" val="22365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12192-368F-85D9-4B59-881B5D1C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코드를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A67B8-79E3-49C4-50D5-948D34E3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File-new file-hello.py</a:t>
            </a:r>
            <a:r>
              <a:rPr lang="ko-KR" altLang="en-US" dirty="0"/>
              <a:t>를 만든다</a:t>
            </a:r>
            <a:r>
              <a:rPr lang="en-US" altLang="ko-KR" dirty="0"/>
              <a:t>,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89DC18-100A-4042-C1F8-151A4F35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562225"/>
            <a:ext cx="8343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A7E7-7171-695E-5CC1-36F2C6C7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 </a:t>
            </a:r>
            <a:r>
              <a:rPr lang="ko-KR" altLang="en-US" dirty="0"/>
              <a:t>설치 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F8DB3B-0A61-3245-35C1-EF8676DD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파이썬을</a:t>
            </a:r>
            <a:r>
              <a:rPr lang="ko-KR" altLang="en-US" dirty="0"/>
              <a:t> </a:t>
            </a:r>
            <a:r>
              <a:rPr lang="en-US" altLang="ko-KR" dirty="0"/>
              <a:t>VSCODE </a:t>
            </a:r>
            <a:r>
              <a:rPr lang="ko-KR" altLang="en-US" dirty="0"/>
              <a:t>사용하기 위해서는 </a:t>
            </a:r>
            <a:r>
              <a:rPr lang="ko-KR" altLang="en-US" dirty="0" err="1"/>
              <a:t>익스텐션이</a:t>
            </a:r>
            <a:r>
              <a:rPr lang="ko-KR" altLang="en-US" dirty="0"/>
              <a:t> 필요하다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5B2C62-99AE-AE83-1905-2638E7F3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2209800"/>
            <a:ext cx="70770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08402-0A92-468A-90E3-8ED933BB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쓸만한 </a:t>
            </a:r>
            <a:r>
              <a:rPr lang="en-US" altLang="ko-KR" dirty="0"/>
              <a:t>extension </a:t>
            </a:r>
            <a:r>
              <a:rPr lang="en-US" altLang="ko-KR" dirty="0" err="1"/>
              <a:t>codesnap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1CB8C-50A5-7D64-50B1-204B796D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이것은 소스 코드를 예쁘게 갖고 </a:t>
            </a:r>
            <a:r>
              <a:rPr lang="ko-KR" altLang="en-US" dirty="0" err="1"/>
              <a:t>올수</a:t>
            </a:r>
            <a:r>
              <a:rPr lang="ko-KR" altLang="en-US" dirty="0"/>
              <a:t> 있는 툴이다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레포트</a:t>
            </a:r>
            <a:r>
              <a:rPr lang="ko-KR" altLang="en-US" dirty="0"/>
              <a:t> 등에 소스 코드를 옮겨 </a:t>
            </a:r>
            <a:r>
              <a:rPr lang="ko-KR" altLang="en-US" dirty="0" err="1"/>
              <a:t>적을때</a:t>
            </a:r>
            <a:r>
              <a:rPr lang="ko-KR" altLang="en-US" dirty="0"/>
              <a:t> 유용하다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2CE301-8D2B-6EE6-D081-0DB02BA7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45" y="4646636"/>
            <a:ext cx="5133975" cy="904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08143E-789B-7627-CE1D-954AC870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45" y="2800897"/>
            <a:ext cx="3965695" cy="1710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1AB277-D19E-0AA9-F9B7-95CDEE58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665" y="4388888"/>
            <a:ext cx="5586335" cy="1582144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653115B-7DEE-D77B-219D-552921E9EFDD}"/>
              </a:ext>
            </a:extLst>
          </p:cNvPr>
          <p:cNvSpPr/>
          <p:nvPr/>
        </p:nvSpPr>
        <p:spPr>
          <a:xfrm>
            <a:off x="6355080" y="4667464"/>
            <a:ext cx="250585" cy="9048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95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3ED9D-D256-2378-ED5D-22975629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 까지가 </a:t>
            </a:r>
            <a:r>
              <a:rPr lang="en-US" altLang="ko-KR" dirty="0"/>
              <a:t>python </a:t>
            </a:r>
            <a:r>
              <a:rPr lang="ko-KR" altLang="en-US" dirty="0"/>
              <a:t>개발 환경 기본이다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0AF94-EC2C-D3E7-15E0-4538EBD8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miniConda</a:t>
            </a:r>
            <a:r>
              <a:rPr lang="ko-KR" altLang="en-US" dirty="0"/>
              <a:t>를 이용해서  </a:t>
            </a:r>
            <a:r>
              <a:rPr lang="en-US" altLang="ko-KR" dirty="0"/>
              <a:t>python Interpreter</a:t>
            </a:r>
            <a:r>
              <a:rPr lang="ko-KR" altLang="en-US" dirty="0"/>
              <a:t>를 설치 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설치시에 </a:t>
            </a:r>
            <a:r>
              <a:rPr lang="en-US" altLang="ko-KR" dirty="0"/>
              <a:t>add Path </a:t>
            </a:r>
            <a:r>
              <a:rPr lang="ko-KR" altLang="en-US" dirty="0"/>
              <a:t>관련된 부분을 </a:t>
            </a:r>
            <a:r>
              <a:rPr lang="en-US" altLang="ko-KR" dirty="0"/>
              <a:t>check In </a:t>
            </a:r>
            <a:r>
              <a:rPr lang="ko-KR" altLang="en-US" dirty="0"/>
              <a:t>해야 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VSCode</a:t>
            </a:r>
            <a:r>
              <a:rPr lang="ko-KR" altLang="en-US" dirty="0"/>
              <a:t>를 설치 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Code </a:t>
            </a:r>
            <a:r>
              <a:rPr lang="ko-KR" altLang="en-US" dirty="0"/>
              <a:t>로 열기 부분을 </a:t>
            </a:r>
            <a:r>
              <a:rPr lang="en-US" altLang="ko-KR" dirty="0"/>
              <a:t>check In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Vscode</a:t>
            </a:r>
            <a:r>
              <a:rPr lang="ko-KR" altLang="en-US" dirty="0"/>
              <a:t>의 </a:t>
            </a:r>
            <a:r>
              <a:rPr lang="en-US" altLang="ko-KR" dirty="0"/>
              <a:t>extension</a:t>
            </a:r>
            <a:r>
              <a:rPr lang="ko-KR" altLang="en-US" dirty="0"/>
              <a:t>에서</a:t>
            </a:r>
            <a:r>
              <a:rPr lang="en-US" altLang="ko-KR" dirty="0"/>
              <a:t> python </a:t>
            </a:r>
            <a:r>
              <a:rPr lang="ko-KR" altLang="en-US" dirty="0"/>
              <a:t>관련 </a:t>
            </a:r>
            <a:r>
              <a:rPr lang="ko-KR" altLang="en-US" dirty="0" err="1"/>
              <a:t>익스텐션을</a:t>
            </a:r>
            <a:r>
              <a:rPr lang="ko-KR" altLang="en-US" dirty="0"/>
              <a:t> 설치 </a:t>
            </a:r>
            <a:endParaRPr lang="en-US" altLang="ko-KR" dirty="0"/>
          </a:p>
          <a:p>
            <a:pPr lvl="1"/>
            <a:r>
              <a:rPr lang="ko-KR" altLang="en-US" dirty="0"/>
              <a:t>추가로 </a:t>
            </a:r>
            <a:r>
              <a:rPr lang="en-US" altLang="ko-KR" dirty="0" err="1"/>
              <a:t>codeSnap</a:t>
            </a:r>
            <a:r>
              <a:rPr lang="ko-KR" altLang="en-US" dirty="0"/>
              <a:t>을 설치 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82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CA69B-3454-942D-728D-42A9A18D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98A89-98DF-827E-603C-E3097A141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 환경은 왜 사용하는가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가상환경을 사용하면 프로젝트별로 독립적인 환경을 유지하면서 의존성 문제 없이 깔끔한 개발을 할 수 있어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17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만들기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탐색기 주소창에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창에 입력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create -n </a:t>
            </a:r>
            <a:r>
              <a:rPr lang="en-US" altLang="ko-KR" dirty="0" err="1"/>
              <a:t>myFirst</a:t>
            </a:r>
            <a:r>
              <a:rPr lang="en-US" altLang="ko-KR" dirty="0"/>
              <a:t> python=3.9</a:t>
            </a:r>
          </a:p>
          <a:p>
            <a:pPr lvl="1"/>
            <a:r>
              <a:rPr lang="ko-KR" altLang="en-US" dirty="0" err="1"/>
              <a:t>콘다로</a:t>
            </a:r>
            <a:r>
              <a:rPr lang="ko-KR" altLang="en-US" dirty="0"/>
              <a:t> 가상환경을 만들어 이름을 </a:t>
            </a:r>
            <a:r>
              <a:rPr lang="en-US" altLang="ko-KR" dirty="0" err="1"/>
              <a:t>myFirst</a:t>
            </a:r>
            <a:r>
              <a:rPr lang="en-US" altLang="ko-KR" dirty="0"/>
              <a:t> </a:t>
            </a:r>
            <a:r>
              <a:rPr lang="ko-KR" altLang="en-US" dirty="0"/>
              <a:t>그리고 파이썬 버전은 </a:t>
            </a:r>
            <a:r>
              <a:rPr lang="en-US" altLang="ko-KR" dirty="0"/>
              <a:t>3.9</a:t>
            </a:r>
            <a:r>
              <a:rPr lang="ko-KR" altLang="en-US" dirty="0"/>
              <a:t>를 </a:t>
            </a:r>
            <a:r>
              <a:rPr lang="ko-KR" altLang="en-US" dirty="0" err="1"/>
              <a:t>쓸께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51" y="2327492"/>
            <a:ext cx="4379076" cy="19346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5109" y="3274456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cmd </a:t>
            </a:r>
            <a:r>
              <a:rPr lang="ko-KR" altLang="en-US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10" name="오른쪽 화살표 9"/>
          <p:cNvSpPr/>
          <p:nvPr/>
        </p:nvSpPr>
        <p:spPr>
          <a:xfrm flipH="1">
            <a:off x="3033368" y="3089498"/>
            <a:ext cx="405504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40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D7967-960D-D5B8-8B62-87D0CC88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패키지</a:t>
            </a:r>
            <a:r>
              <a:rPr lang="en-US" altLang="ko-KR" dirty="0"/>
              <a:t>(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r>
              <a:rPr lang="ko-KR" altLang="en-US" dirty="0"/>
              <a:t>를 설치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14D6D0-F2AF-7B4A-9610-3D88F8FE9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141" y="1587090"/>
            <a:ext cx="10460659" cy="184191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54CF8C-DE60-AB07-FB4F-A205C1895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1" y="4483100"/>
            <a:ext cx="5857875" cy="2009775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8DC8D4DF-AA99-7A51-8117-A8E9DF7086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후에 별 다른 변화가 안보인다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13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39238-2932-47C7-9190-62093B5E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콘다</a:t>
            </a:r>
            <a:r>
              <a:rPr lang="en-US" altLang="ko-KR" dirty="0"/>
              <a:t> </a:t>
            </a:r>
            <a:r>
              <a:rPr lang="ko-KR" altLang="en-US" dirty="0"/>
              <a:t>가상환경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F63D4C-FB24-44E7-1293-F72DCA5C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409700"/>
            <a:ext cx="9163050" cy="4038600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876E89C-DC04-413E-8411-C752AD0A4A8B}"/>
              </a:ext>
            </a:extLst>
          </p:cNvPr>
          <p:cNvCxnSpPr/>
          <p:nvPr/>
        </p:nvCxnSpPr>
        <p:spPr>
          <a:xfrm>
            <a:off x="1514475" y="3578772"/>
            <a:ext cx="35777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35B3FAE-6898-7BCC-6C3A-6937F1E5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3914774"/>
            <a:ext cx="6059512" cy="9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4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44A2B-F1B7-5695-4496-36AF9EEB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콘다</a:t>
            </a:r>
            <a:r>
              <a:rPr lang="ko-KR" altLang="en-US" dirty="0"/>
              <a:t> 가상환경과 나의 프로젝트를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EF40E-6F72-6E46-6DFC-533A39036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Shift+Ctrl+P</a:t>
            </a:r>
            <a:r>
              <a:rPr lang="ko-KR" altLang="en-US" dirty="0"/>
              <a:t>를 누르고 </a:t>
            </a:r>
            <a:r>
              <a:rPr lang="en-US" altLang="ko-KR" dirty="0"/>
              <a:t>‘select in </a:t>
            </a:r>
            <a:r>
              <a:rPr lang="ko-KR" altLang="en-US" dirty="0"/>
              <a:t>까지 입력하면 메뉴가 보임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우리가방금</a:t>
            </a:r>
            <a:r>
              <a:rPr lang="ko-KR" altLang="en-US" dirty="0"/>
              <a:t> 만든 </a:t>
            </a:r>
            <a:r>
              <a:rPr lang="en-US" altLang="ko-KR" dirty="0" err="1"/>
              <a:t>myFirst</a:t>
            </a:r>
            <a:r>
              <a:rPr lang="en-US" altLang="ko-KR" dirty="0"/>
              <a:t> </a:t>
            </a:r>
            <a:r>
              <a:rPr lang="ko-KR" altLang="en-US" dirty="0"/>
              <a:t>라는 가상환경을 선택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0C7BD8-0E81-6ED6-9B8D-E4566025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60" y="2434623"/>
            <a:ext cx="7810500" cy="1704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2FF826-53B7-B0EF-4FD6-D914ABE9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59" y="4947800"/>
            <a:ext cx="4201510" cy="18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196E-9676-BE82-D363-2ABF5B62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만들기</a:t>
            </a:r>
            <a:r>
              <a:rPr lang="en-US" altLang="ko-KR" dirty="0"/>
              <a:t>(</a:t>
            </a:r>
            <a:r>
              <a:rPr lang="ko-KR" altLang="en-US" dirty="0"/>
              <a:t>모든 프로젝트는 폴더에서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BE16C4-99BF-28FC-DB5F-F73DDDB86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393" y="1825625"/>
            <a:ext cx="4399213" cy="4351338"/>
          </a:xfrm>
        </p:spPr>
      </p:pic>
    </p:spTree>
    <p:extLst>
      <p:ext uri="{BB962C8B-B14F-4D97-AF65-F5344CB8AC3E}">
        <p14:creationId xmlns:p14="http://schemas.microsoft.com/office/powerpoint/2010/main" val="306213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6FAEB-A511-D64C-7AB0-F0FAB78E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</a:t>
            </a:r>
            <a:r>
              <a:rPr lang="ko-KR" altLang="en-US" dirty="0"/>
              <a:t>을 </a:t>
            </a:r>
            <a:r>
              <a:rPr lang="ko-KR" altLang="en-US" dirty="0" err="1"/>
              <a:t>어떤것을</a:t>
            </a:r>
            <a:r>
              <a:rPr lang="ko-KR" altLang="en-US" dirty="0"/>
              <a:t> 사용할지를 지정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93FC2-6A0F-3297-A9EA-03F5731A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오른쪽 하단의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Command line</a:t>
            </a:r>
            <a:r>
              <a:rPr lang="ko-KR" altLang="en-US" dirty="0"/>
              <a:t>을 선택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4CAC33-F3F9-F260-D5A2-295F7A4C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6" y="1395412"/>
            <a:ext cx="3242770" cy="3023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3FCD63-4A85-0B22-2648-195AB273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4943475"/>
            <a:ext cx="80391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8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F17D0-B931-6539-D175-B13E1018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터미널 창 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A4F9C-1352-B39A-0B9A-BF7556D4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있던 터미널 창을 모두 닫고 </a:t>
            </a:r>
            <a:endParaRPr lang="en-US" altLang="ko-KR" dirty="0"/>
          </a:p>
          <a:p>
            <a:r>
              <a:rPr lang="en-US" altLang="ko-KR" dirty="0" err="1"/>
              <a:t>CTRL+Shift</a:t>
            </a:r>
            <a:r>
              <a:rPr lang="en-US" altLang="ko-KR" dirty="0"/>
              <a:t>+~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눌러서 새 터미널 창을 연다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열린 터미널은 </a:t>
            </a:r>
            <a:r>
              <a:rPr lang="en-US" altLang="ko-KR" dirty="0"/>
              <a:t>(</a:t>
            </a:r>
            <a:r>
              <a:rPr lang="en-US" altLang="ko-KR" dirty="0" err="1"/>
              <a:t>myFirst</a:t>
            </a:r>
            <a:r>
              <a:rPr lang="en-US" altLang="ko-KR" dirty="0"/>
              <a:t>)</a:t>
            </a:r>
            <a:r>
              <a:rPr lang="ko-KR" altLang="en-US" dirty="0"/>
              <a:t>라는 가상 환경이 표기 되면 끝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6061D5-939A-267E-83DD-7AA2BBDC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65" y="2962932"/>
            <a:ext cx="69246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4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2022E-B90E-88F8-6480-FFB20B3D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깨끗한 독립된 파이썬 개발 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CBE2C-9940-20CF-FCFD-9A0C376F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 창에 </a:t>
            </a:r>
            <a:r>
              <a:rPr lang="en-US" altLang="ko-KR" dirty="0"/>
              <a:t>pip list </a:t>
            </a:r>
            <a:r>
              <a:rPr lang="ko-KR" altLang="en-US" dirty="0"/>
              <a:t>라고 입력하면 설치된 기본 패키지만 보임</a:t>
            </a:r>
            <a:endParaRPr lang="en-US" altLang="ko-KR" dirty="0"/>
          </a:p>
          <a:p>
            <a:r>
              <a:rPr lang="en-US" altLang="ko-KR" dirty="0"/>
              <a:t>Pip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파이썬 패키지를 관리하는 툴임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405B31-DCC5-25D3-A22B-D4B6CBB3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583" y="2853559"/>
            <a:ext cx="3628945" cy="38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9964C-CC6E-83D2-9E6E-1B155304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가상환경의 설치된 패키지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31791-69F6-C739-ECAF-46C8B8AE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버전 확인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–version</a:t>
            </a:r>
          </a:p>
          <a:p>
            <a:r>
              <a:rPr lang="ko-KR" altLang="en-US" dirty="0"/>
              <a:t>패키지 확인</a:t>
            </a:r>
            <a:endParaRPr lang="en-US" altLang="ko-KR" dirty="0"/>
          </a:p>
          <a:p>
            <a:pPr lvl="1"/>
            <a:r>
              <a:rPr lang="en-US" altLang="ko-KR" dirty="0"/>
              <a:t>Pip list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F33D1-C629-3750-EB72-B0FA6DC6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894012"/>
            <a:ext cx="5324475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C189FD-BA9C-72EC-94CE-F03B01BF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62" y="5048249"/>
            <a:ext cx="51339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D53D2-202E-D56B-033A-164F44C9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3E4A9-DB73-DB11-6EAC-5CA3BB47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폴더별로 프로젝트를 진행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create –n myenv01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activate myenv01</a:t>
            </a:r>
          </a:p>
          <a:p>
            <a:pPr lvl="1"/>
            <a:r>
              <a:rPr lang="en-US" altLang="ko-KR" dirty="0"/>
              <a:t>Python –version</a:t>
            </a:r>
          </a:p>
          <a:p>
            <a:pPr lvl="1"/>
            <a:r>
              <a:rPr lang="en-US" altLang="ko-KR" dirty="0"/>
              <a:t>Pip list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deactivate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2C06E-205A-1979-C29F-F3445BFA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73" y="365125"/>
            <a:ext cx="5658627" cy="39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02655-9034-C27C-9922-735A759A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프로젝트란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C835D-BF74-F182-FA87-066BFDDD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반드시 새로운 폴더에서 시작하라</a:t>
            </a:r>
            <a:endParaRPr lang="en-US" altLang="ko-KR" dirty="0"/>
          </a:p>
          <a:p>
            <a:r>
              <a:rPr lang="ko-KR" altLang="en-US" dirty="0"/>
              <a:t>반드시 새로운 가상환경에서 시작하라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91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3562F-666A-BA93-EBD2-7B3FCFE0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여기까지 파이썬 개발 환경 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F8E72-5CE0-93EF-4FDF-CA3F4E1A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 사용하는 명령어는 단축키를 숙지 하는 것이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4EF205-9366-4254-881C-144888896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38" y="2506662"/>
            <a:ext cx="60883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6703E-4A1F-B93C-B6F2-C4387B8F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주소록 만들기 프로젝트 시작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4D2BD-17ED-351E-28DF-94F67EEA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이것을 하는 목적은 얼마나 </a:t>
            </a:r>
            <a:r>
              <a:rPr lang="en-US" altLang="ko-KR" dirty="0"/>
              <a:t>AI</a:t>
            </a:r>
            <a:r>
              <a:rPr lang="ko-KR" altLang="en-US" dirty="0"/>
              <a:t>를 이용해서 프로그램 </a:t>
            </a:r>
            <a:r>
              <a:rPr lang="ko-KR" altLang="en-US" dirty="0" err="1"/>
              <a:t>하는것이</a:t>
            </a:r>
            <a:r>
              <a:rPr lang="ko-KR" altLang="en-US" dirty="0"/>
              <a:t> 용이 한가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파이썬이</a:t>
            </a:r>
            <a:r>
              <a:rPr lang="ko-KR" altLang="en-US" dirty="0"/>
              <a:t> 얼마나 인간적인 랭귀지 인지를 </a:t>
            </a:r>
            <a:endParaRPr lang="en-US" altLang="ko-KR" dirty="0"/>
          </a:p>
          <a:p>
            <a:r>
              <a:rPr lang="ko-KR" altLang="en-US" dirty="0"/>
              <a:t>알아 보자는 뜻임</a:t>
            </a:r>
            <a:endParaRPr lang="en-US" altLang="ko-KR" dirty="0"/>
          </a:p>
          <a:p>
            <a:r>
              <a:rPr lang="ko-KR" altLang="en-US" dirty="0"/>
              <a:t>굳이 </a:t>
            </a:r>
            <a:r>
              <a:rPr lang="en-US" altLang="ko-KR" dirty="0" err="1"/>
              <a:t>pyqt</a:t>
            </a:r>
            <a:r>
              <a:rPr lang="ko-KR" altLang="en-US" dirty="0"/>
              <a:t>를 사용하는 것은 필요한 패키지를 선택하고 설치 하는 과정을 보기 위한 것임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3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F326-3DB3-1107-98F3-D136A555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무작정 </a:t>
            </a:r>
            <a:r>
              <a:rPr lang="en-US" altLang="ko-KR" dirty="0"/>
              <a:t>GPT</a:t>
            </a:r>
            <a:r>
              <a:rPr lang="ko-KR" altLang="en-US" dirty="0"/>
              <a:t>에게 의뢰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FB4C72-9A4D-1D67-79D7-3AB9F5007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509" y="1690688"/>
            <a:ext cx="7071863" cy="4351338"/>
          </a:xfrm>
        </p:spPr>
      </p:pic>
    </p:spTree>
    <p:extLst>
      <p:ext uri="{BB962C8B-B14F-4D97-AF65-F5344CB8AC3E}">
        <p14:creationId xmlns:p14="http://schemas.microsoft.com/office/powerpoint/2010/main" val="206156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C09C8-1FF8-090A-2297-52DCFE3E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제공된 코드를 </a:t>
            </a:r>
            <a:r>
              <a:rPr lang="en-US" altLang="ko-KR" dirty="0"/>
              <a:t>VSCODE</a:t>
            </a:r>
            <a:r>
              <a:rPr lang="ko-KR" altLang="en-US" dirty="0"/>
              <a:t>에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6D1AA9-AA27-B7C1-39AB-2FF26100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새파일</a:t>
            </a:r>
            <a:r>
              <a:rPr lang="ko-KR" altLang="en-US" dirty="0"/>
              <a:t> 만들기 </a:t>
            </a:r>
            <a:r>
              <a:rPr lang="en-US" altLang="ko-KR" dirty="0"/>
              <a:t>– addressBook.py </a:t>
            </a:r>
          </a:p>
          <a:p>
            <a:r>
              <a:rPr lang="ko-KR" altLang="en-US" dirty="0"/>
              <a:t>붙여 넣기 </a:t>
            </a:r>
            <a:endParaRPr lang="en-US" altLang="ko-KR" dirty="0"/>
          </a:p>
          <a:p>
            <a:r>
              <a:rPr lang="ko-KR" altLang="en-US" dirty="0"/>
              <a:t>실행 하면 </a:t>
            </a:r>
            <a:r>
              <a:rPr lang="en-US" altLang="ko-KR" dirty="0"/>
              <a:t>Error</a:t>
            </a:r>
            <a:r>
              <a:rPr lang="ko-KR" altLang="en-US" dirty="0"/>
              <a:t>가 발생 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GPT</a:t>
            </a:r>
            <a:r>
              <a:rPr lang="ko-KR" altLang="en-US" dirty="0"/>
              <a:t>에 </a:t>
            </a:r>
            <a:r>
              <a:rPr lang="ko-KR" altLang="en-US" dirty="0" err="1"/>
              <a:t>애러</a:t>
            </a:r>
            <a:r>
              <a:rPr lang="ko-KR" altLang="en-US" dirty="0"/>
              <a:t> </a:t>
            </a:r>
            <a:r>
              <a:rPr lang="ko-KR" altLang="en-US" dirty="0" err="1"/>
              <a:t>난것을</a:t>
            </a:r>
            <a:r>
              <a:rPr lang="ko-KR" altLang="en-US" dirty="0"/>
              <a:t> 복사해서 묻기 </a:t>
            </a:r>
            <a:endParaRPr lang="en-US" altLang="ko-KR" dirty="0"/>
          </a:p>
          <a:p>
            <a:r>
              <a:rPr lang="ko-KR" altLang="en-US" dirty="0"/>
              <a:t>새 코드로 대체 하고 실행</a:t>
            </a:r>
            <a:endParaRPr lang="en-US" altLang="ko-KR" dirty="0"/>
          </a:p>
          <a:p>
            <a:r>
              <a:rPr lang="en-US" altLang="ko-KR" dirty="0"/>
              <a:t>Pip install pyqt5 </a:t>
            </a:r>
            <a:r>
              <a:rPr lang="ko-KR" altLang="en-US" dirty="0"/>
              <a:t>를 하라고 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C81302-600B-B121-0682-BB7BDD4C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05" y="5033963"/>
            <a:ext cx="6886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A9F1-6128-EC15-5F93-FDF4B86A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설치된 아나콘다와 </a:t>
            </a:r>
            <a:r>
              <a:rPr lang="en-US" altLang="ko-KR" dirty="0"/>
              <a:t>VSCODE </a:t>
            </a:r>
            <a:r>
              <a:rPr lang="ko-KR" altLang="en-US" dirty="0"/>
              <a:t>지우기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F62B4-7085-CE0D-4D4C-9752F124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추가 제거 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제거 </a:t>
            </a:r>
            <a:endParaRPr lang="en-US" altLang="ko-KR" dirty="0"/>
          </a:p>
          <a:p>
            <a:r>
              <a:rPr lang="en-US" altLang="ko-KR" dirty="0"/>
              <a:t>Microsoft Visual Studio Code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en-US" altLang="ko-KR" dirty="0"/>
              <a:t>Visual Studio Community 2022</a:t>
            </a:r>
            <a:r>
              <a:rPr lang="ko-KR" altLang="en-US" dirty="0"/>
              <a:t>와는 다름</a:t>
            </a:r>
            <a:endParaRPr lang="en-US" altLang="ko-KR" dirty="0"/>
          </a:p>
          <a:p>
            <a:r>
              <a:rPr lang="ko-KR" altLang="en-US" dirty="0"/>
              <a:t>제거가 완료 되었으면 다음으로 이동 </a:t>
            </a:r>
          </a:p>
        </p:txBody>
      </p:sp>
    </p:spTree>
    <p:extLst>
      <p:ext uri="{BB962C8B-B14F-4D97-AF65-F5344CB8AC3E}">
        <p14:creationId xmlns:p14="http://schemas.microsoft.com/office/powerpoint/2010/main" val="153262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4F49A-947D-C5A1-1DB3-904C0292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애러</a:t>
            </a:r>
            <a:r>
              <a:rPr lang="ko-KR" altLang="en-US" dirty="0"/>
              <a:t> 내용을 </a:t>
            </a:r>
            <a:r>
              <a:rPr lang="ko-KR" altLang="en-US" dirty="0" err="1"/>
              <a:t>복붙</a:t>
            </a:r>
            <a:r>
              <a:rPr lang="en-US" altLang="ko-KR" dirty="0"/>
              <a:t>-</a:t>
            </a:r>
            <a:r>
              <a:rPr lang="en-US" altLang="ko-KR" dirty="0" err="1"/>
              <a:t>chatGPT</a:t>
            </a:r>
            <a:r>
              <a:rPr lang="ko-KR" altLang="en-US" dirty="0"/>
              <a:t>에게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42504B-2FE1-CFC7-42F9-84865CC0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613" y="1825625"/>
            <a:ext cx="5054773" cy="4351338"/>
          </a:xfrm>
        </p:spPr>
      </p:pic>
    </p:spTree>
    <p:extLst>
      <p:ext uri="{BB962C8B-B14F-4D97-AF65-F5344CB8AC3E}">
        <p14:creationId xmlns:p14="http://schemas.microsoft.com/office/powerpoint/2010/main" val="4116489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7A84-76CD-BE51-E138-078B525F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copyCode</a:t>
            </a:r>
            <a:r>
              <a:rPr lang="ko-KR" altLang="en-US" dirty="0"/>
              <a:t>해서 터미널에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69C2E-BB24-C22C-BD9D-E81888FC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실행을 정지 </a:t>
            </a:r>
            <a:r>
              <a:rPr lang="ko-KR" altLang="en-US" dirty="0" err="1"/>
              <a:t>시킨후</a:t>
            </a:r>
            <a:endParaRPr lang="en-US" altLang="ko-KR" dirty="0"/>
          </a:p>
          <a:p>
            <a:r>
              <a:rPr lang="en-US" altLang="ko-KR" dirty="0"/>
              <a:t>pip install PyQt5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611D2-2EB1-633A-036B-BA420A35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949575"/>
            <a:ext cx="7258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8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E0F2-97F7-6BC1-C3C6-18AD2AA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레포트용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044D6-BF8F-E736-16CF-68F24C0E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Snap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비교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0DD63C-FE2C-03DF-B1D0-799C05A7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99" y="3901169"/>
            <a:ext cx="6584949" cy="1254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9A6DB-2A68-E865-D9B9-2D746CDC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266950"/>
            <a:ext cx="2486025" cy="1485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49695F-CD2D-3A50-5AE4-7F07A784F2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5156149"/>
            <a:ext cx="6599257" cy="17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11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84540-54DD-E110-1F14-8F5893B2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보여주기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45285-397D-349D-E759-BB39A61D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my2ndCode</a:t>
            </a:r>
            <a:r>
              <a:rPr lang="ko-KR" altLang="en-US" dirty="0"/>
              <a:t>를 복사해서 </a:t>
            </a:r>
            <a:r>
              <a:rPr lang="en-US" altLang="ko-KR" dirty="0"/>
              <a:t>GPT</a:t>
            </a:r>
            <a:r>
              <a:rPr lang="ko-KR" altLang="en-US" dirty="0"/>
              <a:t>에 붙여 놓고 목록 만들어 달라 요청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복붙</a:t>
            </a:r>
            <a:r>
              <a:rPr lang="en-US" altLang="ko-KR" dirty="0"/>
              <a:t>’</a:t>
            </a:r>
            <a:r>
              <a:rPr lang="ko-KR" altLang="en-US" dirty="0"/>
              <a:t>해서  </a:t>
            </a:r>
            <a:r>
              <a:rPr lang="en-US" altLang="ko-KR" dirty="0"/>
              <a:t>my3thCode.py</a:t>
            </a:r>
            <a:r>
              <a:rPr lang="ko-KR" altLang="en-US" dirty="0"/>
              <a:t>에 넣고 실행</a:t>
            </a:r>
            <a:endParaRPr lang="en-US" altLang="ko-KR" dirty="0"/>
          </a:p>
          <a:p>
            <a:r>
              <a:rPr lang="ko-KR" altLang="en-US" dirty="0"/>
              <a:t>추가된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9BB11-0458-8C82-6693-8346B36B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533650"/>
            <a:ext cx="2667000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895AD6-4F1B-4977-49AD-DD996CCEE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9" y="3743325"/>
            <a:ext cx="5960562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9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15367-A696-7E9D-EEAE-034E81DB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E841EB-A2B8-578D-5690-DE7122B2E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86" y="1690688"/>
            <a:ext cx="592451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58F2C-23F2-DA4D-5E56-CD60ED08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690688"/>
            <a:ext cx="266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45611-AD2C-6E5A-43D7-1D9406A7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Addbook.txt</a:t>
            </a:r>
            <a:r>
              <a:rPr lang="ko-KR" altLang="en-US" dirty="0"/>
              <a:t>를 파일 다이얼로그 없이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39C702-9F99-7158-B34F-2FD429CD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3" y="1825625"/>
            <a:ext cx="10295473" cy="4351338"/>
          </a:xfrm>
        </p:spPr>
      </p:pic>
    </p:spTree>
    <p:extLst>
      <p:ext uri="{BB962C8B-B14F-4D97-AF65-F5344CB8AC3E}">
        <p14:creationId xmlns:p14="http://schemas.microsoft.com/office/powerpoint/2010/main" val="1506965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02E70-271A-C2A6-686E-152AA9EA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황</a:t>
            </a:r>
            <a:r>
              <a:rPr lang="en-US" altLang="ko-KR" dirty="0"/>
              <a:t>＇</a:t>
            </a:r>
            <a:r>
              <a:rPr lang="ko-KR" altLang="en-US" dirty="0"/>
              <a:t>으로만 검색 가능하게 </a:t>
            </a:r>
            <a:r>
              <a:rPr lang="en-US" altLang="ko-KR" dirty="0"/>
              <a:t>3</a:t>
            </a:r>
            <a:r>
              <a:rPr lang="ko-KR" altLang="en-US" dirty="0"/>
              <a:t>가지 경우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A5D0FE-1206-BF9A-8E63-DFE3E58F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20" y="1825624"/>
            <a:ext cx="8410359" cy="5032375"/>
          </a:xfrm>
        </p:spPr>
      </p:pic>
    </p:spTree>
    <p:extLst>
      <p:ext uri="{BB962C8B-B14F-4D97-AF65-F5344CB8AC3E}">
        <p14:creationId xmlns:p14="http://schemas.microsoft.com/office/powerpoint/2010/main" val="4213626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1FFF-E918-6130-4BFE-8555D5C7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버튼 없애기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155C6-2BE7-F333-7FF2-EDF7B36A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생성을 하지 않고</a:t>
            </a:r>
            <a:endParaRPr lang="en-US" altLang="ko-KR" dirty="0"/>
          </a:p>
          <a:p>
            <a:r>
              <a:rPr lang="en-US" altLang="ko-KR" dirty="0"/>
              <a:t>Connect</a:t>
            </a:r>
            <a:r>
              <a:rPr lang="ko-KR" altLang="en-US" dirty="0"/>
              <a:t>를 바꿈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3A9CEA-B03C-F868-4CC8-416B748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3049587"/>
            <a:ext cx="7840663" cy="35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32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8F7E-3CD0-CF18-8B57-857C2DE0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리스트를 반전시켜서 나타내기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4ED7B8-4391-18E6-CDA9-3C56D1A0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840"/>
            <a:ext cx="10515600" cy="4260908"/>
          </a:xfrm>
        </p:spPr>
      </p:pic>
    </p:spTree>
    <p:extLst>
      <p:ext uri="{BB962C8B-B14F-4D97-AF65-F5344CB8AC3E}">
        <p14:creationId xmlns:p14="http://schemas.microsoft.com/office/powerpoint/2010/main" val="4017776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EE926-0A43-9545-AEF7-0ADAFDA2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더블클릭해서</a:t>
            </a:r>
            <a:r>
              <a:rPr lang="ko-KR" altLang="en-US" dirty="0"/>
              <a:t>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A1759-D924-FB96-576D-C4518CDD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my7thCode.py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EditDialog</a:t>
            </a:r>
            <a:r>
              <a:rPr lang="ko-KR" altLang="en-US" dirty="0"/>
              <a:t>가 추가 됨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 err="1"/>
              <a:t>AddressBook</a:t>
            </a:r>
            <a:r>
              <a:rPr lang="en-US" altLang="ko-KR" dirty="0"/>
              <a:t> </a:t>
            </a:r>
            <a:r>
              <a:rPr lang="ko-KR" altLang="en-US" dirty="0"/>
              <a:t>클래스와 동일한 구조를 갖고 있으면서 독립적임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 함수에서 </a:t>
            </a:r>
            <a:r>
              <a:rPr lang="en-US" altLang="ko-KR" dirty="0" err="1"/>
              <a:t>ui</a:t>
            </a:r>
            <a:r>
              <a:rPr lang="ko-KR" altLang="en-US" dirty="0"/>
              <a:t>까지 구현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동일한 구조임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C9D27-6996-4139-0763-C6D42D46A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04772"/>
            <a:ext cx="5906551" cy="54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anaconda</a:t>
            </a:r>
            <a:r>
              <a:rPr lang="ko-KR" altLang="en-US" dirty="0"/>
              <a:t>를 이용한 </a:t>
            </a:r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br>
              <a:rPr lang="en-US" altLang="ko-KR" dirty="0"/>
            </a:br>
            <a:r>
              <a:rPr lang="ko-KR" altLang="en-US" dirty="0"/>
              <a:t>우리는 </a:t>
            </a:r>
            <a:r>
              <a:rPr lang="en-US" altLang="ko-KR" dirty="0" err="1"/>
              <a:t>miniconda</a:t>
            </a:r>
            <a:r>
              <a:rPr lang="ko-KR" altLang="en-US" dirty="0"/>
              <a:t>를 이용한다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>
                <a:hlinkClick r:id="rId2"/>
              </a:rPr>
              <a:t>https://www.anaconda.com/download#windows</a:t>
            </a:r>
            <a:endParaRPr lang="de-DE" altLang="ko-KR"/>
          </a:p>
          <a:p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endParaRPr lang="de-DE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54" y="2959331"/>
            <a:ext cx="3611281" cy="28079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133" y="2370859"/>
            <a:ext cx="4752975" cy="3695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0767" y="3798916"/>
            <a:ext cx="998479" cy="839586"/>
            <a:chOff x="5450556" y="3790603"/>
            <a:chExt cx="998479" cy="839586"/>
          </a:xfrm>
        </p:grpSpPr>
        <p:sp>
          <p:nvSpPr>
            <p:cNvPr id="6" name="오른쪽 화살표 5"/>
            <p:cNvSpPr/>
            <p:nvPr/>
          </p:nvSpPr>
          <p:spPr>
            <a:xfrm>
              <a:off x="6096000" y="3790603"/>
              <a:ext cx="353035" cy="839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11941" y="4019203"/>
              <a:ext cx="216131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02346" y="4019203"/>
              <a:ext cx="141667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0556" y="4019203"/>
              <a:ext cx="83862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290261" y="3231456"/>
            <a:ext cx="216131" cy="188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02036" y="3270685"/>
            <a:ext cx="1388225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It</a:t>
            </a:r>
            <a:endParaRPr lang="ko-KR" altLang="en-US" dirty="0"/>
          </a:p>
        </p:txBody>
      </p:sp>
      <p:sp>
        <p:nvSpPr>
          <p:cNvPr id="11" name="오른쪽 화살표 13">
            <a:extLst>
              <a:ext uri="{FF2B5EF4-FFF2-40B4-BE49-F238E27FC236}">
                <a16:creationId xmlns:a16="http://schemas.microsoft.com/office/drawing/2014/main" id="{510E7771-FAC8-A559-A350-27E9C2539C34}"/>
              </a:ext>
            </a:extLst>
          </p:cNvPr>
          <p:cNvSpPr/>
          <p:nvPr/>
        </p:nvSpPr>
        <p:spPr>
          <a:xfrm>
            <a:off x="1134254" y="5900938"/>
            <a:ext cx="10854546" cy="113662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It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꼭 해야 합니다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/>
              <a:t>path </a:t>
            </a:r>
            <a:r>
              <a:rPr lang="ko-KR" altLang="en-US" dirty="0"/>
              <a:t>연결이 안되어 있으면 아주 </a:t>
            </a:r>
            <a:r>
              <a:rPr lang="ko-KR" altLang="en-US" dirty="0" err="1"/>
              <a:t>복잡해집니다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 err="1"/>
              <a:t>채크</a:t>
            </a:r>
            <a:r>
              <a:rPr lang="ko-KR" altLang="en-US" dirty="0"/>
              <a:t> 하지 않고 설치한 경우 설치 과정을 다시 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050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C8926-2A91-8EC3-3FA4-02D190C3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함수연결과 함수구현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75B9-089C-E1B8-6601-2CE57777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501809-815F-253F-7F8C-A00DB2844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055019"/>
            <a:ext cx="7593446" cy="48709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56C73-8CA5-8B14-835F-4960E84B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616472"/>
            <a:ext cx="94107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0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86F95-1268-9139-3617-19A5C30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우클릭으로</a:t>
            </a:r>
            <a:r>
              <a:rPr lang="ko-KR" altLang="en-US" dirty="0"/>
              <a:t> 삭제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DBF6C-131D-24B4-F5D3-78F9F25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만들고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5CD3E5-EB88-7E3D-2AE3-8134AB33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47912"/>
            <a:ext cx="11163300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6F6DB-F587-6A95-87CB-BAE6CF9E7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948111"/>
            <a:ext cx="6883400" cy="29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92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49AE-0291-7FDF-1300-B168B351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완성된 주소록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F6EB6-0DB3-A119-D495-D09840BC2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842" y="1690688"/>
            <a:ext cx="2975757" cy="51331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D3C26-A094-FD43-4A28-AC30E565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690688"/>
            <a:ext cx="2975757" cy="51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즐프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F5(</a:t>
            </a:r>
            <a:r>
              <a:rPr lang="ko-KR" altLang="en-US"/>
              <a:t>디버깅모드</a:t>
            </a:r>
            <a:r>
              <a:rPr lang="en-US" altLang="ko-KR"/>
              <a:t>) </a:t>
            </a:r>
            <a:r>
              <a:rPr lang="ko-KR" altLang="en-US"/>
              <a:t>또는 </a:t>
            </a:r>
            <a:r>
              <a:rPr lang="en-US" altLang="ko-KR"/>
              <a:t>Ctrl+F5(</a:t>
            </a:r>
            <a:r>
              <a:rPr lang="ko-KR" altLang="en-US"/>
              <a:t>실행모드</a:t>
            </a:r>
            <a:r>
              <a:rPr lang="en-US" altLang="ko-KR"/>
              <a:t>)</a:t>
            </a:r>
            <a:r>
              <a:rPr lang="ko-KR" altLang="en-US"/>
              <a:t>로 프로그램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1" y="2319251"/>
            <a:ext cx="4335433" cy="42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8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6596E-BB1E-D24D-E58A-C12DAE4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Miniconda</a:t>
            </a:r>
            <a:r>
              <a:rPr lang="ko-KR" altLang="en-US" dirty="0"/>
              <a:t> </a:t>
            </a:r>
            <a:r>
              <a:rPr lang="en-US" altLang="ko-KR" dirty="0"/>
              <a:t>Download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FA8AFF-88E3-4B11-FD77-01FC516CC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841"/>
            <a:ext cx="4386382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9E53DA-E3A6-3D86-2A58-143195A3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95" y="1690688"/>
            <a:ext cx="6105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5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74A64-9EB6-D2D0-D74E-F5F80A63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4722F6-A875-FD13-024D-4AB597036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375" y="1825625"/>
            <a:ext cx="6217250" cy="4351338"/>
          </a:xfrm>
        </p:spPr>
      </p:pic>
    </p:spTree>
    <p:extLst>
      <p:ext uri="{BB962C8B-B14F-4D97-AF65-F5344CB8AC3E}">
        <p14:creationId xmlns:p14="http://schemas.microsoft.com/office/powerpoint/2010/main" val="58317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8AC4-457F-1F6B-6294-FDC3F71E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 설치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907CC0-2967-92D8-1DDE-2034921D6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056" y="1690688"/>
            <a:ext cx="391197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101DDB-ADAC-BF4D-B38A-A3A7BAA4D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035" y="1485107"/>
            <a:ext cx="7029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AF52C-2739-A2B4-4A42-D68956DA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채크인</a:t>
            </a:r>
            <a:r>
              <a:rPr lang="ko-KR" altLang="en-US" dirty="0"/>
              <a:t> 항목</a:t>
            </a:r>
            <a:r>
              <a:rPr lang="en-US" altLang="ko-KR" dirty="0"/>
              <a:t>(Path</a:t>
            </a:r>
            <a:r>
              <a:rPr lang="ko-KR" altLang="en-US" dirty="0"/>
              <a:t>는 다시 시작 된 뒤에 활성화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74075BB-35BE-BB04-3AD0-055B2BF2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0595"/>
            <a:ext cx="5319148" cy="4351338"/>
          </a:xfrm>
        </p:spPr>
      </p:pic>
    </p:spTree>
    <p:extLst>
      <p:ext uri="{BB962C8B-B14F-4D97-AF65-F5344CB8AC3E}">
        <p14:creationId xmlns:p14="http://schemas.microsoft.com/office/powerpoint/2010/main" val="38330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6151E-EF45-394A-1C16-E7AE49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탐색기에서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시작하기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3EED-997D-9EE8-3D59-D3DDAF3E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 만든 폴더로 이동하고 </a:t>
            </a:r>
            <a:endParaRPr lang="en-US" altLang="ko-KR" dirty="0"/>
          </a:p>
          <a:p>
            <a:r>
              <a:rPr lang="ko-KR" altLang="en-US" dirty="0"/>
              <a:t>오른쪽 버튼을 눌러서 </a:t>
            </a:r>
            <a:endParaRPr lang="en-US" altLang="ko-KR" dirty="0"/>
          </a:p>
          <a:p>
            <a:r>
              <a:rPr lang="en-US" altLang="ko-KR" dirty="0"/>
              <a:t>Code</a:t>
            </a:r>
            <a:r>
              <a:rPr lang="ko-KR" altLang="en-US" dirty="0"/>
              <a:t>로 열기를 선택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B23E7-EC53-ED32-7BF2-4357B09C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25" y="1733810"/>
            <a:ext cx="6343925" cy="45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8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656</Words>
  <Application>Microsoft Office PowerPoint</Application>
  <PresentationFormat>와이드스크린</PresentationFormat>
  <Paragraphs>161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맑은 고딕</vt:lpstr>
      <vt:lpstr>Arial</vt:lpstr>
      <vt:lpstr>Office 테마</vt:lpstr>
      <vt:lpstr>Python 개발환경 정리</vt:lpstr>
      <vt:lpstr>폴더 만들기(모든 프로젝트는 폴더에서) </vt:lpstr>
      <vt:lpstr>기존 설치된 아나콘다와 VSCODE 지우기 </vt:lpstr>
      <vt:lpstr>1. anaconda를 이용한 Python 설치 우리는 miniconda를 이용한다.  </vt:lpstr>
      <vt:lpstr>Miniconda Download</vt:lpstr>
      <vt:lpstr>설치확인 </vt:lpstr>
      <vt:lpstr>VSCode 설치 </vt:lpstr>
      <vt:lpstr>채크인 항목(Path는 다시 시작 된 뒤에 활성화 된다.</vt:lpstr>
      <vt:lpstr>탐색기에서 vscode 시작하기 </vt:lpstr>
      <vt:lpstr>Vscode의 화면 </vt:lpstr>
      <vt:lpstr>첫번째 코드를 작성</vt:lpstr>
      <vt:lpstr>Extension 설치 하기 </vt:lpstr>
      <vt:lpstr>쓸만한 extension codesnap </vt:lpstr>
      <vt:lpstr>여기 까지가 python 개발 환경 기본이다.</vt:lpstr>
      <vt:lpstr>가상 환경 </vt:lpstr>
      <vt:lpstr>2. 가상환경 만들기</vt:lpstr>
      <vt:lpstr>필요한 패키지(라이브러리)를 설치 </vt:lpstr>
      <vt:lpstr>콘다 가상환경 확인</vt:lpstr>
      <vt:lpstr>콘다 가상환경과 나의 프로젝트를 연결</vt:lpstr>
      <vt:lpstr>Shell을 어떤것을 사용할지를 지정 </vt:lpstr>
      <vt:lpstr>새 터미널 창 열기 </vt:lpstr>
      <vt:lpstr>깨끗한 독립된 파이썬 개발 환경 </vt:lpstr>
      <vt:lpstr>가상환경의 설치된 패키지 확인</vt:lpstr>
      <vt:lpstr>가상환경 만들기</vt:lpstr>
      <vt:lpstr>파이썬에서 프로젝트란</vt:lpstr>
      <vt:lpstr>여기까지 파이썬 개발 환경 끝</vt:lpstr>
      <vt:lpstr>주소록 만들기 프로젝트 시작</vt:lpstr>
      <vt:lpstr>무작정 GPT에게 의뢰</vt:lpstr>
      <vt:lpstr>제공된 코드를 VSCODE에 복사</vt:lpstr>
      <vt:lpstr>애러 내용을 복붙-chatGPT에게</vt:lpstr>
      <vt:lpstr>copyCode해서 터미널에 복붙</vt:lpstr>
      <vt:lpstr>레포트용 extension 설치</vt:lpstr>
      <vt:lpstr>리스트 보여주기</vt:lpstr>
      <vt:lpstr>저장 불러오기</vt:lpstr>
      <vt:lpstr>Addbook.txt를 파일 다이얼로그 없이</vt:lpstr>
      <vt:lpstr>‘황＇으로만 검색 가능하게 3가지 경우 </vt:lpstr>
      <vt:lpstr>검색 버튼 없애기</vt:lpstr>
      <vt:lpstr>리스트를 반전시켜서 나타내기</vt:lpstr>
      <vt:lpstr>더블클릭해서 수정하기</vt:lpstr>
      <vt:lpstr>함수연결과 함수구현</vt:lpstr>
      <vt:lpstr>우클릭으로 삭제 만들기</vt:lpstr>
      <vt:lpstr>최종 완성된 주소록</vt:lpstr>
      <vt:lpstr>8. 즐프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사용자</dc:creator>
  <cp:lastModifiedBy>@WSU 황동하</cp:lastModifiedBy>
  <cp:revision>11</cp:revision>
  <dcterms:created xsi:type="dcterms:W3CDTF">2023-11-22T08:08:13Z</dcterms:created>
  <dcterms:modified xsi:type="dcterms:W3CDTF">2025-03-17T07:47:35Z</dcterms:modified>
</cp:coreProperties>
</file>