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</p:sldIdLst>
  <p:sldSz cx="6858000" cy="9906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42720" y="394920"/>
            <a:ext cx="6171840" cy="1653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나눔고딕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342720" y="2317680"/>
            <a:ext cx="6171840" cy="273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나눔고딕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342720" y="5318280"/>
            <a:ext cx="6171840" cy="273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나눔고딕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42720" y="394920"/>
            <a:ext cx="6171840" cy="1653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나눔고딕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342720" y="2317680"/>
            <a:ext cx="3011760" cy="273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나눔고딕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3505320" y="2317680"/>
            <a:ext cx="3011760" cy="273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나눔고딕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342720" y="5318280"/>
            <a:ext cx="3011760" cy="273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나눔고딕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3505320" y="5318280"/>
            <a:ext cx="3011760" cy="273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나눔고딕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342720" y="394920"/>
            <a:ext cx="6171840" cy="1653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나눔고딕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342720" y="2317680"/>
            <a:ext cx="1987200" cy="273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나눔고딕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2429640" y="2317680"/>
            <a:ext cx="1987200" cy="273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나눔고딕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516560" y="2317680"/>
            <a:ext cx="1987200" cy="273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나눔고딕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342720" y="5318280"/>
            <a:ext cx="1987200" cy="273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나눔고딕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2429640" y="5318280"/>
            <a:ext cx="1987200" cy="273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나눔고딕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4516560" y="5318280"/>
            <a:ext cx="1987200" cy="273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나눔고딕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342720" y="394920"/>
            <a:ext cx="6171840" cy="1653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나눔고딕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342720" y="2317680"/>
            <a:ext cx="6171840" cy="5744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나눔고딕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342720" y="394920"/>
            <a:ext cx="6171840" cy="1653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나눔고딕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342720" y="2317680"/>
            <a:ext cx="6171840" cy="574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나눔고딕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42720" y="394920"/>
            <a:ext cx="6171840" cy="1653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나눔고딕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342720" y="2317680"/>
            <a:ext cx="3011760" cy="574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나눔고딕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3505320" y="2317680"/>
            <a:ext cx="3011760" cy="574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나눔고딕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42720" y="394920"/>
            <a:ext cx="6171840" cy="1653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나눔고딕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342720" y="394920"/>
            <a:ext cx="6171840" cy="7667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나눔고딕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42720" y="394920"/>
            <a:ext cx="6171840" cy="1653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나눔고딕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342720" y="2317680"/>
            <a:ext cx="3011760" cy="273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나눔고딕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3505320" y="2317680"/>
            <a:ext cx="3011760" cy="574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나눔고딕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342720" y="5318280"/>
            <a:ext cx="3011760" cy="273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나눔고딕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342720" y="394920"/>
            <a:ext cx="6171840" cy="1653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나눔고딕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342720" y="2317680"/>
            <a:ext cx="6171840" cy="5744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나눔고딕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42720" y="394920"/>
            <a:ext cx="6171840" cy="1653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나눔고딕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342720" y="2317680"/>
            <a:ext cx="3011760" cy="574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나눔고딕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3505320" y="2317680"/>
            <a:ext cx="3011760" cy="273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나눔고딕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3505320" y="5318280"/>
            <a:ext cx="3011760" cy="273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나눔고딕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342720" y="394920"/>
            <a:ext cx="6171840" cy="1653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나눔고딕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342720" y="2317680"/>
            <a:ext cx="3011760" cy="273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나눔고딕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3505320" y="2317680"/>
            <a:ext cx="3011760" cy="273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나눔고딕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342720" y="5318280"/>
            <a:ext cx="6171840" cy="273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나눔고딕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342720" y="394920"/>
            <a:ext cx="6171840" cy="1653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나눔고딕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342720" y="2317680"/>
            <a:ext cx="6171840" cy="273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나눔고딕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342720" y="5318280"/>
            <a:ext cx="6171840" cy="273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나눔고딕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42720" y="394920"/>
            <a:ext cx="6171840" cy="1653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나눔고딕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342720" y="2317680"/>
            <a:ext cx="3011760" cy="273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나눔고딕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3505320" y="2317680"/>
            <a:ext cx="3011760" cy="273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나눔고딕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342720" y="5318280"/>
            <a:ext cx="3011760" cy="273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나눔고딕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3505320" y="5318280"/>
            <a:ext cx="3011760" cy="273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나눔고딕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342720" y="394920"/>
            <a:ext cx="6171840" cy="1653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나눔고딕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342720" y="2317680"/>
            <a:ext cx="1987200" cy="273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나눔고딕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2429640" y="2317680"/>
            <a:ext cx="1987200" cy="273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나눔고딕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4516560" y="2317680"/>
            <a:ext cx="1987200" cy="273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나눔고딕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342720" y="5318280"/>
            <a:ext cx="1987200" cy="273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나눔고딕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2429640" y="5318280"/>
            <a:ext cx="1987200" cy="273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나눔고딕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4516560" y="5318280"/>
            <a:ext cx="1987200" cy="273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나눔고딕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342720" y="394920"/>
            <a:ext cx="6171840" cy="1653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나눔고딕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342720" y="2317680"/>
            <a:ext cx="6171840" cy="574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나눔고딕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42720" y="394920"/>
            <a:ext cx="6171840" cy="1653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나눔고딕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342720" y="2317680"/>
            <a:ext cx="3011760" cy="574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나눔고딕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3505320" y="2317680"/>
            <a:ext cx="3011760" cy="574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나눔고딕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42720" y="394920"/>
            <a:ext cx="6171840" cy="1653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나눔고딕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342720" y="394920"/>
            <a:ext cx="6171840" cy="7667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나눔고딕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42720" y="394920"/>
            <a:ext cx="6171840" cy="1653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나눔고딕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342720" y="2317680"/>
            <a:ext cx="3011760" cy="273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나눔고딕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3505320" y="2317680"/>
            <a:ext cx="3011760" cy="574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나눔고딕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342720" y="5318280"/>
            <a:ext cx="3011760" cy="273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나눔고딕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42720" y="394920"/>
            <a:ext cx="6171840" cy="1653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나눔고딕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342720" y="2317680"/>
            <a:ext cx="3011760" cy="574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나눔고딕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3505320" y="2317680"/>
            <a:ext cx="3011760" cy="273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나눔고딕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3505320" y="5318280"/>
            <a:ext cx="3011760" cy="273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나눔고딕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42720" y="394920"/>
            <a:ext cx="6171840" cy="1653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나눔고딕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342720" y="2317680"/>
            <a:ext cx="3011760" cy="273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나눔고딕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3505320" y="2317680"/>
            <a:ext cx="3011760" cy="273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나눔고딕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342720" y="5318280"/>
            <a:ext cx="6171840" cy="273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나눔고딕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440" cy="191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나눔고딕"/>
              </a:rPr>
              <a:t>제목 텍스트의 서식을 편집하려면 클릭하십시오</a:t>
            </a:r>
            <a:r>
              <a:rPr b="0" lang="en-US" sz="1800" spc="-1" strike="noStrike">
                <a:latin typeface="나눔고딕"/>
              </a:rPr>
              <a:t>.</a:t>
            </a:r>
            <a:endParaRPr b="0" lang="en-US" sz="1800" spc="-1" strike="noStrike">
              <a:latin typeface="나눔고딕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342720" y="2317680"/>
            <a:ext cx="6171840" cy="574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나눔고딕"/>
              </a:rPr>
              <a:t>개요 텍스트의 서식을 편집하려면 클릭하십시오</a:t>
            </a:r>
            <a:endParaRPr b="0" lang="en-US" sz="3200" spc="-1" strike="noStrike">
              <a:latin typeface="나눔고딕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나눔고딕"/>
              </a:rPr>
              <a:t>2</a:t>
            </a:r>
            <a:r>
              <a:rPr b="0" lang="en-US" sz="2800" spc="-1" strike="noStrike">
                <a:latin typeface="나눔고딕"/>
              </a:rPr>
              <a:t>번째 개요 수준</a:t>
            </a:r>
            <a:endParaRPr b="0" lang="en-US" sz="2800" spc="-1" strike="noStrike">
              <a:latin typeface="나눔고딕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나눔고딕"/>
              </a:rPr>
              <a:t>3</a:t>
            </a:r>
            <a:r>
              <a:rPr b="0" lang="en-US" sz="2400" spc="-1" strike="noStrike">
                <a:latin typeface="나눔고딕"/>
              </a:rPr>
              <a:t>번째 개요 수준</a:t>
            </a:r>
            <a:endParaRPr b="0" lang="en-US" sz="2400" spc="-1" strike="noStrike">
              <a:latin typeface="나눔고딕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나눔고딕"/>
              </a:rPr>
              <a:t>4</a:t>
            </a:r>
            <a:r>
              <a:rPr b="0" lang="en-US" sz="2000" spc="-1" strike="noStrike">
                <a:latin typeface="나눔고딕"/>
              </a:rPr>
              <a:t>번째 개요 수준</a:t>
            </a:r>
            <a:endParaRPr b="0" lang="en-US" sz="2000" spc="-1" strike="noStrike">
              <a:latin typeface="나눔고딕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나눔고딕"/>
              </a:rPr>
              <a:t>5</a:t>
            </a:r>
            <a:r>
              <a:rPr b="0" lang="en-US" sz="2000" spc="-1" strike="noStrike">
                <a:latin typeface="나눔고딕"/>
              </a:rPr>
              <a:t>번째 개요 수준</a:t>
            </a:r>
            <a:endParaRPr b="0" lang="en-US" sz="2000" spc="-1" strike="noStrike">
              <a:latin typeface="나눔고딕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나눔고딕"/>
              </a:rPr>
              <a:t>6</a:t>
            </a:r>
            <a:r>
              <a:rPr b="0" lang="en-US" sz="2000" spc="-1" strike="noStrike">
                <a:latin typeface="나눔고딕"/>
              </a:rPr>
              <a:t>번째 개요 수준</a:t>
            </a:r>
            <a:endParaRPr b="0" lang="en-US" sz="2000" spc="-1" strike="noStrike">
              <a:latin typeface="나눔고딕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나눔고딕"/>
              </a:rPr>
              <a:t>7</a:t>
            </a:r>
            <a:r>
              <a:rPr b="0" lang="en-US" sz="2000" spc="-1" strike="noStrike">
                <a:latin typeface="나눔고딕"/>
              </a:rPr>
              <a:t>번째 개요 수준</a:t>
            </a:r>
            <a:endParaRPr b="0" lang="en-US" sz="2000" spc="-1" strike="noStrike">
              <a:latin typeface="나눔고딕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342720" y="394920"/>
            <a:ext cx="6171840" cy="1653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나눔고딕"/>
              </a:rPr>
              <a:t>제목 텍스트의 서식을 편집하려면 클릭하십시오</a:t>
            </a:r>
            <a:r>
              <a:rPr b="0" lang="en-US" sz="4400" spc="-1" strike="noStrike">
                <a:latin typeface="나눔고딕"/>
              </a:rPr>
              <a:t>.</a:t>
            </a:r>
            <a:endParaRPr b="0" lang="en-US" sz="4400" spc="-1" strike="noStrike">
              <a:latin typeface="나눔고딕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342720" y="2317680"/>
            <a:ext cx="6171840" cy="574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나눔고딕"/>
              </a:rPr>
              <a:t>개요 텍스트의 서식을 편집하려면 클릭하십시오</a:t>
            </a:r>
            <a:endParaRPr b="0" lang="en-US" sz="3200" spc="-1" strike="noStrike">
              <a:latin typeface="나눔고딕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나눔고딕"/>
              </a:rPr>
              <a:t>2</a:t>
            </a:r>
            <a:r>
              <a:rPr b="0" lang="en-US" sz="2800" spc="-1" strike="noStrike">
                <a:latin typeface="나눔고딕"/>
              </a:rPr>
              <a:t>번째 개요 수준</a:t>
            </a:r>
            <a:endParaRPr b="0" lang="en-US" sz="2800" spc="-1" strike="noStrike">
              <a:latin typeface="나눔고딕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나눔고딕"/>
              </a:rPr>
              <a:t>3</a:t>
            </a:r>
            <a:r>
              <a:rPr b="0" lang="en-US" sz="2400" spc="-1" strike="noStrike">
                <a:latin typeface="나눔고딕"/>
              </a:rPr>
              <a:t>번째 개요 수준</a:t>
            </a:r>
            <a:endParaRPr b="0" lang="en-US" sz="2400" spc="-1" strike="noStrike">
              <a:latin typeface="나눔고딕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나눔고딕"/>
              </a:rPr>
              <a:t>4</a:t>
            </a:r>
            <a:r>
              <a:rPr b="0" lang="en-US" sz="2000" spc="-1" strike="noStrike">
                <a:latin typeface="나눔고딕"/>
              </a:rPr>
              <a:t>번째 개요 수준</a:t>
            </a:r>
            <a:endParaRPr b="0" lang="en-US" sz="2000" spc="-1" strike="noStrike">
              <a:latin typeface="나눔고딕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나눔고딕"/>
              </a:rPr>
              <a:t>5</a:t>
            </a:r>
            <a:r>
              <a:rPr b="0" lang="en-US" sz="2000" spc="-1" strike="noStrike">
                <a:latin typeface="나눔고딕"/>
              </a:rPr>
              <a:t>번째 개요 수준</a:t>
            </a:r>
            <a:endParaRPr b="0" lang="en-US" sz="2000" spc="-1" strike="noStrike">
              <a:latin typeface="나눔고딕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나눔고딕"/>
              </a:rPr>
              <a:t>6</a:t>
            </a:r>
            <a:r>
              <a:rPr b="0" lang="en-US" sz="2000" spc="-1" strike="noStrike">
                <a:latin typeface="나눔고딕"/>
              </a:rPr>
              <a:t>번째 개요 수준</a:t>
            </a:r>
            <a:endParaRPr b="0" lang="en-US" sz="2000" spc="-1" strike="noStrike">
              <a:latin typeface="나눔고딕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나눔고딕"/>
              </a:rPr>
              <a:t>7</a:t>
            </a:r>
            <a:r>
              <a:rPr b="0" lang="en-US" sz="2000" spc="-1" strike="noStrike">
                <a:latin typeface="나눔고딕"/>
              </a:rPr>
              <a:t>번째 개요 수준</a:t>
            </a:r>
            <a:endParaRPr b="0" lang="en-US" sz="2000" spc="-1" strike="noStrike">
              <a:latin typeface="나눔고딕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2296440" y="487080"/>
            <a:ext cx="2264040" cy="39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나눔고딕"/>
                <a:ea typeface="DejaVu Sans"/>
              </a:rPr>
              <a:t>[</a:t>
            </a:r>
            <a:r>
              <a:rPr b="1" lang="en-US" sz="2000" spc="-1" strike="noStrike">
                <a:solidFill>
                  <a:srgbClr val="000000"/>
                </a:solidFill>
                <a:latin typeface="나눔고딕"/>
                <a:ea typeface="DejaVu Sans"/>
              </a:rPr>
              <a:t>설치메뉴얼</a:t>
            </a:r>
            <a:r>
              <a:rPr b="1" lang="en-US" sz="2000" spc="-1" strike="noStrike">
                <a:solidFill>
                  <a:srgbClr val="000000"/>
                </a:solidFill>
                <a:latin typeface="나눔고딕"/>
                <a:ea typeface="DejaVu Sans"/>
              </a:rPr>
              <a:t>]</a:t>
            </a:r>
            <a:endParaRPr b="0" lang="en-US" sz="2000" spc="-1" strike="noStrike">
              <a:latin typeface="나눔고딕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467640" y="1145880"/>
            <a:ext cx="5921640" cy="690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나눔고딕"/>
                <a:ea typeface="DejaVu Sans"/>
              </a:rPr>
              <a:t>0. </a:t>
            </a:r>
            <a:r>
              <a:rPr b="1" lang="en-US" sz="1600" spc="-1" strike="noStrike">
                <a:solidFill>
                  <a:srgbClr val="000000"/>
                </a:solidFill>
                <a:latin typeface="나눔고딕"/>
                <a:ea typeface="DejaVu Sans"/>
              </a:rPr>
              <a:t>환경설정</a:t>
            </a:r>
            <a:endParaRPr b="0" lang="en-US" sz="1600" spc="-1" strike="noStrike">
              <a:latin typeface="나눔고딕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나눔고딕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나눔고딕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나눔고딕"/>
                <a:ea typeface="DejaVu Sans"/>
              </a:rPr>
              <a:t>- </a:t>
            </a:r>
            <a:r>
              <a:rPr b="0" lang="en-US" sz="1600" spc="-1" strike="noStrike">
                <a:solidFill>
                  <a:srgbClr val="000000"/>
                </a:solidFill>
                <a:latin typeface="나눔고딕"/>
                <a:ea typeface="DejaVu Sans"/>
              </a:rPr>
              <a:t>운영체제 </a:t>
            </a:r>
            <a:r>
              <a:rPr b="0" lang="en-US" sz="1600" spc="-1" strike="noStrike">
                <a:solidFill>
                  <a:srgbClr val="000000"/>
                </a:solidFill>
                <a:latin typeface="나눔고딕"/>
                <a:ea typeface="DejaVu Sans"/>
              </a:rPr>
              <a:t>: windows 10</a:t>
            </a:r>
            <a:endParaRPr b="0" lang="en-US" sz="1600" spc="-1" strike="noStrike">
              <a:latin typeface="나눔고딕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나눔고딕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나눔고딕"/>
                <a:ea typeface="DejaVu Sans"/>
              </a:rPr>
              <a:t>- </a:t>
            </a:r>
            <a:r>
              <a:rPr b="0" lang="en-US" sz="1600" spc="-1" strike="noStrike">
                <a:solidFill>
                  <a:srgbClr val="000000"/>
                </a:solidFill>
                <a:latin typeface="나눔고딕"/>
                <a:ea typeface="DejaVu Sans"/>
              </a:rPr>
              <a:t>데이터베이스 </a:t>
            </a:r>
            <a:r>
              <a:rPr b="0" lang="en-US" sz="1600" spc="-1" strike="noStrike">
                <a:solidFill>
                  <a:srgbClr val="000000"/>
                </a:solidFill>
                <a:latin typeface="나눔고딕"/>
                <a:ea typeface="DejaVu Sans"/>
              </a:rPr>
              <a:t>: Oracle Database 11g</a:t>
            </a:r>
            <a:endParaRPr b="0" lang="en-US" sz="1600" spc="-1" strike="noStrike">
              <a:latin typeface="나눔고딕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나눔고딕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나눔고딕"/>
                <a:ea typeface="DejaVu Sans"/>
              </a:rPr>
              <a:t>- </a:t>
            </a:r>
            <a:r>
              <a:rPr b="0" lang="en-US" sz="1600" spc="-1" strike="noStrike">
                <a:solidFill>
                  <a:srgbClr val="000000"/>
                </a:solidFill>
                <a:latin typeface="나눔고딕"/>
                <a:ea typeface="DejaVu Sans"/>
              </a:rPr>
              <a:t>개발환경 </a:t>
            </a:r>
            <a:r>
              <a:rPr b="0" lang="en-US" sz="1600" spc="-1" strike="noStrike">
                <a:solidFill>
                  <a:srgbClr val="000000"/>
                </a:solidFill>
                <a:latin typeface="나눔고딕"/>
                <a:ea typeface="DejaVu Sans"/>
              </a:rPr>
              <a:t>: eGovFrame 3.8</a:t>
            </a:r>
            <a:endParaRPr b="0" lang="en-US" sz="1600" spc="-1" strike="noStrike">
              <a:latin typeface="나눔고딕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나눔고딕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나눔고딕"/>
                <a:ea typeface="DejaVu Sans"/>
              </a:rPr>
              <a:t>- </a:t>
            </a:r>
            <a:r>
              <a:rPr b="0" lang="en-US" sz="1600" spc="-1" strike="noStrike">
                <a:solidFill>
                  <a:srgbClr val="000000"/>
                </a:solidFill>
                <a:latin typeface="나눔고딕"/>
                <a:ea typeface="DejaVu Sans"/>
              </a:rPr>
              <a:t>서버 </a:t>
            </a:r>
            <a:r>
              <a:rPr b="0" lang="en-US" sz="1600" spc="-1" strike="noStrike">
                <a:solidFill>
                  <a:srgbClr val="000000"/>
                </a:solidFill>
                <a:latin typeface="나눔고딕"/>
                <a:ea typeface="DejaVu Sans"/>
              </a:rPr>
              <a:t>: Apache Tomcat Server 9.0 </a:t>
            </a:r>
            <a:endParaRPr b="0" lang="en-US" sz="1600" spc="-1" strike="noStrike">
              <a:latin typeface="나눔고딕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나눔고딕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나눔고딕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나눔고딕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나눔고딕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1" lang="en-US" sz="1600" spc="-1" strike="noStrike">
                <a:solidFill>
                  <a:srgbClr val="000000"/>
                </a:solidFill>
                <a:latin typeface="나눔고딕"/>
                <a:ea typeface="DejaVu Sans"/>
              </a:rPr>
              <a:t>DB</a:t>
            </a:r>
            <a:r>
              <a:rPr b="1" lang="en-US" sz="1600" spc="-1" strike="noStrike">
                <a:solidFill>
                  <a:srgbClr val="000000"/>
                </a:solidFill>
                <a:latin typeface="나눔고딕"/>
                <a:ea typeface="DejaVu Sans"/>
              </a:rPr>
              <a:t>설치</a:t>
            </a:r>
            <a:endParaRPr b="0" lang="en-US" sz="1600" spc="-1" strike="noStrike">
              <a:latin typeface="나눔고딕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나눔고딕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나눔고딕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나눔고딕"/>
                <a:ea typeface="DejaVu Sans"/>
              </a:rPr>
              <a:t>1-1 </a:t>
            </a:r>
            <a:r>
              <a:rPr b="0" lang="en-US" sz="1600" spc="-1" strike="noStrike">
                <a:solidFill>
                  <a:srgbClr val="000000"/>
                </a:solidFill>
                <a:latin typeface="나눔고딕"/>
                <a:ea typeface="DejaVu Sans"/>
              </a:rPr>
              <a:t>김광수</a:t>
            </a:r>
            <a:r>
              <a:rPr b="0" lang="en-US" sz="1600" spc="-1" strike="noStrike">
                <a:solidFill>
                  <a:srgbClr val="000000"/>
                </a:solidFill>
                <a:latin typeface="나눔고딕"/>
                <a:ea typeface="DejaVu Sans"/>
              </a:rPr>
              <a:t>.</a:t>
            </a:r>
            <a:r>
              <a:rPr b="0" lang="en-US" sz="1600" spc="-1" strike="noStrike">
                <a:solidFill>
                  <a:srgbClr val="000000"/>
                </a:solidFill>
                <a:latin typeface="나눔고딕"/>
                <a:ea typeface="DejaVu Sans"/>
              </a:rPr>
              <a:t>호텔</a:t>
            </a:r>
            <a:r>
              <a:rPr b="0" lang="en-US" sz="1600" spc="-1" strike="noStrike">
                <a:solidFill>
                  <a:srgbClr val="000000"/>
                </a:solidFill>
                <a:latin typeface="나눔고딕"/>
                <a:ea typeface="DejaVu Sans"/>
              </a:rPr>
              <a:t>.DB</a:t>
            </a:r>
            <a:r>
              <a:rPr b="0" lang="en-US" sz="1600" spc="-1" strike="noStrike">
                <a:solidFill>
                  <a:srgbClr val="000000"/>
                </a:solidFill>
                <a:latin typeface="나눔고딕"/>
                <a:ea typeface="DejaVu Sans"/>
              </a:rPr>
              <a:t>구현</a:t>
            </a:r>
            <a:r>
              <a:rPr b="0" lang="en-US" sz="1600" spc="-1" strike="noStrike">
                <a:solidFill>
                  <a:srgbClr val="000000"/>
                </a:solidFill>
                <a:latin typeface="나눔고딕"/>
                <a:ea typeface="DejaVu Sans"/>
              </a:rPr>
              <a:t>.sql </a:t>
            </a:r>
            <a:r>
              <a:rPr b="0" lang="en-US" sz="1600" spc="-1" strike="noStrike">
                <a:solidFill>
                  <a:srgbClr val="000000"/>
                </a:solidFill>
                <a:latin typeface="나눔고딕"/>
                <a:ea typeface="DejaVu Sans"/>
              </a:rPr>
              <a:t>파일을 다운로드한다</a:t>
            </a:r>
            <a:r>
              <a:rPr b="0" lang="en-US" sz="1600" spc="-1" strike="noStrike">
                <a:solidFill>
                  <a:srgbClr val="000000"/>
                </a:solidFill>
                <a:latin typeface="나눔고딕"/>
                <a:ea typeface="DejaVu Sans"/>
              </a:rPr>
              <a:t>.</a:t>
            </a:r>
            <a:endParaRPr b="0" lang="en-US" sz="1600" spc="-1" strike="noStrike">
              <a:latin typeface="나눔고딕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나눔고딕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나눔고딕"/>
                <a:ea typeface="DejaVu Sans"/>
              </a:rPr>
              <a:t>1-2 </a:t>
            </a:r>
            <a:r>
              <a:rPr b="0" lang="en-US" sz="1600" spc="-1" strike="noStrike">
                <a:solidFill>
                  <a:srgbClr val="000000"/>
                </a:solidFill>
                <a:latin typeface="나눔고딕"/>
                <a:ea typeface="DejaVu Sans"/>
              </a:rPr>
              <a:t>다운로드 받은 파일을 </a:t>
            </a:r>
            <a:r>
              <a:rPr b="0" lang="en-US" sz="1600" spc="-1" strike="noStrike">
                <a:solidFill>
                  <a:srgbClr val="000000"/>
                </a:solidFill>
                <a:latin typeface="나눔고딕"/>
                <a:ea typeface="DejaVu Sans"/>
              </a:rPr>
              <a:t>C:DEV </a:t>
            </a:r>
            <a:r>
              <a:rPr b="0" lang="en-US" sz="1600" spc="-1" strike="noStrike">
                <a:solidFill>
                  <a:srgbClr val="000000"/>
                </a:solidFill>
                <a:latin typeface="나눔고딕"/>
                <a:ea typeface="DejaVu Sans"/>
              </a:rPr>
              <a:t>폴더에 저장한다</a:t>
            </a:r>
            <a:r>
              <a:rPr b="0" lang="en-US" sz="1600" spc="-1" strike="noStrike">
                <a:solidFill>
                  <a:srgbClr val="000000"/>
                </a:solidFill>
                <a:latin typeface="나눔고딕"/>
                <a:ea typeface="DejaVu Sans"/>
              </a:rPr>
              <a:t>.</a:t>
            </a:r>
            <a:endParaRPr b="0" lang="en-US" sz="1600" spc="-1" strike="noStrike">
              <a:latin typeface="나눔고딕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나눔고딕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나눔고딕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나눔고딕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나눔고딕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나눔고딕"/>
                <a:ea typeface="DejaVu Sans"/>
              </a:rPr>
              <a:t>2. SQL </a:t>
            </a:r>
            <a:r>
              <a:rPr b="1" lang="en-US" sz="1600" spc="-1" strike="noStrike">
                <a:solidFill>
                  <a:srgbClr val="000000"/>
                </a:solidFill>
                <a:latin typeface="나눔고딕"/>
                <a:ea typeface="DejaVu Sans"/>
              </a:rPr>
              <a:t>실행</a:t>
            </a:r>
            <a:endParaRPr b="0" lang="en-US" sz="1600" spc="-1" strike="noStrike">
              <a:latin typeface="나눔고딕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나눔고딕"/>
                <a:ea typeface="DejaVu Sans"/>
              </a:rPr>
              <a:t> </a:t>
            </a:r>
            <a:endParaRPr b="0" lang="en-US" sz="1600" spc="-1" strike="noStrike">
              <a:latin typeface="나눔고딕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나눔고딕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나눔고딕"/>
                <a:ea typeface="DejaVu Sans"/>
              </a:rPr>
              <a:t>2-1 cmd</a:t>
            </a:r>
            <a:r>
              <a:rPr b="0" lang="en-US" sz="1600" spc="-1" strike="noStrike">
                <a:solidFill>
                  <a:srgbClr val="000000"/>
                </a:solidFill>
                <a:latin typeface="나눔고딕"/>
                <a:ea typeface="DejaVu Sans"/>
              </a:rPr>
              <a:t>를 실행하고 저장된 파일이 있는 </a:t>
            </a:r>
            <a:r>
              <a:rPr b="0" lang="en-US" sz="1600" spc="-1" strike="noStrike">
                <a:solidFill>
                  <a:srgbClr val="000000"/>
                </a:solidFill>
                <a:latin typeface="나눔고딕"/>
                <a:ea typeface="DejaVu Sans"/>
              </a:rPr>
              <a:t>C:DEV </a:t>
            </a:r>
            <a:r>
              <a:rPr b="0" lang="en-US" sz="1600" spc="-1" strike="noStrike">
                <a:solidFill>
                  <a:srgbClr val="000000"/>
                </a:solidFill>
                <a:latin typeface="나눔고딕"/>
                <a:ea typeface="DejaVu Sans"/>
              </a:rPr>
              <a:t>폴더로 이동한다</a:t>
            </a:r>
            <a:r>
              <a:rPr b="0" lang="en-US" sz="1600" spc="-1" strike="noStrike">
                <a:solidFill>
                  <a:srgbClr val="000000"/>
                </a:solidFill>
                <a:latin typeface="나눔고딕"/>
                <a:ea typeface="DejaVu Sans"/>
              </a:rPr>
              <a:t>.</a:t>
            </a:r>
            <a:endParaRPr b="0" lang="en-US" sz="1600" spc="-1" strike="noStrike">
              <a:latin typeface="나눔고딕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나눔고딕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나눔고딕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나눔고딕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나눔고딕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나눔고딕"/>
                <a:ea typeface="DejaVu Sans"/>
              </a:rPr>
              <a:t>2-2 </a:t>
            </a:r>
            <a:r>
              <a:rPr b="0" lang="en-US" sz="1600" spc="-1" strike="noStrike">
                <a:solidFill>
                  <a:srgbClr val="000000"/>
                </a:solidFill>
                <a:latin typeface="나눔고딕"/>
                <a:ea typeface="DejaVu Sans"/>
              </a:rPr>
              <a:t>명령 프롬프트에서 다음 명령을 실행한다</a:t>
            </a:r>
            <a:r>
              <a:rPr b="0" lang="en-US" sz="1600" spc="-1" strike="noStrike">
                <a:solidFill>
                  <a:srgbClr val="000000"/>
                </a:solidFill>
                <a:latin typeface="나눔고딕"/>
                <a:ea typeface="DejaVu Sans"/>
              </a:rPr>
              <a:t>.</a:t>
            </a:r>
            <a:endParaRPr b="0" lang="en-US" sz="1600" spc="-1" strike="noStrike">
              <a:latin typeface="나눔고딕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나눔고딕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나눔고딕"/>
            </a:endParaRPr>
          </a:p>
        </p:txBody>
      </p:sp>
      <p:pic>
        <p:nvPicPr>
          <p:cNvPr id="78" name="그림 6" descr=""/>
          <p:cNvPicPr/>
          <p:nvPr/>
        </p:nvPicPr>
        <p:blipFill>
          <a:blip r:embed="rId1"/>
          <a:stretch/>
        </p:blipFill>
        <p:spPr>
          <a:xfrm>
            <a:off x="638280" y="6699600"/>
            <a:ext cx="4695120" cy="361080"/>
          </a:xfrm>
          <a:prstGeom prst="rect">
            <a:avLst/>
          </a:prstGeom>
          <a:ln>
            <a:noFill/>
          </a:ln>
        </p:spPr>
      </p:pic>
      <p:pic>
        <p:nvPicPr>
          <p:cNvPr id="79" name="그림 7" descr=""/>
          <p:cNvPicPr/>
          <p:nvPr/>
        </p:nvPicPr>
        <p:blipFill>
          <a:blip r:embed="rId2"/>
          <a:stretch/>
        </p:blipFill>
        <p:spPr>
          <a:xfrm>
            <a:off x="638280" y="7741800"/>
            <a:ext cx="4695120" cy="389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406800" y="4291200"/>
            <a:ext cx="5921640" cy="130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나눔고딕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나눔고딕"/>
                <a:ea typeface="DejaVu Sans"/>
              </a:rPr>
              <a:t>3-2 Existing Project into Workspace</a:t>
            </a:r>
            <a:r>
              <a:rPr b="0" lang="en-US" sz="1600" spc="-1" strike="noStrike">
                <a:solidFill>
                  <a:srgbClr val="000000"/>
                </a:solidFill>
                <a:latin typeface="나눔고딕"/>
                <a:ea typeface="DejaVu Sans"/>
              </a:rPr>
              <a:t>를 선택하고 </a:t>
            </a:r>
            <a:r>
              <a:rPr b="0" lang="en-US" sz="1600" spc="-1" strike="noStrike">
                <a:solidFill>
                  <a:srgbClr val="000000"/>
                </a:solidFill>
                <a:latin typeface="나눔고딕"/>
                <a:ea typeface="DejaVu Sans"/>
              </a:rPr>
              <a:t>Next &gt;</a:t>
            </a:r>
            <a:r>
              <a:rPr b="0" lang="en-US" sz="1600" spc="-1" strike="noStrike">
                <a:solidFill>
                  <a:srgbClr val="000000"/>
                </a:solidFill>
                <a:latin typeface="나눔고딕"/>
                <a:ea typeface="DejaVu Sans"/>
              </a:rPr>
              <a:t>를 클릭한다</a:t>
            </a:r>
            <a:r>
              <a:rPr b="0" lang="en-US" sz="1600" spc="-1" strike="noStrike">
                <a:solidFill>
                  <a:srgbClr val="000000"/>
                </a:solidFill>
                <a:latin typeface="나눔고딕"/>
                <a:ea typeface="DejaVu Sans"/>
              </a:rPr>
              <a:t>.</a:t>
            </a:r>
            <a:endParaRPr b="0" lang="en-US" sz="1600" spc="-1" strike="noStrike">
              <a:latin typeface="나눔고딕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나눔고딕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나눔고딕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나눔고딕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406800" y="481320"/>
            <a:ext cx="5921640" cy="155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나눔고딕"/>
                <a:ea typeface="DejaVu Sans"/>
              </a:rPr>
              <a:t>3. </a:t>
            </a:r>
            <a:r>
              <a:rPr b="1" lang="en-US" sz="1600" spc="-1" strike="noStrike">
                <a:solidFill>
                  <a:srgbClr val="000000"/>
                </a:solidFill>
                <a:latin typeface="나눔고딕"/>
                <a:ea typeface="DejaVu Sans"/>
              </a:rPr>
              <a:t>프로젝트 </a:t>
            </a:r>
            <a:r>
              <a:rPr b="1" lang="en-US" sz="1600" spc="-1" strike="noStrike">
                <a:solidFill>
                  <a:srgbClr val="000000"/>
                </a:solidFill>
                <a:latin typeface="나눔고딕"/>
                <a:ea typeface="DejaVu Sans"/>
              </a:rPr>
              <a:t>Import</a:t>
            </a:r>
            <a:endParaRPr b="0" lang="en-US" sz="1600" spc="-1" strike="noStrike">
              <a:latin typeface="나눔고딕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나눔고딕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나눔고딕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나눔고딕"/>
                <a:ea typeface="DejaVu Sans"/>
              </a:rPr>
              <a:t>3-1 </a:t>
            </a:r>
            <a:r>
              <a:rPr b="0" lang="en-US" sz="1600" spc="-1" strike="noStrike">
                <a:solidFill>
                  <a:srgbClr val="000000"/>
                </a:solidFill>
                <a:latin typeface="나눔고딕"/>
                <a:ea typeface="DejaVu Sans"/>
              </a:rPr>
              <a:t>이클립스를 실행 후 </a:t>
            </a:r>
            <a:r>
              <a:rPr b="0" lang="en-US" sz="1600" spc="-1" strike="noStrike">
                <a:solidFill>
                  <a:srgbClr val="000000"/>
                </a:solidFill>
                <a:latin typeface="나눔고딕"/>
                <a:ea typeface="DejaVu Sans"/>
              </a:rPr>
              <a:t>File</a:t>
            </a:r>
            <a:r>
              <a:rPr b="0" lang="en-US" sz="1600" spc="-1" strike="noStrike">
                <a:solidFill>
                  <a:srgbClr val="000000"/>
                </a:solidFill>
                <a:latin typeface="나눔고딕"/>
                <a:ea typeface="DejaVu Sans"/>
              </a:rPr>
              <a:t>에서 </a:t>
            </a:r>
            <a:r>
              <a:rPr b="0" lang="en-US" sz="1600" spc="-1" strike="noStrike">
                <a:solidFill>
                  <a:srgbClr val="000000"/>
                </a:solidFill>
                <a:latin typeface="나눔고딕"/>
                <a:ea typeface="DejaVu Sans"/>
              </a:rPr>
              <a:t>Import</a:t>
            </a:r>
            <a:r>
              <a:rPr b="0" lang="en-US" sz="1600" spc="-1" strike="noStrike">
                <a:solidFill>
                  <a:srgbClr val="000000"/>
                </a:solidFill>
                <a:latin typeface="나눔고딕"/>
                <a:ea typeface="DejaVu Sans"/>
              </a:rPr>
              <a:t>를 선택한다</a:t>
            </a:r>
            <a:r>
              <a:rPr b="0" lang="en-US" sz="1600" spc="-1" strike="noStrike">
                <a:solidFill>
                  <a:srgbClr val="000000"/>
                </a:solidFill>
                <a:latin typeface="나눔고딕"/>
                <a:ea typeface="DejaVu Sans"/>
              </a:rPr>
              <a:t>.</a:t>
            </a:r>
            <a:endParaRPr b="0" lang="en-US" sz="1600" spc="-1" strike="noStrike">
              <a:latin typeface="나눔고딕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나눔고딕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나눔고딕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나눔고딕"/>
            </a:endParaRPr>
          </a:p>
        </p:txBody>
      </p:sp>
      <p:pic>
        <p:nvPicPr>
          <p:cNvPr id="82" name="그림 19" descr=""/>
          <p:cNvPicPr/>
          <p:nvPr/>
        </p:nvPicPr>
        <p:blipFill>
          <a:blip r:embed="rId1"/>
          <a:stretch/>
        </p:blipFill>
        <p:spPr>
          <a:xfrm>
            <a:off x="2195640" y="1607760"/>
            <a:ext cx="2466360" cy="2208960"/>
          </a:xfrm>
          <a:prstGeom prst="rect">
            <a:avLst/>
          </a:prstGeom>
          <a:ln>
            <a:noFill/>
          </a:ln>
        </p:spPr>
      </p:pic>
      <p:pic>
        <p:nvPicPr>
          <p:cNvPr id="83" name="그림 7" descr=""/>
          <p:cNvPicPr/>
          <p:nvPr/>
        </p:nvPicPr>
        <p:blipFill>
          <a:blip r:embed="rId2"/>
          <a:stretch/>
        </p:blipFill>
        <p:spPr>
          <a:xfrm>
            <a:off x="1461960" y="4734000"/>
            <a:ext cx="4866480" cy="5171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467640" y="731160"/>
            <a:ext cx="5921640" cy="1063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나눔고딕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나눔고딕"/>
                <a:ea typeface="DejaVu Sans"/>
              </a:rPr>
              <a:t>3-3 Browse… </a:t>
            </a:r>
            <a:r>
              <a:rPr b="0" lang="en-US" sz="1600" spc="-1" strike="noStrike">
                <a:solidFill>
                  <a:srgbClr val="000000"/>
                </a:solidFill>
                <a:latin typeface="나눔고딕"/>
                <a:ea typeface="DejaVu Sans"/>
              </a:rPr>
              <a:t>를 클릭하고 김광수</a:t>
            </a:r>
            <a:r>
              <a:rPr b="0" lang="en-US" sz="1600" spc="-1" strike="noStrike">
                <a:solidFill>
                  <a:srgbClr val="000000"/>
                </a:solidFill>
                <a:latin typeface="나눔고딕"/>
                <a:ea typeface="DejaVu Sans"/>
              </a:rPr>
              <a:t>.</a:t>
            </a:r>
            <a:r>
              <a:rPr b="0" lang="en-US" sz="1600" spc="-1" strike="noStrike">
                <a:solidFill>
                  <a:srgbClr val="000000"/>
                </a:solidFill>
                <a:latin typeface="나눔고딕"/>
                <a:ea typeface="DejaVu Sans"/>
              </a:rPr>
              <a:t>호텔</a:t>
            </a:r>
            <a:r>
              <a:rPr b="0" lang="en-US" sz="1600" spc="-1" strike="noStrike">
                <a:solidFill>
                  <a:srgbClr val="000000"/>
                </a:solidFill>
                <a:latin typeface="나눔고딕"/>
                <a:ea typeface="DejaVu Sans"/>
              </a:rPr>
              <a:t>.</a:t>
            </a:r>
            <a:r>
              <a:rPr b="0" lang="en-US" sz="1600" spc="-1" strike="noStrike">
                <a:solidFill>
                  <a:srgbClr val="000000"/>
                </a:solidFill>
                <a:latin typeface="나눔고딕"/>
                <a:ea typeface="DejaVu Sans"/>
              </a:rPr>
              <a:t>개발</a:t>
            </a:r>
            <a:r>
              <a:rPr b="0" lang="en-US" sz="1600" spc="-1" strike="noStrike">
                <a:solidFill>
                  <a:srgbClr val="000000"/>
                </a:solidFill>
                <a:latin typeface="나눔고딕"/>
                <a:ea typeface="DejaVu Sans"/>
              </a:rPr>
              <a:t>.zip</a:t>
            </a:r>
            <a:r>
              <a:rPr b="0" lang="en-US" sz="1600" spc="-1" strike="noStrike">
                <a:solidFill>
                  <a:srgbClr val="000000"/>
                </a:solidFill>
                <a:latin typeface="나눔고딕"/>
                <a:ea typeface="DejaVu Sans"/>
              </a:rPr>
              <a:t>을 선택하고 </a:t>
            </a:r>
            <a:r>
              <a:rPr b="0" lang="en-US" sz="1600" spc="-1" strike="noStrike">
                <a:solidFill>
                  <a:srgbClr val="000000"/>
                </a:solidFill>
                <a:latin typeface="나눔고딕"/>
                <a:ea typeface="DejaVu Sans"/>
              </a:rPr>
              <a:t>Finish</a:t>
            </a:r>
            <a:r>
              <a:rPr b="0" lang="en-US" sz="1600" spc="-1" strike="noStrike">
                <a:solidFill>
                  <a:srgbClr val="000000"/>
                </a:solidFill>
                <a:latin typeface="나눔고딕"/>
                <a:ea typeface="DejaVu Sans"/>
              </a:rPr>
              <a:t>를 클릭한다</a:t>
            </a:r>
            <a:r>
              <a:rPr b="0" lang="en-US" sz="1600" spc="-1" strike="noStrike">
                <a:solidFill>
                  <a:srgbClr val="000000"/>
                </a:solidFill>
                <a:latin typeface="나눔고딕"/>
                <a:ea typeface="DejaVu Sans"/>
              </a:rPr>
              <a:t>.</a:t>
            </a:r>
            <a:endParaRPr b="0" lang="en-US" sz="1600" spc="-1" strike="noStrike">
              <a:latin typeface="나눔고딕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나눔고딕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나눔고딕"/>
            </a:endParaRPr>
          </a:p>
        </p:txBody>
      </p:sp>
      <p:pic>
        <p:nvPicPr>
          <p:cNvPr id="85" name="그림 6" descr=""/>
          <p:cNvPicPr/>
          <p:nvPr/>
        </p:nvPicPr>
        <p:blipFill>
          <a:blip r:embed="rId1"/>
          <a:stretch/>
        </p:blipFill>
        <p:spPr>
          <a:xfrm>
            <a:off x="995400" y="1704960"/>
            <a:ext cx="4866480" cy="6495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467640" y="731160"/>
            <a:ext cx="5921640" cy="179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나눔고딕"/>
                <a:ea typeface="DejaVu Sans"/>
              </a:rPr>
              <a:t>4. </a:t>
            </a:r>
            <a:r>
              <a:rPr b="1" lang="en-US" sz="1600" spc="-1" strike="noStrike">
                <a:solidFill>
                  <a:srgbClr val="000000"/>
                </a:solidFill>
                <a:latin typeface="나눔고딕"/>
                <a:ea typeface="DejaVu Sans"/>
              </a:rPr>
              <a:t>앱 실행</a:t>
            </a:r>
            <a:endParaRPr b="0" lang="en-US" sz="1600" spc="-1" strike="noStrike">
              <a:latin typeface="나눔고딕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나눔고딕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나눔고딕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나눔고딕"/>
                <a:ea typeface="DejaVu Sans"/>
              </a:rPr>
              <a:t>4-1 kimkwangsoo.hotel</a:t>
            </a:r>
            <a:r>
              <a:rPr b="0" lang="en-US" sz="1600" spc="-1" strike="noStrike">
                <a:solidFill>
                  <a:srgbClr val="000000"/>
                </a:solidFill>
                <a:latin typeface="나눔고딕"/>
                <a:ea typeface="DejaVu Sans"/>
              </a:rPr>
              <a:t>을 우 클릭하고 </a:t>
            </a:r>
            <a:r>
              <a:rPr b="0" lang="en-US" sz="1600" spc="-1" strike="noStrike">
                <a:solidFill>
                  <a:srgbClr val="000000"/>
                </a:solidFill>
                <a:latin typeface="나눔고딕"/>
                <a:ea typeface="DejaVu Sans"/>
              </a:rPr>
              <a:t>Run As &gt; Run on Server</a:t>
            </a:r>
            <a:r>
              <a:rPr b="0" lang="en-US" sz="1600" spc="-1" strike="noStrike">
                <a:solidFill>
                  <a:srgbClr val="000000"/>
                </a:solidFill>
                <a:latin typeface="나눔고딕"/>
                <a:ea typeface="DejaVu Sans"/>
              </a:rPr>
              <a:t>를 클릭해 앱을 실행한다</a:t>
            </a:r>
            <a:r>
              <a:rPr b="0" lang="en-US" sz="1600" spc="-1" strike="noStrike">
                <a:solidFill>
                  <a:srgbClr val="000000"/>
                </a:solidFill>
                <a:latin typeface="나눔고딕"/>
                <a:ea typeface="DejaVu Sans"/>
              </a:rPr>
              <a:t>.</a:t>
            </a:r>
            <a:endParaRPr b="0" lang="en-US" sz="1600" spc="-1" strike="noStrike">
              <a:latin typeface="나눔고딕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나눔고딕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나눔고딕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나눔고딕"/>
            </a:endParaRPr>
          </a:p>
        </p:txBody>
      </p:sp>
      <p:pic>
        <p:nvPicPr>
          <p:cNvPr id="87" name="그림 5" descr=""/>
          <p:cNvPicPr/>
          <p:nvPr/>
        </p:nvPicPr>
        <p:blipFill>
          <a:blip r:embed="rId1"/>
          <a:stretch/>
        </p:blipFill>
        <p:spPr>
          <a:xfrm>
            <a:off x="467640" y="1882080"/>
            <a:ext cx="3399840" cy="7727040"/>
          </a:xfrm>
          <a:prstGeom prst="rect">
            <a:avLst/>
          </a:prstGeom>
          <a:ln>
            <a:noFill/>
          </a:ln>
        </p:spPr>
      </p:pic>
      <p:pic>
        <p:nvPicPr>
          <p:cNvPr id="88" name="그림 7" descr=""/>
          <p:cNvPicPr/>
          <p:nvPr/>
        </p:nvPicPr>
        <p:blipFill>
          <a:blip r:embed="rId2"/>
          <a:stretch/>
        </p:blipFill>
        <p:spPr>
          <a:xfrm>
            <a:off x="3767040" y="6552720"/>
            <a:ext cx="2980440" cy="20091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467640" y="731160"/>
            <a:ext cx="5921640" cy="1063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나눔고딕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나눔고딕"/>
                <a:ea typeface="DejaVu Sans"/>
              </a:rPr>
              <a:t>4-2 </a:t>
            </a:r>
            <a:r>
              <a:rPr b="0" lang="en-US" sz="1600" spc="-1" strike="noStrike">
                <a:solidFill>
                  <a:srgbClr val="000000"/>
                </a:solidFill>
                <a:latin typeface="나눔고딕"/>
                <a:ea typeface="DejaVu Sans"/>
              </a:rPr>
              <a:t>앱이 정상적으로 실행되는지 확인한다</a:t>
            </a:r>
            <a:r>
              <a:rPr b="0" lang="en-US" sz="1600" spc="-1" strike="noStrike">
                <a:solidFill>
                  <a:srgbClr val="000000"/>
                </a:solidFill>
                <a:latin typeface="나눔고딕"/>
                <a:ea typeface="DejaVu Sans"/>
              </a:rPr>
              <a:t>.</a:t>
            </a:r>
            <a:endParaRPr b="0" lang="en-US" sz="1600" spc="-1" strike="noStrike">
              <a:latin typeface="나눔고딕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나눔고딕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나눔고딕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나눔고딕"/>
            </a:endParaRPr>
          </a:p>
        </p:txBody>
      </p:sp>
      <p:pic>
        <p:nvPicPr>
          <p:cNvPr id="90" name="" descr=""/>
          <p:cNvPicPr/>
          <p:nvPr/>
        </p:nvPicPr>
        <p:blipFill>
          <a:blip r:embed="rId1"/>
          <a:stretch/>
        </p:blipFill>
        <p:spPr>
          <a:xfrm>
            <a:off x="144000" y="2376000"/>
            <a:ext cx="6480000" cy="4320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</TotalTime>
  <Application>LibreOffice/6.3.4.2$Windows_X86_64 LibreOffice_project/60da17e045e08f1793c57c00ba83cdfce946d0aa</Application>
  <Words>163</Words>
  <Paragraphs>39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2020-07-10T04:44:09Z</dcterms:created>
  <dc:creator>김 광호</dc:creator>
  <dc:description/>
  <dc:language>ko-KR</dc:language>
  <cp:lastModifiedBy/>
  <dcterms:modified xsi:type="dcterms:W3CDTF">2020-07-14T17:09:08Z</dcterms:modified>
  <cp:revision>9</cp:revision>
  <dc:subject/>
  <dc:title>PowerPoint 프레젠테이션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A4 용지(210x297mm)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5</vt:i4>
  </property>
</Properties>
</file>