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5F8"/>
    <a:srgbClr val="708CAD"/>
    <a:srgbClr val="FDFFFF"/>
    <a:srgbClr val="CBEFF9"/>
    <a:srgbClr val="587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8450-CB8B-4791-8005-FA31908F7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7F42-15CA-4FA3-9151-E80A0C77A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D7B1-C58F-40EE-B23A-D2A8240F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B81E-62F3-4F9C-9CDD-D85EEA4B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949C-AB95-4733-9680-D04F1D6C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ED5C-595D-4E59-B3DC-44E7F53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904E-4E2E-4DEB-AD45-EE9769AFB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60D4-29E3-4E4B-B567-C8824A89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B13E0-12B8-4E5D-A708-54980244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3B4D-453D-4748-858B-4D55ED7E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BD537-BDE0-449D-9DE4-F041DC3D1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9022-CB4B-4E39-A095-B657E670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5D69-8B24-430D-A462-B07564DC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D204-CAD0-4EDC-9E28-5F00B042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ACA9-4BCE-4F8D-AEE6-D8EB45C7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7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DDC9-EAAE-4205-BD89-1F8B0ED9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CF79-D85A-489B-A47F-146B2DDE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98B1-598A-4942-89F3-E659FA14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A72D-AC94-4D37-9E88-59788F93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5FA3-7F9B-4977-89A9-F407860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12E2-5F75-4EBA-92C3-BE01907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D81B-C302-4DE6-A0C4-6430D516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65CB-1EC4-4E40-A169-565B9918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0CC5-4B05-4C85-ADC4-D6626DE5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4D98-E517-4DAF-9465-60E0762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B8BF-4C7F-47B0-9CEA-F2EA0E9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0D21-976E-4297-AAD7-97759846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A697A-8319-4245-BA6A-30DCE803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7C89-5DE8-4D31-9C0D-62BA57B7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3922-BC51-4C29-A539-E30DDFDA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0277-D130-4653-8AB7-E1093294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9CC7-42DA-4A31-8840-F87FA098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4AC5-4AA7-49DA-B59B-910633D6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5E88-F323-40BB-A856-AEAB14B0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AB026-E7AA-4ED3-8AC8-3431C6E78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69FD7-EA22-4B07-A270-1A324754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86EE7-E8EB-4345-A3F4-969CDFD1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BC925-A5D0-45A6-BC6C-3830902C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1C857-DFC6-4DC5-AC88-15A6C482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AA9C-E98C-4E81-989C-794089A7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E077F-BF12-4B63-8DC2-AB3254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162C2-E1C9-40F7-B801-901E40C8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F5FA-74E2-4C14-BDDF-6357E44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3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6E56A-81CA-46B2-9D04-E7C98723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57471-6AE4-4167-BA1A-E4AD983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E62CB-323C-402B-B22F-EF3C82B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0B3C-C863-44C8-8ECC-FD599A67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E874-1BE9-4AD1-99A3-ABDAA621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1421-1B6D-49DE-B6B0-2A488CD1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F968-A5F2-48CA-871F-6A0446A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DB2F-786E-46DC-80D7-10502197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675D-7763-45A6-8F8E-53DEC51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8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5361-0984-4507-B1D6-1E4CFB8E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A4023-9A62-4285-BB3A-4556BA90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297CF-565A-4620-83B4-814A92D89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890C-4273-40DE-A0C3-A20C7270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0E79B-D399-4835-99A5-E64EED91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C5C1-57E0-4DA3-90E9-2442845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2A3BC-8C01-40F9-A617-E1A410C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99EC-817B-4A8D-B4E3-36315287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BF69-BF73-4CC7-AF98-BF989F024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966D-D45F-4EB1-BB14-A1F32F45921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A652-A80F-4FB8-B400-71C15DC44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C21F-A753-4763-806F-04E8084D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C4CD-3146-47D0-AE2E-1A5357F7B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8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63BB26C-BF8F-4D33-ACFD-F2A6E837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7EB71-1752-4BC1-8192-ACE9B0312DB3}"/>
              </a:ext>
            </a:extLst>
          </p:cNvPr>
          <p:cNvSpPr txBox="1"/>
          <p:nvPr/>
        </p:nvSpPr>
        <p:spPr>
          <a:xfrm>
            <a:off x="5024762" y="523783"/>
            <a:ext cx="6090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AAD5F8"/>
                </a:solidFill>
              </a:rPr>
              <a:t>Seoul</a:t>
            </a:r>
          </a:p>
          <a:p>
            <a:r>
              <a:rPr lang="ko-KR" altLang="en-US" dirty="0">
                <a:solidFill>
                  <a:srgbClr val="AAD5F8"/>
                </a:solidFill>
              </a:rPr>
              <a:t>모두가 꿈꾸는 도시 서울</a:t>
            </a:r>
            <a:r>
              <a:rPr lang="en-US" altLang="ko-KR" dirty="0">
                <a:solidFill>
                  <a:srgbClr val="AAD5F8"/>
                </a:solidFill>
              </a:rPr>
              <a:t>. </a:t>
            </a:r>
            <a:r>
              <a:rPr lang="ko-KR" altLang="en-US" dirty="0">
                <a:solidFill>
                  <a:srgbClr val="AAD5F8"/>
                </a:solidFill>
              </a:rPr>
              <a:t>집값은 하늘을 찌르지만 하늘도 한계가 있으니 언젠가는 가격이 더 이상 안 오르지 않을까</a:t>
            </a:r>
            <a:r>
              <a:rPr lang="en-US" altLang="ko-KR" dirty="0">
                <a:solidFill>
                  <a:srgbClr val="AAD5F8"/>
                </a:solidFill>
              </a:rPr>
              <a:t>. </a:t>
            </a:r>
            <a:r>
              <a:rPr lang="ko-KR" altLang="en-US" dirty="0">
                <a:solidFill>
                  <a:srgbClr val="AAD5F8"/>
                </a:solidFill>
              </a:rPr>
              <a:t>나도 내 능력으로 내집 마련을 하고 싶다</a:t>
            </a:r>
            <a:r>
              <a:rPr lang="en-US" altLang="ko-KR" dirty="0">
                <a:solidFill>
                  <a:srgbClr val="AAD5F8"/>
                </a:solidFill>
              </a:rPr>
              <a:t>.</a:t>
            </a:r>
            <a:endParaRPr lang="ko-KR" altLang="en-US" sz="4800" dirty="0">
              <a:solidFill>
                <a:srgbClr val="AAD5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8 Tour Eiffel Restaurant">
            <a:extLst>
              <a:ext uri="{FF2B5EF4-FFF2-40B4-BE49-F238E27FC236}">
                <a16:creationId xmlns:a16="http://schemas.microsoft.com/office/drawing/2014/main" id="{18A4B3EF-5A72-4665-BA83-35AB8227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DFFEA-D84A-42BE-8215-BB2A11D0AD6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0D5DA-D2E7-470C-9F04-90F914556806}"/>
              </a:ext>
            </a:extLst>
          </p:cNvPr>
          <p:cNvSpPr txBox="1"/>
          <p:nvPr/>
        </p:nvSpPr>
        <p:spPr>
          <a:xfrm>
            <a:off x="1608892" y="1809565"/>
            <a:ext cx="6220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PARIS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 place where I plan to go with </a:t>
            </a:r>
            <a:r>
              <a:rPr lang="en-US" altLang="ko-KR" sz="1600" dirty="0" err="1">
                <a:solidFill>
                  <a:schemeClr val="bg1"/>
                </a:solidFill>
              </a:rPr>
              <a:t>Gumin</a:t>
            </a:r>
            <a:r>
              <a:rPr lang="en-US" altLang="ko-KR" sz="1600" dirty="0">
                <a:solidFill>
                  <a:schemeClr val="bg1"/>
                </a:solidFill>
              </a:rPr>
              <a:t> later. Enjoy the view, look at the city and share our romance in the capital of France.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9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York City">
            <a:extLst>
              <a:ext uri="{FF2B5EF4-FFF2-40B4-BE49-F238E27FC236}">
                <a16:creationId xmlns:a16="http://schemas.microsoft.com/office/drawing/2014/main" id="{382D09B7-53C1-4C38-B76F-2FD75881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0AACD6-1EB8-4561-A4A2-EB7217CD2996}"/>
              </a:ext>
            </a:extLst>
          </p:cNvPr>
          <p:cNvSpPr/>
          <p:nvPr/>
        </p:nvSpPr>
        <p:spPr>
          <a:xfrm>
            <a:off x="0" y="3429000"/>
            <a:ext cx="12192000" cy="342900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5000">
                <a:srgbClr val="797979">
                  <a:alpha val="72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1D606-047C-43E7-B5B6-07B93547B381}"/>
              </a:ext>
            </a:extLst>
          </p:cNvPr>
          <p:cNvSpPr txBox="1"/>
          <p:nvPr/>
        </p:nvSpPr>
        <p:spPr>
          <a:xfrm>
            <a:off x="1123950" y="3543300"/>
            <a:ext cx="65151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Arial Black" panose="020B0A04020102020204" pitchFamily="34" charset="0"/>
              </a:rPr>
              <a:t>New York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The center of the world economy.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 Black" panose="020B0A04020102020204" pitchFamily="34" charset="0"/>
              </a:rPr>
              <a:t>Along with being the most expensive city to live in, New York boasts a diverse population of 8.4 million, along with a plethora of multinational companies.</a:t>
            </a:r>
            <a:endParaRPr lang="ko-KR" alt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0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태연 김</dc:creator>
  <cp:lastModifiedBy>태연 김</cp:lastModifiedBy>
  <cp:revision>9</cp:revision>
  <dcterms:created xsi:type="dcterms:W3CDTF">2020-11-18T04:40:29Z</dcterms:created>
  <dcterms:modified xsi:type="dcterms:W3CDTF">2020-11-18T06:14:42Z</dcterms:modified>
</cp:coreProperties>
</file>