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71" r:id="rId4"/>
    <p:sldId id="274" r:id="rId5"/>
    <p:sldId id="282" r:id="rId6"/>
    <p:sldId id="283" r:id="rId7"/>
    <p:sldId id="284" r:id="rId8"/>
    <p:sldId id="272" r:id="rId9"/>
    <p:sldId id="281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35B1"/>
    <a:srgbClr val="4FD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412" autoAdjust="0"/>
  </p:normalViewPr>
  <p:slideViewPr>
    <p:cSldViewPr snapToGrid="0">
      <p:cViewPr varScale="1">
        <p:scale>
          <a:sx n="102" d="100"/>
          <a:sy n="102" d="100"/>
        </p:scale>
        <p:origin x="89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2CB87-63A3-4D15-9780-4ACAA288289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66288-1547-4439-A833-C612F381B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764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450ED-D0C8-4FCA-A8AE-CA648BF3F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Window network</a:t>
            </a:r>
            <a:br>
              <a:rPr lang="en-US" altLang="ko-KR" dirty="0">
                <a:latin typeface="Arial Black" panose="020B0A04020102020204" pitchFamily="34" charset="0"/>
              </a:rPr>
            </a:br>
            <a:r>
              <a:rPr lang="en-US" altLang="ko-KR" dirty="0">
                <a:latin typeface="Arial Black" panose="020B0A04020102020204" pitchFamily="34" charset="0"/>
              </a:rPr>
              <a:t>-chapter 4-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57906D-33E2-461E-8927-2A1914708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19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 </a:t>
            </a:r>
            <a:r>
              <a:rPr lang="en-US" altLang="ko-KR" dirty="0" err="1">
                <a:latin typeface="Arial Black" panose="020B0A04020102020204" pitchFamily="34" charset="0"/>
              </a:rPr>
              <a:t>WSAAsyncSelect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WSAAsyncSelect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모델의 동작 원리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소켓 함수 호출이 </a:t>
            </a:r>
            <a:r>
              <a:rPr lang="ko-KR" altLang="en-US" dirty="0" err="1">
                <a:latin typeface="Arial Black" panose="020B0A04020102020204" pitchFamily="34" charset="0"/>
                <a:sym typeface="Wingdings" panose="05000000000000000000" pitchFamily="2" charset="2"/>
              </a:rPr>
              <a:t>성곤할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수 있는 시점을 윈도우 메시지 수신으로 알 수 있다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소켓 함수 호출 시 조건이 만족되지 않아 생기는 문제를 해결 할 수 있다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소켓 입출력 절차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WSAAsyncSelect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()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함수를 호출하여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소켓 이벤트를 알려줄 윈도우 메시지와 관심있는 네트워크 이벤트를 등록한다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 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소켓으로 데이터를 받을 수 있는 상황이 되면 정의된 윈도우 메시지로 알려 달라고 등록한다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 #define WM_SOCKET (WM_USER+1);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등록한 네트워크 이벤트가 발생하면 윈도우 메시지가 발생하며 윈도우 프로시저가 호출된다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윈도우 프로시저에서는 받은 메시지의 종류에 따라 적절한 소켓 함수를 호출하여 처리한다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int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WSAAsyncSelect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(SOCKET s, HWND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hWnd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unsigned int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wMsg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long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lEvent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);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성공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: 0,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실패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: SOCKET_ERROR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첫 번째 인자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네트워크 이벤트를 처리하고자 하는 소켓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두 번째 인자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네트워크 이벤트가 발생하면 메시지를 받을 윈도우의 핸들이다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세 번째 인자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네트워크 이벤트가 발생하면 윈도우가 받을 메시지다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소켓을 위한 윈도우 메시지는 따로 정의되어 있지 않으므로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WM_USER+x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형태의 사용자 정의 메시지를 이용하면 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네 번째 인자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관심있는 네트워크 이벤트를 비트 마스크조합으로 나타낸다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WSAAsyncSelect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Project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를 참조하자</a:t>
            </a:r>
            <a:r>
              <a:rPr lang="en-US" altLang="ko-KR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870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 </a:t>
            </a:r>
            <a:r>
              <a:rPr lang="en-US" altLang="ko-KR" dirty="0" err="1">
                <a:latin typeface="Arial Black" panose="020B0A04020102020204" pitchFamily="34" charset="0"/>
              </a:rPr>
              <a:t>WSAAsyncSelect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네트워크 이벤트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FD_ACCEPT :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접속한 클라이언트가 있다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FD_READ :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데이터 수신이 가능하다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FD_CLOSE :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상대가 접속을 종료했다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FD_CONNECT :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통신을 위한 연결 절차가 끝났다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FD_OOB :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OOB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데이터가 도착했다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WSAAsyncSelect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함수 사용시 주의 사항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함수를 호출하는데 넘겨준 소켓은 자동으로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넌블로킹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모드로 전환된다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Accept()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함수가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리턴하는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소켓은 연결 대기 소켓과 동일한 속성을 갖게 되기 때문에 직접적으로  송수신 처리를 하지 않는다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FD_READ, FD_WRITE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이벤트를 처리하지 않기 때문에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FD_READ, FD_WRITE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이벤트로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등록해야한다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WSAEWOULDBLOCK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오류 코드가 발생하는 경우가 드물게 있으므로 이를 처리하는 부분이 필요하다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윈도우 메시지를 받았을 때 적절한 소켓 함수를 호출하지 않으면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다음 번에는 같은 윈도우 메시지가 발생하지 않는다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FD_READ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대응하는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recv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함수를 호출하지 않으면 동일 소켓에 대한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FD_READ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이벤트는 다시 발생하지 않는다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따라서 윈도우 메시지가 발생하면 대응 함수를 호출해야 하며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그렇지 않을 경우 응용프로그램이 나중에 직접 메시지를 발생 시켜야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대응 함수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FD_ACCEPT : accept()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FD_READ :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recv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(),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recvfrom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FD_WRITE : send(),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sendto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FD_CLOSE :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없음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FD_CONNECT :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없음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FD_OOB : 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recv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(),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recvfrom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215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A23F676-29A5-42B7-BE61-266896E2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893" y="3055483"/>
            <a:ext cx="2869416" cy="718459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65855-3EBE-4573-85C5-B82E6376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소켓 입출력 모델 </a:t>
            </a:r>
            <a:r>
              <a:rPr lang="en-US" altLang="ko-KR" sz="1800" dirty="0">
                <a:latin typeface="Arial Black" panose="020B0A04020102020204" pitchFamily="34" charset="0"/>
              </a:rPr>
              <a:t>– 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err="1">
                <a:latin typeface="Arial Black" panose="020B0A04020102020204" pitchFamily="34" charset="0"/>
              </a:rPr>
              <a:t>WSAAsyncSelect</a:t>
            </a:r>
            <a:endParaRPr lang="en-US" altLang="ko-KR" sz="1800" dirty="0">
              <a:latin typeface="Arial Black" panose="020B0A040201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7815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28950"/>
            <a:ext cx="9905998" cy="8001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소켓 입출력 모델 </a:t>
            </a:r>
            <a:r>
              <a:rPr lang="en-US" altLang="ko-KR" dirty="0">
                <a:latin typeface="Arial Black" panose="020B0A04020102020204" pitchFamily="34" charset="0"/>
              </a:rPr>
              <a:t>– 1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5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소켓 입출력 모델 </a:t>
            </a:r>
            <a:r>
              <a:rPr lang="en-US" altLang="ko-KR" dirty="0">
                <a:latin typeface="Arial Black" panose="020B0A04020102020204" pitchFamily="34" charset="0"/>
              </a:rPr>
              <a:t>– 1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소켓 입출력 모델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(socket I/O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다수의 소켓을 관리하고 소켓에 대한 입출력을 처리하는 일관된 방식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프로그래밍 복잡도는 높아지지만 시스템 자원을 적게 사용하면서도 다수의 클라이언트를 효율적으로 처리하는 서버를 만들 수 있다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20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소켓 모드의 종류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소켓 함수 호출 시 동작하는 방식에 따라 블로킹과 </a:t>
            </a:r>
            <a:r>
              <a:rPr lang="ko-KR" altLang="en-US" dirty="0" err="1">
                <a:latin typeface="Arial Black" panose="020B0A04020102020204" pitchFamily="34" charset="0"/>
                <a:sym typeface="Wingdings" panose="05000000000000000000" pitchFamily="2" charset="2"/>
              </a:rPr>
              <a:t>넌블로킹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소켓으로 구분하고 이를 소켓모드라 부른다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블로킹 소켓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(blocking socket)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소켓 함수 호출 시 조건이 만족되지 않으면 함수가 </a:t>
            </a:r>
            <a:r>
              <a:rPr lang="ko-KR" altLang="en-US" dirty="0" err="1">
                <a:latin typeface="Arial Black" panose="020B0A04020102020204" pitchFamily="34" charset="0"/>
                <a:sym typeface="Wingdings" panose="05000000000000000000" pitchFamily="2" charset="2"/>
              </a:rPr>
              <a:t>리턴하지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않고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실행이 정지한다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조건이 만족되면 소켓 함수가 </a:t>
            </a:r>
            <a:r>
              <a:rPr lang="ko-KR" altLang="en-US" dirty="0" err="1">
                <a:latin typeface="Arial Black" panose="020B0A04020102020204" pitchFamily="34" charset="0"/>
                <a:sym typeface="Wingdings" panose="05000000000000000000" pitchFamily="2" charset="2"/>
              </a:rPr>
              <a:t>리턴하면서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정지된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가 깨어나 실행을 재개한다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b="1" dirty="0" err="1">
                <a:latin typeface="Arial Black" panose="020B0A04020102020204" pitchFamily="34" charset="0"/>
                <a:sym typeface="Wingdings" panose="05000000000000000000" pitchFamily="2" charset="2"/>
              </a:rPr>
              <a:t>넌블로킹</a:t>
            </a:r>
            <a:r>
              <a:rPr lang="ko-KR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 소켓</a:t>
            </a:r>
            <a:r>
              <a:rPr lang="en-US" altLang="ko-KR" b="1" dirty="0">
                <a:latin typeface="Arial Black" panose="020B0A04020102020204" pitchFamily="34" charset="0"/>
                <a:sym typeface="Wingdings" panose="05000000000000000000" pitchFamily="2" charset="2"/>
              </a:rPr>
              <a:t>(nonblocking socket)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소켓 함수 호출 시 조건이 만족되지 않더라도 함수가 </a:t>
            </a:r>
            <a:r>
              <a:rPr lang="ko-KR" altLang="en-US" dirty="0" err="1">
                <a:latin typeface="Arial Black" panose="020B0A04020102020204" pitchFamily="34" charset="0"/>
                <a:sym typeface="Wingdings" panose="05000000000000000000" pitchFamily="2" charset="2"/>
              </a:rPr>
              <a:t>리턴하므로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가 중단 없이 다음 코드를 수행한다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접속한 클라이언트가 없어도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accept()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함수가 리턴하고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소켓 수신 버퍼에 도착한 데이터가 없어도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recv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함수가 </a:t>
            </a:r>
            <a:r>
              <a:rPr lang="ko-KR" altLang="en-US" dirty="0" err="1">
                <a:latin typeface="Arial Black" panose="020B0A04020102020204" pitchFamily="34" charset="0"/>
                <a:sym typeface="Wingdings" panose="05000000000000000000" pitchFamily="2" charset="2"/>
              </a:rPr>
              <a:t>리턴한다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조건이 만족되지 않았을 시 오류를 리턴하고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WSAEWOULDBLOCK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라는 코드가 나온다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이 코드가 감지되면 그 시점의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작업을 재시작 하면 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41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소켓 입출력 모델 </a:t>
            </a:r>
            <a:r>
              <a:rPr lang="en-US" altLang="ko-KR" dirty="0">
                <a:latin typeface="Arial Black" panose="020B0A04020102020204" pitchFamily="34" charset="0"/>
              </a:rPr>
              <a:t>– 1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소켓 함수의 리턴 조건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nonblocking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소켓 생성 코드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socket()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함수는 기본적으로 블로킹 소켓을 생성한다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iocltsocket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()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함수를 호출해서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nonblocking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을 만든다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u_long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on = 1;</a:t>
            </a:r>
          </a:p>
          <a:p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reval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=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ioctlsocket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(sock, FIONBIO, &amp;on); //socket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을 </a:t>
            </a:r>
            <a:r>
              <a:rPr lang="ko-KR" altLang="en-US" dirty="0" err="1">
                <a:latin typeface="Arial Black" panose="020B0A04020102020204" pitchFamily="34" charset="0"/>
                <a:sym typeface="Wingdings" panose="05000000000000000000" pitchFamily="2" charset="2"/>
              </a:rPr>
              <a:t>넌블로킹으로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전환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if(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retval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= SOCKET_ERROR)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err_quit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(“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ioctlsocket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()”);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Nonblocking project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를 확인해보자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클라이언트는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TCP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클라이언트를 사용해도 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260B241-96F0-48C0-8CCD-1FC744C5C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15880"/>
              </p:ext>
            </p:extLst>
          </p:nvPr>
        </p:nvGraphicFramePr>
        <p:xfrm>
          <a:off x="461914" y="1041133"/>
          <a:ext cx="11217896" cy="2123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593">
                  <a:extLst>
                    <a:ext uri="{9D8B030D-6E8A-4147-A177-3AD203B41FA5}">
                      <a16:colId xmlns:a16="http://schemas.microsoft.com/office/drawing/2014/main" val="834530829"/>
                    </a:ext>
                  </a:extLst>
                </a:gridCol>
                <a:gridCol w="9813303">
                  <a:extLst>
                    <a:ext uri="{9D8B030D-6E8A-4147-A177-3AD203B41FA5}">
                      <a16:colId xmlns:a16="http://schemas.microsoft.com/office/drawing/2014/main" val="1136422215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소켓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4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accept()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접속한 클라이언트가 있을 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7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connect()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서버에 접속을 성공했을 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send()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응용 프로그램이 전송을 요청한 데이터를 소켓 송신 버퍼에 모두 복사했을 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61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Black" panose="020B0A04020102020204" pitchFamily="34" charset="0"/>
                        </a:rPr>
                        <a:t>recv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소켓 수신 버퍼에 도착한 데이터가 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바이트 이상 있고 이를 응용 프로그램이 제공한 버퍼에 복사 했을 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89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05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소켓 입출력 모델 </a:t>
            </a:r>
            <a:r>
              <a:rPr lang="en-US" altLang="ko-KR" dirty="0">
                <a:latin typeface="Arial Black" panose="020B0A04020102020204" pitchFamily="34" charset="0"/>
              </a:rPr>
              <a:t>– 1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넌블로킹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소켓의 특징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장점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소켓 함수 호출 시 항상 </a:t>
            </a:r>
            <a:r>
              <a:rPr lang="ko-KR" altLang="en-US" dirty="0" err="1">
                <a:latin typeface="Arial Black" panose="020B0A04020102020204" pitchFamily="34" charset="0"/>
                <a:sym typeface="Wingdings" panose="05000000000000000000" pitchFamily="2" charset="2"/>
              </a:rPr>
              <a:t>리턴하므로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조건이 만족되지 않아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가 오랜 시간 정지하는 상황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즉 교착 상태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(deadlock)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가 생기지 않는다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Multy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Thread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를 사용하지 않고도 여러 소켓에 대해 돌아가면서 입출력을 처리할 수 있다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필요하다면 중간에 소켓과 직접 관계가 없는 다른 작업을 할 수 도 있다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단점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소켓 함수를 호출할 때마다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WSAEWOULDBLOCK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과 같은 오류 코드를 확인하고 처리해야 하므로 프로그램구조가 복잡해 진다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블로킹 소켓을 사용한 경우보다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CPU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사용률이 높다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서버 작성 모델의 종류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반복 서버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여러 클라이언트를 한 번에 하나씩 처리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기본적인 형태의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TCP, UDP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서버가 여기에 속한다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장점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: Thread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한 개 만으로 구현하므로 시스템 자원 소모가 적다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단점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한 클라이언트의 처리 시간이 길어지면 다른 클라이언트의 대기 시간이 길어진다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병렬 서버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여러 클라이언트를 동시에 처리한다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MultyThreadTCP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서버가 여기에 속한다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장점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한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클라이언트의 처리 시간이 길어지더라도 다른 클라이언트에 영향을 주지 않는다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단점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: Thread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를 여러 개 생성하여 구현하므로 시스템 자원 소모가 없다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921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소켓 입출력 모델 </a:t>
            </a:r>
            <a:r>
              <a:rPr lang="en-US" altLang="ko-KR" dirty="0">
                <a:latin typeface="Arial Black" panose="020B0A04020102020204" pitchFamily="34" charset="0"/>
              </a:rPr>
              <a:t>– 1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87052" y="1828562"/>
            <a:ext cx="1121789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소켓 입출력 모델의 특징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반복서버와 병행 서버의 장점을 모두 갖추면서 각자의 단점을 해결한 형태로 만들어 갈 수 있다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이상적인 소켓 입출력 모델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가능한 많은 클라이언트가 접속 할 수 있다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서버는 각 클라이언트의 서비스 요청에 빠르게 반응하며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고속으로 데이터를 전송한다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시스템 자원 사용량을 최소화 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소켓 입출력 모델의 종류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Windows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OS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에서 지원하는 소켓 입출력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하는 모델 중에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WSAAsyncSelect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Overlapped, Completion Port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를 알아볼 것이다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468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28950"/>
            <a:ext cx="9905998" cy="8001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2. </a:t>
            </a:r>
            <a:r>
              <a:rPr lang="en-US" altLang="ko-KR" dirty="0" err="1">
                <a:latin typeface="Arial Black" panose="020B0A04020102020204" pitchFamily="34" charset="0"/>
              </a:rPr>
              <a:t>WSAAsyncSelect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6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 </a:t>
            </a:r>
            <a:r>
              <a:rPr lang="en-US" altLang="ko-KR" dirty="0" err="1">
                <a:latin typeface="Arial Black" panose="020B0A04020102020204" pitchFamily="34" charset="0"/>
              </a:rPr>
              <a:t>WSAAsyncSelect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Select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형식의 원리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소켓 셋이라는 것이 필요하다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소켓 </a:t>
            </a:r>
            <a:r>
              <a:rPr lang="ko-KR" altLang="en-US" dirty="0" err="1">
                <a:latin typeface="Arial Black" panose="020B0A04020102020204" pitchFamily="34" charset="0"/>
                <a:sym typeface="Wingdings" panose="05000000000000000000" pitchFamily="2" charset="2"/>
              </a:rPr>
              <a:t>디스크립터의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집합을 말하며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호출할 함수의 종류에 따라 소켓을 적당한 셋에 넣어두어야 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각 시점마다 소켓 셋을 정해두고 필요한 동작을 수행하게 </a:t>
            </a:r>
            <a:r>
              <a:rPr lang="ko-KR" altLang="en-US" dirty="0" err="1">
                <a:latin typeface="Arial Black" panose="020B0A04020102020204" pitchFamily="34" charset="0"/>
                <a:sym typeface="Wingdings" panose="05000000000000000000" pitchFamily="2" charset="2"/>
              </a:rPr>
              <a:t>하면된다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크게 읽기 셋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쓰기 셋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예외 셋을 쓴다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읽기 셋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함수 호출 시점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접속한 클라이언트가 있으므로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accept()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함수를 호출할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소켓 수신 버퍼에 도착한 데이터가 있으므로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recv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(),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recvfrom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등의 함수를 호출해 데이터를 읽을 수 있다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TCP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연결이 종료되었으므로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recv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(),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recvform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등의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함수를 호출해 연결 종료를 감지할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쓰기 셋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함수 호출 시점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소켓 송신 버퍼의 여유 공간이 충분하므로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send(),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sendto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등의 함수를 호출하여 데이터를 보낼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함수 호출 결과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넌블로킹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소켓을 사용한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connect()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함수 호출이 성공했다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예외셋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함수 호출 시점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데이터가 도착했으므로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recv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(),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recvform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등의 함수를 호출하여 데이터를 받을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함수 호출 결과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넌블로킹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소켓을 사용한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connect()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함수 호출이 실패했다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965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1111</Words>
  <Application>Microsoft Office PowerPoint</Application>
  <PresentationFormat>와이드스크린</PresentationFormat>
  <Paragraphs>148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Arial Black</vt:lpstr>
      <vt:lpstr>Tw Cen MT</vt:lpstr>
      <vt:lpstr>회로</vt:lpstr>
      <vt:lpstr>Window network -chapter 4-</vt:lpstr>
      <vt:lpstr>목차</vt:lpstr>
      <vt:lpstr>1. 소켓 입출력 모델 – 1</vt:lpstr>
      <vt:lpstr>1. 소켓 입출력 모델 – 1</vt:lpstr>
      <vt:lpstr>1. 소켓 입출력 모델 – 1</vt:lpstr>
      <vt:lpstr>1. 소켓 입출력 모델 – 1</vt:lpstr>
      <vt:lpstr>1. 소켓 입출력 모델 – 1</vt:lpstr>
      <vt:lpstr>2. WSAAsyncSelect</vt:lpstr>
      <vt:lpstr>2. WSAAsyncSelect</vt:lpstr>
      <vt:lpstr>2. WSAAsyncSelect</vt:lpstr>
      <vt:lpstr>2. WSAAsyncSelect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WINAPI -chapter 1-</dc:title>
  <dc:creator>Ji Hyeon Choi</dc:creator>
  <cp:lastModifiedBy>Choi Ji Hyeon</cp:lastModifiedBy>
  <cp:revision>63</cp:revision>
  <dcterms:created xsi:type="dcterms:W3CDTF">2019-02-07T15:32:53Z</dcterms:created>
  <dcterms:modified xsi:type="dcterms:W3CDTF">2019-06-10T00:00:56Z</dcterms:modified>
</cp:coreProperties>
</file>