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5" r:id="rId1"/>
  </p:sldMasterIdLst>
  <p:notesMasterIdLst>
    <p:notesMasterId r:id="rId10"/>
  </p:notesMasterIdLst>
  <p:handoutMasterIdLst>
    <p:handoutMasterId r:id="rId11"/>
  </p:handoutMasterIdLst>
  <p:sldIdLst>
    <p:sldId id="556" r:id="rId2"/>
    <p:sldId id="557" r:id="rId3"/>
    <p:sldId id="560" r:id="rId4"/>
    <p:sldId id="558" r:id="rId5"/>
    <p:sldId id="559" r:id="rId6"/>
    <p:sldId id="561" r:id="rId7"/>
    <p:sldId id="562" r:id="rId8"/>
    <p:sldId id="563" r:id="rId9"/>
  </p:sldIdLst>
  <p:sldSz cx="9144000" cy="6858000" type="screen4x3"/>
  <p:notesSz cx="10234613" cy="70993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CFCFCF"/>
    <a:srgbClr val="E5E5E5"/>
    <a:srgbClr val="EFEFEF"/>
    <a:srgbClr val="DDDDDD"/>
    <a:srgbClr val="009900"/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85463" autoAdjust="0"/>
  </p:normalViewPr>
  <p:slideViewPr>
    <p:cSldViewPr>
      <p:cViewPr varScale="1">
        <p:scale>
          <a:sx n="61" d="100"/>
          <a:sy n="61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A56AF256-85E9-4D27-996B-F3144E71785C}" type="datetimeFigureOut">
              <a:rPr lang="ko-KR" altLang="en-US"/>
              <a:pPr>
                <a:defRPr/>
              </a:pPr>
              <a:t>2017-12-10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D934B40A-6D06-4330-A92C-63464A19D8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74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A8179FB-0D07-4902-9289-34BC1D9768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4322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0"/>
          <p:cNvSpPr/>
          <p:nvPr userDrawn="1"/>
        </p:nvSpPr>
        <p:spPr>
          <a:xfrm>
            <a:off x="0" y="26035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905004"/>
            <a:ext cx="7772400" cy="1470025"/>
          </a:xfrm>
        </p:spPr>
        <p:txBody>
          <a:bodyPr>
            <a:normAutofit/>
          </a:bodyPr>
          <a:lstStyle>
            <a:lvl1pPr algn="ctr">
              <a:defRPr sz="2700" b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4008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2054" name="Picture 6" descr="동국대학교 로고 먀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18" y="260350"/>
            <a:ext cx="1824137" cy="56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44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663EA-D1E1-4C95-A532-F28402FD94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457200" y="836613"/>
            <a:ext cx="8229600" cy="5400699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702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87000">
              <a:srgbClr val="FFFFFF"/>
            </a:gs>
            <a:gs pos="100000">
              <a:srgbClr val="D9D9D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동국대학교 로고에 대한 이미지 검색결과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23" y="783074"/>
            <a:ext cx="5994757" cy="59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-1" y="623299"/>
            <a:ext cx="9144000" cy="61658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/>
          </a:p>
        </p:txBody>
      </p:sp>
      <p:sp>
        <p:nvSpPr>
          <p:cNvPr id="2052" name="TextBox 12"/>
          <p:cNvSpPr txBox="1">
            <a:spLocks noChangeArrowheads="1"/>
          </p:cNvSpPr>
          <p:nvPr/>
        </p:nvSpPr>
        <p:spPr bwMode="auto">
          <a:xfrm>
            <a:off x="2" y="6351591"/>
            <a:ext cx="409176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800" dirty="0">
                <a:solidFill>
                  <a:srgbClr val="B9CDE5"/>
                </a:solidFill>
                <a:latin typeface="Arial Narrow" pitchFamily="34" charset="0"/>
                <a:ea typeface="HY견고딕" pitchFamily="18" charset="-127"/>
              </a:rPr>
              <a:t>2D</a:t>
            </a:r>
            <a:r>
              <a:rPr lang="ko-KR" altLang="en-US" sz="1800" baseline="0" dirty="0">
                <a:solidFill>
                  <a:srgbClr val="B9CDE5"/>
                </a:solidFill>
                <a:latin typeface="Arial Narrow" pitchFamily="34" charset="0"/>
                <a:ea typeface="HY견고딕" pitchFamily="18" charset="-127"/>
              </a:rPr>
              <a:t> 게임프로그래밍</a:t>
            </a:r>
            <a:r>
              <a:rPr lang="en-US" altLang="ko-KR" sz="1800" dirty="0">
                <a:solidFill>
                  <a:srgbClr val="B9CDE5"/>
                </a:solidFill>
                <a:latin typeface="Arial Narrow" pitchFamily="34" charset="0"/>
                <a:ea typeface="HY견고딕" pitchFamily="18" charset="-127"/>
              </a:rPr>
              <a:t>. </a:t>
            </a:r>
            <a:r>
              <a:rPr lang="en-US" altLang="ko-KR" sz="1800" dirty="0" err="1">
                <a:solidFill>
                  <a:srgbClr val="B9CDE5"/>
                </a:solidFill>
                <a:latin typeface="Arial Narrow" pitchFamily="34" charset="0"/>
                <a:ea typeface="HY견고딕" pitchFamily="18" charset="-127"/>
              </a:rPr>
              <a:t>Dongguk</a:t>
            </a:r>
            <a:r>
              <a:rPr lang="en-US" altLang="ko-KR" sz="1800" dirty="0">
                <a:solidFill>
                  <a:srgbClr val="B9CDE5"/>
                </a:solidFill>
                <a:latin typeface="Arial Narrow" pitchFamily="34" charset="0"/>
                <a:ea typeface="HY견고딕" pitchFamily="18" charset="-127"/>
              </a:rPr>
              <a:t> Univ. Seoul</a:t>
            </a:r>
            <a:endParaRPr lang="ko-KR" altLang="en-US" sz="1800" dirty="0">
              <a:solidFill>
                <a:srgbClr val="B9CDE5"/>
              </a:solidFill>
              <a:latin typeface="Arial Narrow" pitchFamily="34" charset="0"/>
              <a:ea typeface="HY견고딕" pitchFamily="18" charset="-127"/>
            </a:endParaRPr>
          </a:p>
        </p:txBody>
      </p:sp>
      <p:sp>
        <p:nvSpPr>
          <p:cNvPr id="1031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188916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>
              <a:defRPr/>
            </a:pPr>
            <a:fld id="{4DC663EA-D1E1-4C95-A532-F28402FD94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0" y="-26988"/>
            <a:ext cx="9144000" cy="23812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0" r:id="rId1"/>
    <p:sldLayoutId id="2147484691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나눔고딕 ExtraBold" panose="020D0904000000000000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맑은 고딕" pitchFamily="50" charset="-127"/>
          <a:cs typeface="Calibri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맑은 고딕" pitchFamily="50" charset="-127"/>
          <a:cs typeface="Calibri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맑은 고딕" pitchFamily="50" charset="-127"/>
          <a:cs typeface="Calibri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맑은 고딕" pitchFamily="50" charset="-127"/>
          <a:cs typeface="Calibri" pitchFamily="34" charset="0"/>
        </a:defRPr>
      </a:lvl5pPr>
      <a:lvl6pPr marL="3429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erlin Sans FB Demi" pitchFamily="34" charset="0"/>
          <a:ea typeface="맑은 고딕" pitchFamily="50" charset="-127"/>
        </a:defRPr>
      </a:lvl6pPr>
      <a:lvl7pPr marL="6858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erlin Sans FB Demi" pitchFamily="34" charset="0"/>
          <a:ea typeface="맑은 고딕" pitchFamily="50" charset="-127"/>
        </a:defRPr>
      </a:lvl7pPr>
      <a:lvl8pPr marL="10287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erlin Sans FB Demi" pitchFamily="34" charset="0"/>
          <a:ea typeface="맑은 고딕" pitchFamily="50" charset="-127"/>
        </a:defRPr>
      </a:lvl8pPr>
      <a:lvl9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erlin Sans FB Demi" pitchFamily="34" charset="0"/>
          <a:ea typeface="맑은 고딕" pitchFamily="50" charset="-127"/>
        </a:defRPr>
      </a:lvl9pPr>
    </p:titleStyle>
    <p:bodyStyle>
      <a:lvl1pPr marL="257175" indent="-257175" algn="l" rtl="0" eaLnBrk="0" fontAlgn="base" latinLnBrk="0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05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05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0" y="1431265"/>
            <a:ext cx="9144000" cy="2538282"/>
          </a:xfrm>
          <a:solidFill>
            <a:schemeClr val="bg1">
              <a:alpha val="70000"/>
            </a:schemeClr>
          </a:solidFill>
        </p:spPr>
        <p:txBody>
          <a:bodyPr anchor="ctr">
            <a:normAutofit/>
          </a:bodyPr>
          <a:lstStyle/>
          <a:p>
            <a:pPr latinLnBrk="0">
              <a:defRPr/>
            </a:pPr>
            <a:r>
              <a:rPr lang="en-US" altLang="ko-KR" sz="8000" dirty="0">
                <a:latin typeface="Bauhaus 93" panose="04030905020B02020C02" pitchFamily="82" charset="0"/>
                <a:ea typeface="나눔고딕 ExtraBold" panose="020D0904000000000000"/>
              </a:rPr>
              <a:t>One</a:t>
            </a:r>
            <a:r>
              <a:rPr lang="ko-KR" altLang="en-US" sz="8000" dirty="0">
                <a:latin typeface="Bauhaus 93" panose="04030905020B02020C02" pitchFamily="82" charset="0"/>
                <a:ea typeface="나눔고딕 ExtraBold" panose="020D0904000000000000"/>
              </a:rPr>
              <a:t> </a:t>
            </a:r>
            <a:r>
              <a:rPr lang="en-US" altLang="ko-KR" sz="8000" dirty="0">
                <a:latin typeface="Bauhaus 93" panose="04030905020B02020C02" pitchFamily="82" charset="0"/>
                <a:ea typeface="나눔고딕 ExtraBold" panose="020D0904000000000000"/>
              </a:rPr>
              <a:t>Life</a:t>
            </a:r>
            <a:endParaRPr lang="ko-KR" altLang="ko-KR" sz="8000" dirty="0">
              <a:latin typeface="Bauhaus 93" panose="04030905020B02020C02" pitchFamily="82" charset="0"/>
              <a:ea typeface="나눔고딕 ExtraBold" panose="020D0904000000000000"/>
            </a:endParaRPr>
          </a:p>
        </p:txBody>
      </p:sp>
      <p:sp>
        <p:nvSpPr>
          <p:cNvPr id="3075" name="부제목 2"/>
          <p:cNvSpPr>
            <a:spLocks noGrp="1"/>
          </p:cNvSpPr>
          <p:nvPr>
            <p:ph type="subTitle" idx="1"/>
          </p:nvPr>
        </p:nvSpPr>
        <p:spPr>
          <a:xfrm>
            <a:off x="1331119" y="3969547"/>
            <a:ext cx="6481763" cy="1765697"/>
          </a:xfrm>
        </p:spPr>
        <p:txBody>
          <a:bodyPr anchor="ctr"/>
          <a:lstStyle/>
          <a:p>
            <a:pPr latinLnBrk="0"/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나눔고딕 ExtraBold" panose="020D0904000000000000"/>
              </a:rPr>
              <a:t>12/11/2017, </a:t>
            </a:r>
            <a:r>
              <a:rPr lang="ko-KR" altLang="en-US" dirty="0">
                <a:solidFill>
                  <a:schemeClr val="tx1"/>
                </a:solidFill>
                <a:latin typeface="Calibri" panose="020F0502020204030204" pitchFamily="34" charset="0"/>
                <a:ea typeface="나눔고딕 ExtraBold" panose="020D0904000000000000"/>
              </a:rPr>
              <a:t>김태윤</a:t>
            </a:r>
            <a:endParaRPr lang="en-US" altLang="ko-KR" baseline="30000" dirty="0">
              <a:solidFill>
                <a:schemeClr val="tx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latinLnBrk="0"/>
            <a:endParaRPr lang="en-US" altLang="ko-KR" dirty="0">
              <a:solidFill>
                <a:schemeClr val="tx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latinLnBrk="0"/>
            <a:r>
              <a:rPr lang="en-US" altLang="ko-KR" dirty="0" err="1">
                <a:solidFill>
                  <a:schemeClr val="tx1"/>
                </a:solidFill>
                <a:latin typeface="Calibri" panose="020F0502020204030204" pitchFamily="34" charset="0"/>
                <a:ea typeface="나눔고딕 ExtraBold" panose="020D0904000000000000"/>
              </a:rPr>
              <a:t>Dongguk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나눔고딕 ExtraBold" panose="020D0904000000000000"/>
              </a:rPr>
              <a:t> University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기획 소개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ko-KR" altLang="en-US" dirty="0"/>
              <a:t>게임기획 제안서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227AF6C-3188-4DBF-AE51-F621F1968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5" y="1489078"/>
            <a:ext cx="8668050" cy="40957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17B663-1CC0-47F6-AFDB-9DD642CD8DFE}"/>
              </a:ext>
            </a:extLst>
          </p:cNvPr>
          <p:cNvSpPr/>
          <p:nvPr/>
        </p:nvSpPr>
        <p:spPr>
          <a:xfrm>
            <a:off x="1473498" y="4456163"/>
            <a:ext cx="794246" cy="52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7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기획 소개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ko-KR" dirty="0"/>
              <a:t>Scene </a:t>
            </a:r>
            <a:r>
              <a:rPr kumimoji="1" lang="ko-KR" altLang="en-US" dirty="0"/>
              <a:t>순서도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1D33B0F-C1CB-45E0-92B9-24D583A7387F}"/>
              </a:ext>
            </a:extLst>
          </p:cNvPr>
          <p:cNvSpPr/>
          <p:nvPr/>
        </p:nvSpPr>
        <p:spPr>
          <a:xfrm>
            <a:off x="1187624" y="1283683"/>
            <a:ext cx="3240360" cy="93610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BF6B6-7222-4F54-91CC-503E020EA196}"/>
              </a:ext>
            </a:extLst>
          </p:cNvPr>
          <p:cNvSpPr/>
          <p:nvPr/>
        </p:nvSpPr>
        <p:spPr>
          <a:xfrm>
            <a:off x="1187624" y="2651835"/>
            <a:ext cx="32403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A1ED9-E50B-4B0E-A149-7513AE463D22}"/>
              </a:ext>
            </a:extLst>
          </p:cNvPr>
          <p:cNvSpPr/>
          <p:nvPr/>
        </p:nvSpPr>
        <p:spPr>
          <a:xfrm>
            <a:off x="1187624" y="4019987"/>
            <a:ext cx="32403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Boss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99D23B-8023-4FCB-8612-2EFC88B817AE}"/>
              </a:ext>
            </a:extLst>
          </p:cNvPr>
          <p:cNvSpPr/>
          <p:nvPr/>
        </p:nvSpPr>
        <p:spPr>
          <a:xfrm>
            <a:off x="1187624" y="5388139"/>
            <a:ext cx="32403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Ending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AFCD4E-82B5-410C-BB0F-C6B2000A2617}"/>
              </a:ext>
            </a:extLst>
          </p:cNvPr>
          <p:cNvSpPr/>
          <p:nvPr/>
        </p:nvSpPr>
        <p:spPr>
          <a:xfrm>
            <a:off x="5158408" y="4019987"/>
            <a:ext cx="32403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Dead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007DBF7-2414-422C-847C-5EE46C3F39B5}"/>
              </a:ext>
            </a:extLst>
          </p:cNvPr>
          <p:cNvSpPr/>
          <p:nvPr/>
        </p:nvSpPr>
        <p:spPr>
          <a:xfrm>
            <a:off x="2411760" y="2084106"/>
            <a:ext cx="648072" cy="63314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1CB85D4-6F56-4785-8D8C-052DD5A74BF5}"/>
              </a:ext>
            </a:extLst>
          </p:cNvPr>
          <p:cNvSpPr/>
          <p:nvPr/>
        </p:nvSpPr>
        <p:spPr>
          <a:xfrm>
            <a:off x="2411760" y="3469740"/>
            <a:ext cx="648072" cy="63314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B18732B-BF7B-4FA0-B4B6-0624F50147DF}"/>
              </a:ext>
            </a:extLst>
          </p:cNvPr>
          <p:cNvSpPr/>
          <p:nvPr/>
        </p:nvSpPr>
        <p:spPr>
          <a:xfrm>
            <a:off x="2411760" y="4855541"/>
            <a:ext cx="648072" cy="63314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7DD97DA-997D-4C78-908F-9448FF3DBE65}"/>
              </a:ext>
            </a:extLst>
          </p:cNvPr>
          <p:cNvSpPr/>
          <p:nvPr/>
        </p:nvSpPr>
        <p:spPr>
          <a:xfrm rot="18709718">
            <a:off x="4546340" y="2660231"/>
            <a:ext cx="648072" cy="168735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654063F-FC3F-4D0E-B8BC-90F33AC977DB}"/>
              </a:ext>
            </a:extLst>
          </p:cNvPr>
          <p:cNvSpPr/>
          <p:nvPr/>
        </p:nvSpPr>
        <p:spPr>
          <a:xfrm rot="16200000">
            <a:off x="4505236" y="3644360"/>
            <a:ext cx="648072" cy="168735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77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음악이(가) 표시된 사진&#10;&#10;높은 신뢰도로 생성된 설명">
            <a:extLst>
              <a:ext uri="{FF2B5EF4-FFF2-40B4-BE49-F238E27FC236}">
                <a16:creationId xmlns:a16="http://schemas.microsoft.com/office/drawing/2014/main" id="{A8266981-2EB0-42AA-8185-7C6DF1DFF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6480" r="6402" b="4624"/>
          <a:stretch/>
        </p:blipFill>
        <p:spPr>
          <a:xfrm>
            <a:off x="475087" y="1400453"/>
            <a:ext cx="8229600" cy="481169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 타이틀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8F4681-58C5-46F4-8669-6866317F8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2415"/>
          <a:stretch/>
        </p:blipFill>
        <p:spPr>
          <a:xfrm>
            <a:off x="497227" y="1072054"/>
            <a:ext cx="8132899" cy="5309717"/>
          </a:xfrm>
          <a:prstGeom prst="rect">
            <a:avLst/>
          </a:prstGeom>
        </p:spPr>
      </p:pic>
      <p:pic>
        <p:nvPicPr>
          <p:cNvPr id="9" name="그림 8" descr="음악이(가) 표시된 사진&#10;&#10;매우 높은 신뢰도로 생성된 설명">
            <a:extLst>
              <a:ext uri="{FF2B5EF4-FFF2-40B4-BE49-F238E27FC236}">
                <a16:creationId xmlns:a16="http://schemas.microsoft.com/office/drawing/2014/main" id="{BF012A59-BE96-4005-AA3D-2AF1C50C68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t="-95" r="5502" b="-1"/>
          <a:stretch/>
        </p:blipFill>
        <p:spPr>
          <a:xfrm>
            <a:off x="513874" y="1166648"/>
            <a:ext cx="8213293" cy="51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 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91F44-E3F6-443D-B04D-C3DF4E2AF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3" r="16667" b="3200"/>
          <a:stretch/>
        </p:blipFill>
        <p:spPr>
          <a:xfrm>
            <a:off x="411502" y="1593618"/>
            <a:ext cx="2506280" cy="1936502"/>
          </a:xfrm>
          <a:prstGeom prst="rect">
            <a:avLst/>
          </a:prstGeom>
        </p:spPr>
      </p:pic>
      <p:pic>
        <p:nvPicPr>
          <p:cNvPr id="9" name="그림 8" descr="하늘이(가) 표시된 사진&#10;&#10;높은 신뢰도로 생성된 설명">
            <a:extLst>
              <a:ext uri="{FF2B5EF4-FFF2-40B4-BE49-F238E27FC236}">
                <a16:creationId xmlns:a16="http://schemas.microsoft.com/office/drawing/2014/main" id="{C32EAB59-1244-43E0-938C-35142E22DD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" r="13625"/>
          <a:stretch/>
        </p:blipFill>
        <p:spPr>
          <a:xfrm>
            <a:off x="3300461" y="1630143"/>
            <a:ext cx="2445699" cy="1962424"/>
          </a:xfrm>
          <a:prstGeom prst="rect">
            <a:avLst/>
          </a:prstGeom>
        </p:spPr>
      </p:pic>
      <p:pic>
        <p:nvPicPr>
          <p:cNvPr id="11" name="그림 10" descr="하늘이(가) 표시된 사진&#10;&#10;높은 신뢰도로 생성된 설명">
            <a:extLst>
              <a:ext uri="{FF2B5EF4-FFF2-40B4-BE49-F238E27FC236}">
                <a16:creationId xmlns:a16="http://schemas.microsoft.com/office/drawing/2014/main" id="{DD25186C-594D-4E2B-A1FA-B12D170C5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77" y="1580657"/>
            <a:ext cx="2915057" cy="1962424"/>
          </a:xfrm>
          <a:prstGeom prst="rect">
            <a:avLst/>
          </a:prstGeom>
        </p:spPr>
      </p:pic>
      <p:pic>
        <p:nvPicPr>
          <p:cNvPr id="15" name="그림 14" descr="레고, 장난감이(가) 표시된 사진&#10;&#10;높은 신뢰도로 생성된 설명">
            <a:extLst>
              <a:ext uri="{FF2B5EF4-FFF2-40B4-BE49-F238E27FC236}">
                <a16:creationId xmlns:a16="http://schemas.microsoft.com/office/drawing/2014/main" id="{C354CCD1-2D02-455F-8D48-CA6DB5504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49" y="3942583"/>
            <a:ext cx="3905795" cy="2267266"/>
          </a:xfrm>
          <a:prstGeom prst="rect">
            <a:avLst/>
          </a:prstGeom>
        </p:spPr>
      </p:pic>
      <p:pic>
        <p:nvPicPr>
          <p:cNvPr id="17" name="그림 16" descr="하늘이(가) 표시된 사진&#10;&#10;매우 높은 신뢰도로 생성된 설명">
            <a:extLst>
              <a:ext uri="{FF2B5EF4-FFF2-40B4-BE49-F238E27FC236}">
                <a16:creationId xmlns:a16="http://schemas.microsoft.com/office/drawing/2014/main" id="{9E4AD906-28A7-4A79-AA2B-A31324D7D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23" y="4235442"/>
            <a:ext cx="2314898" cy="1638529"/>
          </a:xfrm>
          <a:prstGeom prst="rect">
            <a:avLst/>
          </a:prstGeom>
        </p:spPr>
      </p:pic>
      <p:pic>
        <p:nvPicPr>
          <p:cNvPr id="13" name="그림 12" descr="하늘이(가) 표시된 사진&#10;&#10;높은 신뢰도로 생성된 설명">
            <a:extLst>
              <a:ext uri="{FF2B5EF4-FFF2-40B4-BE49-F238E27FC236}">
                <a16:creationId xmlns:a16="http://schemas.microsoft.com/office/drawing/2014/main" id="{116EABD8-3033-49C3-A2D2-7BC0E07A9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11" y="3933056"/>
            <a:ext cx="2905530" cy="228631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7797FB-323F-4B3F-B2FE-9BB33A484624}"/>
              </a:ext>
            </a:extLst>
          </p:cNvPr>
          <p:cNvSpPr/>
          <p:nvPr/>
        </p:nvSpPr>
        <p:spPr>
          <a:xfrm>
            <a:off x="764543" y="835681"/>
            <a:ext cx="1800199" cy="8640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</a:p>
          <a:p>
            <a:pPr algn="ctr"/>
            <a:r>
              <a:rPr lang="ko-KR" altLang="en-US" dirty="0"/>
              <a:t>근접 공격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BEC4132-068C-4EAC-8CB2-4E137DEBA660}"/>
              </a:ext>
            </a:extLst>
          </p:cNvPr>
          <p:cNvSpPr/>
          <p:nvPr/>
        </p:nvSpPr>
        <p:spPr>
          <a:xfrm>
            <a:off x="4846060" y="837884"/>
            <a:ext cx="1800199" cy="8640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</a:p>
          <a:p>
            <a:pPr algn="ctr"/>
            <a:r>
              <a:rPr lang="ko-KR" altLang="en-US" dirty="0"/>
              <a:t>원거리</a:t>
            </a:r>
            <a:r>
              <a:rPr lang="en-US" altLang="ko-KR" dirty="0"/>
              <a:t> </a:t>
            </a:r>
            <a:r>
              <a:rPr lang="ko-KR" altLang="en-US" dirty="0"/>
              <a:t>공격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BDC64E-4696-4D38-8CB9-D51B3D01EC88}"/>
              </a:ext>
            </a:extLst>
          </p:cNvPr>
          <p:cNvSpPr/>
          <p:nvPr/>
        </p:nvSpPr>
        <p:spPr>
          <a:xfrm>
            <a:off x="107504" y="4518159"/>
            <a:ext cx="2119654" cy="8640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r>
              <a:rPr lang="ko-KR" altLang="en-US" dirty="0"/>
              <a:t>의 </a:t>
            </a:r>
            <a:endParaRPr lang="en-US" altLang="ko-KR" dirty="0"/>
          </a:p>
          <a:p>
            <a:pPr algn="ctr"/>
            <a:r>
              <a:rPr lang="en-US" altLang="ko-KR" dirty="0"/>
              <a:t>Enemy</a:t>
            </a:r>
            <a:r>
              <a:rPr lang="ko-KR" altLang="en-US" dirty="0"/>
              <a:t>무력화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996BADA-A810-4007-A0EB-120620F09140}"/>
              </a:ext>
            </a:extLst>
          </p:cNvPr>
          <p:cNvCxnSpPr/>
          <p:nvPr/>
        </p:nvCxnSpPr>
        <p:spPr>
          <a:xfrm>
            <a:off x="179512" y="3714906"/>
            <a:ext cx="8784976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 소개</a:t>
            </a:r>
          </a:p>
        </p:txBody>
      </p:sp>
      <p:pic>
        <p:nvPicPr>
          <p:cNvPr id="3" name="그림 2" descr="하늘, 벽, 실내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036B5FCE-9FAB-4725-8578-ED1F6716D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18"/>
          <a:stretch/>
        </p:blipFill>
        <p:spPr>
          <a:xfrm>
            <a:off x="2699792" y="3710540"/>
            <a:ext cx="2818656" cy="1918628"/>
          </a:xfrm>
          <a:prstGeom prst="rect">
            <a:avLst/>
          </a:prstGeom>
        </p:spPr>
      </p:pic>
      <p:pic>
        <p:nvPicPr>
          <p:cNvPr id="7" name="그림 6" descr="하늘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1F3655DF-2159-4F5C-A5FE-74D856E89C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5"/>
          <a:stretch/>
        </p:blipFill>
        <p:spPr>
          <a:xfrm>
            <a:off x="5880021" y="3710540"/>
            <a:ext cx="2529041" cy="1918628"/>
          </a:xfrm>
          <a:prstGeom prst="rect">
            <a:avLst/>
          </a:prstGeom>
        </p:spPr>
      </p:pic>
      <p:pic>
        <p:nvPicPr>
          <p:cNvPr id="9" name="그림 8" descr="하늘, 벽, 실내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119B5EE4-2BE1-4AA1-A2DC-97E90C7B0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56791"/>
            <a:ext cx="2818656" cy="171260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5C84F7-E1EA-49A1-A631-93C9C9F15A5F}"/>
              </a:ext>
            </a:extLst>
          </p:cNvPr>
          <p:cNvSpPr/>
          <p:nvPr/>
        </p:nvSpPr>
        <p:spPr>
          <a:xfrm>
            <a:off x="323528" y="1981044"/>
            <a:ext cx="1800199" cy="8640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</a:t>
            </a:r>
            <a:r>
              <a:rPr lang="ko-KR" altLang="en-US" dirty="0"/>
              <a:t>공격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E5E57B-632F-4B32-A60F-44785DF75B5D}"/>
              </a:ext>
            </a:extLst>
          </p:cNvPr>
          <p:cNvSpPr/>
          <p:nvPr/>
        </p:nvSpPr>
        <p:spPr>
          <a:xfrm>
            <a:off x="323528" y="4237806"/>
            <a:ext cx="1800198" cy="8640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 패턴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71B080-28F8-49D0-BD08-26208E9B96F3}"/>
              </a:ext>
            </a:extLst>
          </p:cNvPr>
          <p:cNvCxnSpPr/>
          <p:nvPr/>
        </p:nvCxnSpPr>
        <p:spPr>
          <a:xfrm>
            <a:off x="179512" y="3573016"/>
            <a:ext cx="8784976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3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85118AC-60AA-4F84-BB03-92C99B32E0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r="16772"/>
          <a:stretch/>
        </p:blipFill>
        <p:spPr>
          <a:xfrm>
            <a:off x="3086086" y="1334366"/>
            <a:ext cx="3393807" cy="212615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83375"/>
            <a:ext cx="8229600" cy="503237"/>
          </a:xfrm>
        </p:spPr>
        <p:txBody>
          <a:bodyPr/>
          <a:lstStyle/>
          <a:p>
            <a:r>
              <a:rPr kumimoji="1" lang="ko-KR" altLang="en-US" dirty="0"/>
              <a:t>게임 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4CD1F7-6BDE-42A4-B5FB-43D9FA535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86" y="1329482"/>
            <a:ext cx="3393806" cy="2114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279527-82D9-4F77-BA6B-833FCCA956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11544"/>
          <a:stretch/>
        </p:blipFill>
        <p:spPr>
          <a:xfrm>
            <a:off x="3086086" y="3795289"/>
            <a:ext cx="2688354" cy="2200400"/>
          </a:xfrm>
          <a:prstGeom prst="rect">
            <a:avLst/>
          </a:prstGeom>
        </p:spPr>
      </p:pic>
      <p:pic>
        <p:nvPicPr>
          <p:cNvPr id="3" name="그림 2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3306F94F-0FE5-4261-B654-A3A3777FA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86" y="1312759"/>
            <a:ext cx="3393807" cy="2126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310FE9-7523-4BE8-8939-BF0AC0F8A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86" y="3719772"/>
            <a:ext cx="2971828" cy="247980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F892AB-CE93-4E65-B3A3-62803333C63A}"/>
              </a:ext>
            </a:extLst>
          </p:cNvPr>
          <p:cNvCxnSpPr/>
          <p:nvPr/>
        </p:nvCxnSpPr>
        <p:spPr>
          <a:xfrm>
            <a:off x="179512" y="3573016"/>
            <a:ext cx="8784976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E2B65D2-6DE3-4FAE-918C-5A1E38BE2D6C}"/>
              </a:ext>
            </a:extLst>
          </p:cNvPr>
          <p:cNvSpPr/>
          <p:nvPr/>
        </p:nvSpPr>
        <p:spPr>
          <a:xfrm>
            <a:off x="323528" y="1981044"/>
            <a:ext cx="1800199" cy="8640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Ending</a:t>
            </a:r>
          </a:p>
          <a:p>
            <a:pPr algn="ctr"/>
            <a:r>
              <a:rPr lang="en-US" altLang="ko-KR" dirty="0"/>
              <a:t>Scene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07DBCA1-6811-4A92-9F0E-AF35BD5441C1}"/>
              </a:ext>
            </a:extLst>
          </p:cNvPr>
          <p:cNvSpPr/>
          <p:nvPr/>
        </p:nvSpPr>
        <p:spPr>
          <a:xfrm>
            <a:off x="323528" y="4237806"/>
            <a:ext cx="1800198" cy="8640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Dead</a:t>
            </a:r>
          </a:p>
          <a:p>
            <a:pPr algn="ctr"/>
            <a:r>
              <a:rPr lang="en-US" altLang="ko-KR" dirty="0"/>
              <a:t>Scene</a:t>
            </a:r>
          </a:p>
        </p:txBody>
      </p:sp>
    </p:spTree>
    <p:extLst>
      <p:ext uri="{BB962C8B-B14F-4D97-AF65-F5344CB8AC3E}">
        <p14:creationId xmlns:p14="http://schemas.microsoft.com/office/powerpoint/2010/main" val="14134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107B72-3CA8-485F-A15A-55E0726F1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663EA-D1E1-4C95-A532-F28402FD94C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7C0B8A-DD4F-4727-83C1-1C05E0F83068}"/>
              </a:ext>
            </a:extLst>
          </p:cNvPr>
          <p:cNvSpPr/>
          <p:nvPr/>
        </p:nvSpPr>
        <p:spPr>
          <a:xfrm>
            <a:off x="2665069" y="2967335"/>
            <a:ext cx="3813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감사합니다</a:t>
            </a:r>
            <a:r>
              <a:rPr lang="en-US" altLang="ko-KR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0986534"/>
      </p:ext>
    </p:extLst>
  </p:cSld>
  <p:clrMapOvr>
    <a:masterClrMapping/>
  </p:clrMapOvr>
</p:sld>
</file>

<file path=ppt/theme/theme1.xml><?xml version="1.0" encoding="utf-8"?>
<a:theme xmlns:a="http://schemas.openxmlformats.org/drawingml/2006/main" name="PPT템플릿ver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10591</TotalTime>
  <Words>49</Words>
  <Application>Microsoft Office PowerPoint</Application>
  <PresentationFormat>화면 슬라이드 쇼(4:3)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HY견고딕</vt:lpstr>
      <vt:lpstr>굴림</vt:lpstr>
      <vt:lpstr>나눔고딕</vt:lpstr>
      <vt:lpstr>나눔고딕 ExtraBold</vt:lpstr>
      <vt:lpstr>맑은 고딕</vt:lpstr>
      <vt:lpstr>Arial</vt:lpstr>
      <vt:lpstr>Arial Narrow</vt:lpstr>
      <vt:lpstr>Bauhaus 93</vt:lpstr>
      <vt:lpstr>Berlin Sans FB Demi</vt:lpstr>
      <vt:lpstr>Calibri</vt:lpstr>
      <vt:lpstr>PPT템플릿ver2</vt:lpstr>
      <vt:lpstr>One Life</vt:lpstr>
      <vt:lpstr>기획 소개</vt:lpstr>
      <vt:lpstr>기획 소개</vt:lpstr>
      <vt:lpstr>게임 타이틀</vt:lpstr>
      <vt:lpstr>게임 소개</vt:lpstr>
      <vt:lpstr>게임 소개</vt:lpstr>
      <vt:lpstr>게임 소개</vt:lpstr>
      <vt:lpstr>PowerPoint 프레젠테이션</vt:lpstr>
    </vt:vector>
  </TitlesOfParts>
  <Company>3차원모델링및처리연구실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윤승현</dc:creator>
  <cp:lastModifiedBy>taeyoon kim</cp:lastModifiedBy>
  <cp:revision>588</cp:revision>
  <cp:lastPrinted>2017-09-25T05:10:13Z</cp:lastPrinted>
  <dcterms:created xsi:type="dcterms:W3CDTF">2007-03-01T00:25:59Z</dcterms:created>
  <dcterms:modified xsi:type="dcterms:W3CDTF">2017-12-10T10:21:45Z</dcterms:modified>
</cp:coreProperties>
</file>