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24" r:id="rId2"/>
  </p:sldMasterIdLst>
  <p:notesMasterIdLst>
    <p:notesMasterId r:id="rId20"/>
  </p:notesMasterIdLst>
  <p:sldIdLst>
    <p:sldId id="352" r:id="rId3"/>
    <p:sldId id="359" r:id="rId4"/>
    <p:sldId id="258" r:id="rId5"/>
    <p:sldId id="375" r:id="rId6"/>
    <p:sldId id="384" r:id="rId7"/>
    <p:sldId id="395" r:id="rId8"/>
    <p:sldId id="385" r:id="rId9"/>
    <p:sldId id="331" r:id="rId10"/>
    <p:sldId id="371" r:id="rId11"/>
    <p:sldId id="390" r:id="rId12"/>
    <p:sldId id="391" r:id="rId13"/>
    <p:sldId id="381" r:id="rId14"/>
    <p:sldId id="387" r:id="rId15"/>
    <p:sldId id="388" r:id="rId16"/>
    <p:sldId id="386" r:id="rId17"/>
    <p:sldId id="373" r:id="rId18"/>
    <p:sldId id="35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eyoon kim" initials="tk" lastIdx="1" clrIdx="0">
    <p:extLst>
      <p:ext uri="{19B8F6BF-5375-455C-9EA6-DF929625EA0E}">
        <p15:presenceInfo xmlns:p15="http://schemas.microsoft.com/office/powerpoint/2012/main" userId="49458daa2ba89d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606060"/>
    <a:srgbClr val="717171"/>
    <a:srgbClr val="6B6B6B"/>
    <a:srgbClr val="F23B48"/>
    <a:srgbClr val="00BBD6"/>
    <a:srgbClr val="937963"/>
    <a:srgbClr val="FFC000"/>
    <a:srgbClr val="89588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2" autoAdjust="0"/>
    <p:restoredTop sz="93837" autoAdjust="0"/>
  </p:normalViewPr>
  <p:slideViewPr>
    <p:cSldViewPr snapToGrid="0">
      <p:cViewPr varScale="1">
        <p:scale>
          <a:sx n="68" d="100"/>
          <a:sy n="68" d="100"/>
        </p:scale>
        <p:origin x="1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263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66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3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11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84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95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14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88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1495A-DD81-44F4-9F54-1F39867BF2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24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2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0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432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 panose="020B0003030101060003" pitchFamily="34" charset="0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 panose="020B00030301010600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82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2318815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2d</a:t>
            </a:r>
            <a:r>
              <a:rPr kumimoji="1" lang="ko-KR" altLang="en-US" sz="3200" b="1" i="0" u="non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게임프로그래밍</a:t>
            </a:r>
            <a:endParaRPr kumimoji="1" lang="zh-CN" altLang="en-US" sz="3200" b="1" i="0" u="non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돋움" panose="020B0604000101010101" pitchFamily="50" charset="-127"/>
              <a:sym typeface="+mn-lt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2955115" y="2984265"/>
            <a:ext cx="645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Term project </a:t>
            </a:r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제안서</a:t>
            </a:r>
            <a:endParaRPr kumimoji="1" lang="zh-CN" altLang="en-US" sz="5400" b="1" i="0" u="non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돋움" panose="020B0604000101010101" pitchFamily="50" charset="-127"/>
              <a:sym typeface="+mn-lt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816317" y="4212662"/>
            <a:ext cx="222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멀티미디어공학과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	</a:t>
            </a:r>
            <a:endParaRPr kumimoji="0" lang="zh-CN" altLang="en-US" sz="2000" i="0" u="non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돋움" panose="020B0604000101010101" pitchFamily="50" charset="-127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3">
            <a:extLst>
              <a:ext uri="{FF2B5EF4-FFF2-40B4-BE49-F238E27FC236}">
                <a16:creationId xmlns:a16="http://schemas.microsoft.com/office/drawing/2014/main" id="{F316879B-5E90-40B7-8418-C389CFF0637B}"/>
              </a:ext>
            </a:extLst>
          </p:cNvPr>
          <p:cNvSpPr txBox="1"/>
          <p:nvPr/>
        </p:nvSpPr>
        <p:spPr>
          <a:xfrm>
            <a:off x="7816317" y="4572302"/>
            <a:ext cx="210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2014112553	</a:t>
            </a:r>
            <a:endParaRPr kumimoji="0" lang="zh-CN" altLang="en-US" sz="2000" i="0" u="non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돋움" panose="020B0604000101010101" pitchFamily="50" charset="-127"/>
              <a:sym typeface="+mn-lt"/>
            </a:endParaRP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C74AB2D8-FCD4-415B-9B23-80443B0A3726}"/>
              </a:ext>
            </a:extLst>
          </p:cNvPr>
          <p:cNvSpPr txBox="1"/>
          <p:nvPr/>
        </p:nvSpPr>
        <p:spPr>
          <a:xfrm>
            <a:off x="7816317" y="4931942"/>
            <a:ext cx="115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김태윤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	</a:t>
            </a:r>
            <a:endParaRPr kumimoji="0" lang="zh-CN" altLang="en-US" sz="2000" i="0" u="non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돋움" panose="020B0604000101010101" pitchFamily="50" charset="-12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97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일반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474DDF3-3017-4DC9-AC81-55E64E981F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2193" y="4256656"/>
            <a:ext cx="905300" cy="883150"/>
          </a:xfrm>
          <a:prstGeom prst="rect">
            <a:avLst/>
          </a:prstGeom>
        </p:spPr>
      </p:pic>
      <p:pic>
        <p:nvPicPr>
          <p:cNvPr id="19" name="그림 1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25C0F9-E080-42B5-865C-9EFD22F24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27292" y="4256656"/>
            <a:ext cx="905300" cy="88315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BE69A50-CAC0-4F19-A0E8-2918A9DD2D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95087" y="4256656"/>
            <a:ext cx="905300" cy="883150"/>
          </a:xfrm>
          <a:prstGeom prst="rect">
            <a:avLst/>
          </a:prstGeom>
        </p:spPr>
      </p:pic>
      <p:pic>
        <p:nvPicPr>
          <p:cNvPr id="21" name="그림 2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7DC8FC-AE52-4B99-A0EE-F8B7A2EEA9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65470" y="4256656"/>
            <a:ext cx="905300" cy="883150"/>
          </a:xfrm>
          <a:prstGeom prst="rect">
            <a:avLst/>
          </a:prstGeom>
        </p:spPr>
      </p:pic>
      <p:pic>
        <p:nvPicPr>
          <p:cNvPr id="22" name="그림 2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E51A719-D069-4563-B393-C56B0A3BE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733265" y="4256656"/>
            <a:ext cx="905300" cy="883150"/>
          </a:xfrm>
          <a:prstGeom prst="rect">
            <a:avLst/>
          </a:prstGeom>
        </p:spPr>
      </p:pic>
      <p:pic>
        <p:nvPicPr>
          <p:cNvPr id="23" name="그림 2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754DEDD-E690-44D9-A5C3-A58DBBACD1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483463" y="4256656"/>
            <a:ext cx="905300" cy="883150"/>
          </a:xfrm>
          <a:prstGeom prst="rect">
            <a:avLst/>
          </a:prstGeom>
        </p:spPr>
      </p:pic>
      <p:pic>
        <p:nvPicPr>
          <p:cNvPr id="24" name="그림 2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A0256A8-3AE2-4FC7-A85B-449C1D0809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608364" y="4256656"/>
            <a:ext cx="905300" cy="883150"/>
          </a:xfrm>
          <a:prstGeom prst="rect">
            <a:avLst/>
          </a:prstGeom>
        </p:spPr>
      </p:pic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3BD546-9666-47E6-8EB5-6FAF563964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221641" y="4256656"/>
            <a:ext cx="905300" cy="883150"/>
          </a:xfrm>
          <a:prstGeom prst="rect">
            <a:avLst/>
          </a:prstGeom>
        </p:spPr>
      </p:pic>
      <p:pic>
        <p:nvPicPr>
          <p:cNvPr id="27" name="그림 2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E74DEDC-E361-45D9-A918-8E2B8A687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358562" y="4256656"/>
            <a:ext cx="905300" cy="883150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D0457F-BA5D-4CA6-8F4F-376BBB3D53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959819" y="4256656"/>
            <a:ext cx="905300" cy="883150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CE46C5-296E-47B0-B68E-2601B49CA7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096740" y="4256656"/>
            <a:ext cx="905300" cy="883150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EEFD44-810F-4A6A-9966-1DA54C3E7F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816665" y="4256656"/>
            <a:ext cx="905300" cy="8831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EB9149-161A-4136-B4E3-B3A2577D7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2265396" y="1311550"/>
            <a:ext cx="900333" cy="829994"/>
          </a:xfrm>
          <a:prstGeom prst="rect">
            <a:avLst/>
          </a:prstGeom>
        </p:spPr>
      </p:pic>
      <p:pic>
        <p:nvPicPr>
          <p:cNvPr id="38" name="그림 3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E85FD4E-A4CD-49FE-B7C6-1739C65158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7110" y="2112515"/>
            <a:ext cx="905300" cy="883150"/>
          </a:xfrm>
          <a:prstGeom prst="rect">
            <a:avLst/>
          </a:prstGeom>
        </p:spPr>
      </p:pic>
      <p:pic>
        <p:nvPicPr>
          <p:cNvPr id="39" name="그림 3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4DDD150-80E1-4E9B-85DF-31645AEDDF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62209" y="2112515"/>
            <a:ext cx="905300" cy="883150"/>
          </a:xfrm>
          <a:prstGeom prst="rect">
            <a:avLst/>
          </a:prstGeom>
        </p:spPr>
      </p:pic>
      <p:pic>
        <p:nvPicPr>
          <p:cNvPr id="40" name="그림 3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A28445-DA3E-423A-8329-2785F372EE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030004" y="2112515"/>
            <a:ext cx="905300" cy="883150"/>
          </a:xfrm>
          <a:prstGeom prst="rect">
            <a:avLst/>
          </a:prstGeom>
        </p:spPr>
      </p:pic>
      <p:pic>
        <p:nvPicPr>
          <p:cNvPr id="41" name="그림 4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AA16EF0-C872-42C5-BD0A-6B86EF350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900387" y="2112515"/>
            <a:ext cx="905300" cy="883150"/>
          </a:xfrm>
          <a:prstGeom prst="rect">
            <a:avLst/>
          </a:prstGeom>
        </p:spPr>
      </p:pic>
      <p:pic>
        <p:nvPicPr>
          <p:cNvPr id="42" name="그림 4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AC5CD2-DE52-4B22-A1D7-C8D5CE0E6D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768182" y="2112515"/>
            <a:ext cx="905300" cy="883150"/>
          </a:xfrm>
          <a:prstGeom prst="rect">
            <a:avLst/>
          </a:prstGeom>
        </p:spPr>
      </p:pic>
      <p:pic>
        <p:nvPicPr>
          <p:cNvPr id="28" name="그림 2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9A38C48-0852-4395-9F62-7C9D26927E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910966" y="1268585"/>
            <a:ext cx="905300" cy="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16067 0.00023 " pathEditMode="relative" rAng="0" ptsTypes="AA">
                                      <p:cBhvr>
                                        <p:cTn id="6" dur="2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7162 4.44444E-6 C 0.09115 0.00787 0.11654 0.00949 0.12878 0.03611 C 0.14089 0.06203 0.13932 0.11296 0.1444 0.15717 C 0.1444 0.20856 0.1431 0.26203 0.1431 0.31342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일반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474DDF3-3017-4DC9-AC81-55E64E981F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2193" y="4261836"/>
            <a:ext cx="905300" cy="883150"/>
          </a:xfrm>
          <a:prstGeom prst="rect">
            <a:avLst/>
          </a:prstGeom>
        </p:spPr>
      </p:pic>
      <p:pic>
        <p:nvPicPr>
          <p:cNvPr id="19" name="그림 1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25C0F9-E080-42B5-865C-9EFD22F24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27292" y="4261836"/>
            <a:ext cx="905300" cy="88315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BE69A50-CAC0-4F19-A0E8-2918A9DD2D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95087" y="4261836"/>
            <a:ext cx="905300" cy="883150"/>
          </a:xfrm>
          <a:prstGeom prst="rect">
            <a:avLst/>
          </a:prstGeom>
        </p:spPr>
      </p:pic>
      <p:pic>
        <p:nvPicPr>
          <p:cNvPr id="21" name="그림 2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7DC8FC-AE52-4B99-A0EE-F8B7A2EEA9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65470" y="4261836"/>
            <a:ext cx="905300" cy="883150"/>
          </a:xfrm>
          <a:prstGeom prst="rect">
            <a:avLst/>
          </a:prstGeom>
        </p:spPr>
      </p:pic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3BD546-9666-47E6-8EB5-6FAF563964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221641" y="4261836"/>
            <a:ext cx="905300" cy="883150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D0457F-BA5D-4CA6-8F4F-376BBB3D53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959819" y="4261836"/>
            <a:ext cx="905300" cy="883150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CE46C5-296E-47B0-B68E-2601B49CA7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096740" y="4261836"/>
            <a:ext cx="905300" cy="883150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EEFD44-810F-4A6A-9966-1DA54C3E7F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816665" y="4261836"/>
            <a:ext cx="905300" cy="8831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EB9149-161A-4136-B4E3-B3A2577D7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2265396" y="1311550"/>
            <a:ext cx="900333" cy="829994"/>
          </a:xfrm>
          <a:prstGeom prst="rect">
            <a:avLst/>
          </a:prstGeom>
        </p:spPr>
      </p:pic>
      <p:pic>
        <p:nvPicPr>
          <p:cNvPr id="38" name="그림 3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E85FD4E-A4CD-49FE-B7C6-1739C65158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7110" y="2112515"/>
            <a:ext cx="905300" cy="883150"/>
          </a:xfrm>
          <a:prstGeom prst="rect">
            <a:avLst/>
          </a:prstGeom>
        </p:spPr>
      </p:pic>
      <p:pic>
        <p:nvPicPr>
          <p:cNvPr id="39" name="그림 3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4DDD150-80E1-4E9B-85DF-31645AEDDF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62209" y="2112515"/>
            <a:ext cx="905300" cy="883150"/>
          </a:xfrm>
          <a:prstGeom prst="rect">
            <a:avLst/>
          </a:prstGeom>
        </p:spPr>
      </p:pic>
      <p:pic>
        <p:nvPicPr>
          <p:cNvPr id="40" name="그림 3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A28445-DA3E-423A-8329-2785F372EE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030004" y="2112515"/>
            <a:ext cx="905300" cy="883150"/>
          </a:xfrm>
          <a:prstGeom prst="rect">
            <a:avLst/>
          </a:prstGeom>
        </p:spPr>
      </p:pic>
      <p:pic>
        <p:nvPicPr>
          <p:cNvPr id="41" name="그림 4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AA16EF0-C872-42C5-BD0A-6B86EF350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900387" y="2112515"/>
            <a:ext cx="905300" cy="883150"/>
          </a:xfrm>
          <a:prstGeom prst="rect">
            <a:avLst/>
          </a:prstGeom>
        </p:spPr>
      </p:pic>
      <p:pic>
        <p:nvPicPr>
          <p:cNvPr id="42" name="그림 4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AC5CD2-DE52-4B22-A1D7-C8D5CE0E6D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768182" y="2112515"/>
            <a:ext cx="905300" cy="88315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D4D6DB7-3EC0-444D-B896-0CC47FF105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3476060" y="4627925"/>
            <a:ext cx="1153622" cy="8418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FD1EFE7-545A-4D80-9F08-EE6A628FF7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3749129" y="4611374"/>
            <a:ext cx="1153622" cy="84183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00E74EB-C25B-4E86-A7DE-F4533B0C6C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3979607" y="4611374"/>
            <a:ext cx="1153622" cy="84183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47A8884-EDB4-4DB4-B43F-8174B06F57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4210085" y="4611374"/>
            <a:ext cx="1153622" cy="8418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57FD89C-0D13-4682-91F0-90DCBC98EB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4440563" y="4611374"/>
            <a:ext cx="1153622" cy="8418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AC0B32-EC82-4FAF-BF24-FC6A7BEDE3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4671041" y="4611374"/>
            <a:ext cx="1153622" cy="8418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4545855-7F4A-444E-8FFC-F0AB4D4409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4901519" y="4611374"/>
            <a:ext cx="1153622" cy="84183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E585FA2-FB57-40DB-A19C-01A77A5C00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5131997" y="4611374"/>
            <a:ext cx="1153622" cy="84183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417D68E-DF0F-4F66-95FC-BBD81CFFED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5362475" y="4611374"/>
            <a:ext cx="1153622" cy="84183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FB37E8B-1D14-44B4-8F1D-E412F6F2EF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5592953" y="4611374"/>
            <a:ext cx="1153622" cy="84183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293AD00-0AF8-4880-A104-3921F3948E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5823431" y="4611374"/>
            <a:ext cx="1153622" cy="84183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DD3F0D6-0AC0-46B6-99B3-6E862A0CFD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6284388" y="4611374"/>
            <a:ext cx="1153622" cy="84183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5E87CCA-4DA0-4D52-8D29-BACD24A854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5" t="82494" r="38936" b="6509"/>
          <a:stretch/>
        </p:blipFill>
        <p:spPr>
          <a:xfrm rot="16200000">
            <a:off x="6053909" y="4611374"/>
            <a:ext cx="1153622" cy="84183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E68DF6-71DF-443C-87FF-8B70B018A4E8}"/>
              </a:ext>
            </a:extLst>
          </p:cNvPr>
          <p:cNvSpPr/>
          <p:nvPr/>
        </p:nvSpPr>
        <p:spPr>
          <a:xfrm>
            <a:off x="4011471" y="5144986"/>
            <a:ext cx="3033485" cy="16669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9A38C48-0852-4395-9F62-7C9D26927E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910966" y="1268585"/>
            <a:ext cx="905300" cy="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16067 0.00023 " pathEditMode="relative" rAng="0" ptsTypes="AA">
                                      <p:cBhvr>
                                        <p:cTn id="6" dur="2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7057 4.44444E-6 C 0.09102 0.00694 0.1155 0.00879 0.12865 0.03588 C 0.14076 0.06157 0.13828 0.1118 0.14427 0.15601 C 0.14427 0.20763 0.14518 0.38194 0.14518 0.43402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일반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1AA3BB-CFB1-4A1E-9E35-54E92FF01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5" r="69230" b="50898"/>
          <a:stretch/>
        </p:blipFill>
        <p:spPr>
          <a:xfrm flipH="1">
            <a:off x="3664617" y="1475979"/>
            <a:ext cx="791268" cy="985521"/>
          </a:xfrm>
          <a:prstGeom prst="rect">
            <a:avLst/>
          </a:prstGeom>
        </p:spPr>
      </p:pic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474DDF3-3017-4DC9-AC81-55E64E981F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2193" y="4256656"/>
            <a:ext cx="905300" cy="883150"/>
          </a:xfrm>
          <a:prstGeom prst="rect">
            <a:avLst/>
          </a:prstGeom>
        </p:spPr>
      </p:pic>
      <p:pic>
        <p:nvPicPr>
          <p:cNvPr id="19" name="그림 1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25C0F9-E080-42B5-865C-9EFD22F24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21690" y="4256656"/>
            <a:ext cx="905300" cy="88315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BE69A50-CAC0-4F19-A0E8-2918A9DD2D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91187" y="4256656"/>
            <a:ext cx="905300" cy="883150"/>
          </a:xfrm>
          <a:prstGeom prst="rect">
            <a:avLst/>
          </a:prstGeom>
        </p:spPr>
      </p:pic>
      <p:pic>
        <p:nvPicPr>
          <p:cNvPr id="21" name="그림 2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7DC8FC-AE52-4B99-A0EE-F8B7A2EEA9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60684" y="4256656"/>
            <a:ext cx="905300" cy="883150"/>
          </a:xfrm>
          <a:prstGeom prst="rect">
            <a:avLst/>
          </a:prstGeom>
        </p:spPr>
      </p:pic>
      <p:pic>
        <p:nvPicPr>
          <p:cNvPr id="22" name="그림 2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E51A719-D069-4563-B393-C56B0A3BE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730181" y="4256656"/>
            <a:ext cx="905300" cy="883150"/>
          </a:xfrm>
          <a:prstGeom prst="rect">
            <a:avLst/>
          </a:prstGeom>
        </p:spPr>
      </p:pic>
      <p:pic>
        <p:nvPicPr>
          <p:cNvPr id="23" name="그림 2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754DEDD-E690-44D9-A5C3-A58DBBACD1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469175" y="4256656"/>
            <a:ext cx="905300" cy="883150"/>
          </a:xfrm>
          <a:prstGeom prst="rect">
            <a:avLst/>
          </a:prstGeom>
        </p:spPr>
      </p:pic>
      <p:pic>
        <p:nvPicPr>
          <p:cNvPr id="24" name="그림 2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A0256A8-3AE2-4FC7-A85B-449C1D0809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599678" y="4256656"/>
            <a:ext cx="905300" cy="883150"/>
          </a:xfrm>
          <a:prstGeom prst="rect">
            <a:avLst/>
          </a:prstGeom>
        </p:spPr>
      </p:pic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3BD546-9666-47E6-8EB5-6FAF563964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208169" y="4256656"/>
            <a:ext cx="905300" cy="883150"/>
          </a:xfrm>
          <a:prstGeom prst="rect">
            <a:avLst/>
          </a:prstGeom>
        </p:spPr>
      </p:pic>
      <p:pic>
        <p:nvPicPr>
          <p:cNvPr id="27" name="그림 2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E74DEDC-E361-45D9-A918-8E2B8A687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338672" y="4256656"/>
            <a:ext cx="905300" cy="883150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D0457F-BA5D-4CA6-8F4F-376BBB3D5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947163" y="4256656"/>
            <a:ext cx="905300" cy="883150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CE46C5-296E-47B0-B68E-2601B49CA7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077666" y="4256656"/>
            <a:ext cx="905300" cy="883150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EEFD44-810F-4A6A-9966-1DA54C3E7F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816665" y="4256656"/>
            <a:ext cx="905300" cy="8831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EB9149-161A-4136-B4E3-B3A2577D77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1246528" y="3447306"/>
            <a:ext cx="900333" cy="829994"/>
          </a:xfrm>
          <a:prstGeom prst="rect">
            <a:avLst/>
          </a:prstGeom>
        </p:spPr>
      </p:pic>
      <p:pic>
        <p:nvPicPr>
          <p:cNvPr id="38" name="그림 3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E85FD4E-A4CD-49FE-B7C6-1739C65158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355625" y="2475372"/>
            <a:ext cx="905300" cy="883150"/>
          </a:xfrm>
          <a:prstGeom prst="rect">
            <a:avLst/>
          </a:prstGeom>
        </p:spPr>
      </p:pic>
      <p:pic>
        <p:nvPicPr>
          <p:cNvPr id="39" name="그림 3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4DDD150-80E1-4E9B-85DF-31645AEDDF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225893" y="2475372"/>
            <a:ext cx="905300" cy="883150"/>
          </a:xfrm>
          <a:prstGeom prst="rect">
            <a:avLst/>
          </a:prstGeom>
        </p:spPr>
      </p:pic>
      <p:pic>
        <p:nvPicPr>
          <p:cNvPr id="40" name="그림 3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A28445-DA3E-423A-8329-2785F372EE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096161" y="2475372"/>
            <a:ext cx="905300" cy="883150"/>
          </a:xfrm>
          <a:prstGeom prst="rect">
            <a:avLst/>
          </a:prstGeom>
        </p:spPr>
      </p:pic>
      <p:pic>
        <p:nvPicPr>
          <p:cNvPr id="41" name="그림 4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AA16EF0-C872-42C5-BD0A-6B86EF3501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966429" y="2475372"/>
            <a:ext cx="905300" cy="883150"/>
          </a:xfrm>
          <a:prstGeom prst="rect">
            <a:avLst/>
          </a:prstGeom>
        </p:spPr>
      </p:pic>
      <p:pic>
        <p:nvPicPr>
          <p:cNvPr id="42" name="그림 4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AC5CD2-DE52-4B22-A1D7-C8D5CE0E6D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836697" y="2475372"/>
            <a:ext cx="905300" cy="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27396 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96 0.00231 L 0.13034 0.004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C 0.02031 -0.07338 0.03802 -0.19745 0.06016 -0.2662 C 0.07396 -0.31273 0.1112 -0.32824 0.13334 -0.32615 C 0.15248 -0.32639 0.17604 -0.27245 0.17696 -0.25625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96 -0.25625 L 0.21667 -0.43402 C 0.22487 -0.47407 0.23737 -0.4956 0.25039 -0.4956 C 0.26524 -0.4956 0.27722 -0.47407 0.28542 -0.43402 L 0.32526 -0.25625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일반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474DDF3-3017-4DC9-AC81-55E64E981F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2193" y="4256656"/>
            <a:ext cx="905300" cy="883150"/>
          </a:xfrm>
          <a:prstGeom prst="rect">
            <a:avLst/>
          </a:prstGeom>
        </p:spPr>
      </p:pic>
      <p:pic>
        <p:nvPicPr>
          <p:cNvPr id="19" name="그림 1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25C0F9-E080-42B5-865C-9EFD22F24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27292" y="4256656"/>
            <a:ext cx="905300" cy="88315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BE69A50-CAC0-4F19-A0E8-2918A9DD2D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95087" y="4256656"/>
            <a:ext cx="905300" cy="883150"/>
          </a:xfrm>
          <a:prstGeom prst="rect">
            <a:avLst/>
          </a:prstGeom>
        </p:spPr>
      </p:pic>
      <p:pic>
        <p:nvPicPr>
          <p:cNvPr id="21" name="그림 2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7DC8FC-AE52-4B99-A0EE-F8B7A2EEA9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65470" y="4256656"/>
            <a:ext cx="905300" cy="883150"/>
          </a:xfrm>
          <a:prstGeom prst="rect">
            <a:avLst/>
          </a:prstGeom>
        </p:spPr>
      </p:pic>
      <p:pic>
        <p:nvPicPr>
          <p:cNvPr id="22" name="그림 2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E51A719-D069-4563-B393-C56B0A3BE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733265" y="4256656"/>
            <a:ext cx="905300" cy="883150"/>
          </a:xfrm>
          <a:prstGeom prst="rect">
            <a:avLst/>
          </a:prstGeom>
        </p:spPr>
      </p:pic>
      <p:pic>
        <p:nvPicPr>
          <p:cNvPr id="23" name="그림 2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754DEDD-E690-44D9-A5C3-A58DBBACD1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483463" y="4256656"/>
            <a:ext cx="905300" cy="883150"/>
          </a:xfrm>
          <a:prstGeom prst="rect">
            <a:avLst/>
          </a:prstGeom>
        </p:spPr>
      </p:pic>
      <p:pic>
        <p:nvPicPr>
          <p:cNvPr id="24" name="그림 2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A0256A8-3AE2-4FC7-A85B-449C1D0809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608364" y="4256656"/>
            <a:ext cx="905300" cy="883150"/>
          </a:xfrm>
          <a:prstGeom prst="rect">
            <a:avLst/>
          </a:prstGeom>
        </p:spPr>
      </p:pic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3BD546-9666-47E6-8EB5-6FAF563964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221641" y="4256656"/>
            <a:ext cx="905300" cy="883150"/>
          </a:xfrm>
          <a:prstGeom prst="rect">
            <a:avLst/>
          </a:prstGeom>
        </p:spPr>
      </p:pic>
      <p:pic>
        <p:nvPicPr>
          <p:cNvPr id="27" name="그림 2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E74DEDC-E361-45D9-A918-8E2B8A687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358562" y="4256656"/>
            <a:ext cx="905300" cy="883150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D0457F-BA5D-4CA6-8F4F-376BBB3D53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959819" y="4256656"/>
            <a:ext cx="905300" cy="883150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CE46C5-296E-47B0-B68E-2601B49CA7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096740" y="4256656"/>
            <a:ext cx="905300" cy="883150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EEFD44-810F-4A6A-9966-1DA54C3E7F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816665" y="4256656"/>
            <a:ext cx="905300" cy="8831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EB9149-161A-4136-B4E3-B3A2577D7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5333911" y="1674407"/>
            <a:ext cx="900333" cy="829994"/>
          </a:xfrm>
          <a:prstGeom prst="rect">
            <a:avLst/>
          </a:prstGeom>
        </p:spPr>
      </p:pic>
      <p:pic>
        <p:nvPicPr>
          <p:cNvPr id="38" name="그림 3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E85FD4E-A4CD-49FE-B7C6-1739C65158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355625" y="2475372"/>
            <a:ext cx="905300" cy="883150"/>
          </a:xfrm>
          <a:prstGeom prst="rect">
            <a:avLst/>
          </a:prstGeom>
        </p:spPr>
      </p:pic>
      <p:pic>
        <p:nvPicPr>
          <p:cNvPr id="39" name="그림 3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4DDD150-80E1-4E9B-85DF-31645AEDDF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225893" y="2475372"/>
            <a:ext cx="905300" cy="883150"/>
          </a:xfrm>
          <a:prstGeom prst="rect">
            <a:avLst/>
          </a:prstGeom>
        </p:spPr>
      </p:pic>
      <p:pic>
        <p:nvPicPr>
          <p:cNvPr id="40" name="그림 3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A28445-DA3E-423A-8329-2785F372EE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096161" y="2475372"/>
            <a:ext cx="905300" cy="883150"/>
          </a:xfrm>
          <a:prstGeom prst="rect">
            <a:avLst/>
          </a:prstGeom>
        </p:spPr>
      </p:pic>
      <p:pic>
        <p:nvPicPr>
          <p:cNvPr id="41" name="그림 4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AA16EF0-C872-42C5-BD0A-6B86EF350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966429" y="2475372"/>
            <a:ext cx="905300" cy="883150"/>
          </a:xfrm>
          <a:prstGeom prst="rect">
            <a:avLst/>
          </a:prstGeom>
        </p:spPr>
      </p:pic>
      <p:pic>
        <p:nvPicPr>
          <p:cNvPr id="42" name="그림 4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AC5CD2-DE52-4B22-A1D7-C8D5CE0E6D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836697" y="2475372"/>
            <a:ext cx="905300" cy="88315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0094EF7-4E70-4CF3-A550-5048B3EC13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3" t="54995" r="786" b="6460"/>
          <a:stretch/>
        </p:blipFill>
        <p:spPr>
          <a:xfrm flipV="1">
            <a:off x="5880557" y="1968739"/>
            <a:ext cx="870858" cy="7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6068 0.00023 " pathEditMode="relative" rAng="0" ptsTypes="AA">
                                      <p:cBhvr>
                                        <p:cTn id="6" dur="2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7422 4.44444E-6 C 0.09401 0.00555 0.12187 -0.00695 0.13424 0.01435 C 0.14661 0.03564 0.14362 0.09097 0.14857 0.12731 L 0.14857 0.25578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일반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474DDF3-3017-4DC9-AC81-55E64E981F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2193" y="4256656"/>
            <a:ext cx="905300" cy="883150"/>
          </a:xfrm>
          <a:prstGeom prst="rect">
            <a:avLst/>
          </a:prstGeom>
        </p:spPr>
      </p:pic>
      <p:pic>
        <p:nvPicPr>
          <p:cNvPr id="19" name="그림 1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25C0F9-E080-42B5-865C-9EFD22F24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27292" y="4256656"/>
            <a:ext cx="905300" cy="88315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BE69A50-CAC0-4F19-A0E8-2918A9DD2D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95087" y="4256656"/>
            <a:ext cx="905300" cy="883150"/>
          </a:xfrm>
          <a:prstGeom prst="rect">
            <a:avLst/>
          </a:prstGeom>
        </p:spPr>
      </p:pic>
      <p:pic>
        <p:nvPicPr>
          <p:cNvPr id="23" name="그림 2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754DEDD-E690-44D9-A5C3-A58DBBACD1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483463" y="4256656"/>
            <a:ext cx="905300" cy="883150"/>
          </a:xfrm>
          <a:prstGeom prst="rect">
            <a:avLst/>
          </a:prstGeom>
        </p:spPr>
      </p:pic>
      <p:pic>
        <p:nvPicPr>
          <p:cNvPr id="24" name="그림 2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A0256A8-3AE2-4FC7-A85B-449C1D0809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608364" y="4256656"/>
            <a:ext cx="905300" cy="883150"/>
          </a:xfrm>
          <a:prstGeom prst="rect">
            <a:avLst/>
          </a:prstGeom>
        </p:spPr>
      </p:pic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3BD546-9666-47E6-8EB5-6FAF563964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221641" y="4256656"/>
            <a:ext cx="905300" cy="883150"/>
          </a:xfrm>
          <a:prstGeom prst="rect">
            <a:avLst/>
          </a:prstGeom>
        </p:spPr>
      </p:pic>
      <p:pic>
        <p:nvPicPr>
          <p:cNvPr id="27" name="그림 2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E74DEDC-E361-45D9-A918-8E2B8A687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358562" y="4256656"/>
            <a:ext cx="905300" cy="883150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D0457F-BA5D-4CA6-8F4F-376BBB3D53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959819" y="4256656"/>
            <a:ext cx="905300" cy="883150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CE46C5-296E-47B0-B68E-2601B49CA7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096740" y="4256656"/>
            <a:ext cx="905300" cy="883150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EEFD44-810F-4A6A-9966-1DA54C3E7F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816665" y="4256656"/>
            <a:ext cx="905300" cy="8831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EB9149-161A-4136-B4E3-B3A2577D7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1270815" y="1489349"/>
            <a:ext cx="900333" cy="829994"/>
          </a:xfrm>
          <a:prstGeom prst="rect">
            <a:avLst/>
          </a:prstGeom>
        </p:spPr>
      </p:pic>
      <p:pic>
        <p:nvPicPr>
          <p:cNvPr id="41" name="그림 4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AA16EF0-C872-42C5-BD0A-6B86EF350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21992" y="2307810"/>
            <a:ext cx="905300" cy="883150"/>
          </a:xfrm>
          <a:prstGeom prst="rect">
            <a:avLst/>
          </a:prstGeom>
        </p:spPr>
      </p:pic>
      <p:pic>
        <p:nvPicPr>
          <p:cNvPr id="42" name="그림 4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AC5CD2-DE52-4B22-A1D7-C8D5CE0E6D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089787" y="2304064"/>
            <a:ext cx="905300" cy="88315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0094EF7-4E70-4CF3-A550-5048B3EC13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3" t="54995" r="786" b="6460"/>
          <a:stretch/>
        </p:blipFill>
        <p:spPr>
          <a:xfrm flipV="1">
            <a:off x="2025640" y="3662041"/>
            <a:ext cx="870858" cy="76925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553FB10-6275-4135-9053-779D644826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1" t="-5344" r="26528" b="3674"/>
          <a:stretch/>
        </p:blipFill>
        <p:spPr>
          <a:xfrm flipH="1">
            <a:off x="9195258" y="3119084"/>
            <a:ext cx="1074057" cy="116114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910596D-9D49-43FE-9DE6-709E8D230D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8702" flipH="1">
            <a:off x="6946655" y="936972"/>
            <a:ext cx="931620" cy="19983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96ED640-DDC9-458D-AAAC-D8AEC1B19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63" y="4074707"/>
            <a:ext cx="1863380" cy="617092"/>
          </a:xfrm>
          <a:prstGeom prst="rect">
            <a:avLst/>
          </a:prstGeom>
        </p:spPr>
      </p:pic>
      <p:pic>
        <p:nvPicPr>
          <p:cNvPr id="34" name="그림 33" descr="테이블, 케이크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FD58B23-C619-4547-AD57-590EB638A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6899" y="3425066"/>
            <a:ext cx="1304653" cy="1085120"/>
          </a:xfrm>
          <a:prstGeom prst="rect">
            <a:avLst/>
          </a:prstGeom>
        </p:spPr>
      </p:pic>
      <p:pic>
        <p:nvPicPr>
          <p:cNvPr id="36" name="그림 35" descr="테이블, 케이크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C69AA1EE-A7AD-43FA-B616-09DE718B6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1428" y="3417574"/>
            <a:ext cx="1304653" cy="108512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575C040-E98F-4B3E-AF26-32EEC1FC8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93" y="4117098"/>
            <a:ext cx="1863380" cy="61709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DE0724F-5A44-4292-914D-10D99A1AF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8702" flipH="1">
            <a:off x="5832540" y="1524783"/>
            <a:ext cx="931620" cy="19983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8AEBEA2-1CDA-4C8A-85FA-B961BDA9A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01" y="3624843"/>
            <a:ext cx="470878" cy="47087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541C6D5-C4E9-4265-B73B-469FD6ED62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37" y="3017001"/>
            <a:ext cx="470878" cy="4708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71C79B0-EFCB-482F-A75E-0BB1C6B6B76F}"/>
              </a:ext>
            </a:extLst>
          </p:cNvPr>
          <p:cNvSpPr/>
          <p:nvPr/>
        </p:nvSpPr>
        <p:spPr>
          <a:xfrm>
            <a:off x="2365829" y="5154790"/>
            <a:ext cx="3033485" cy="16669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1.85185E-6 L -0.24349 -1.85185E-6 C -0.30573 0.00394 -0.41472 -0.00926 -0.45534 0.01459 C -0.49597 0.03889 -0.47644 0.07454 -0.48698 0.14329 L -0.48698 0.28704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49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일반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1AA3BB-CFB1-4A1E-9E35-54E92FF01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5" r="69230" b="50898"/>
          <a:stretch/>
        </p:blipFill>
        <p:spPr>
          <a:xfrm flipH="1">
            <a:off x="7812339" y="2101448"/>
            <a:ext cx="522195" cy="650392"/>
          </a:xfrm>
          <a:prstGeom prst="rect">
            <a:avLst/>
          </a:prstGeom>
        </p:spPr>
      </p:pic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474DDF3-3017-4DC9-AC81-55E64E981F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62316" y="4517913"/>
            <a:ext cx="905300" cy="883150"/>
          </a:xfrm>
          <a:prstGeom prst="rect">
            <a:avLst/>
          </a:prstGeom>
        </p:spPr>
      </p:pic>
      <p:pic>
        <p:nvPicPr>
          <p:cNvPr id="19" name="그림 1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25C0F9-E080-42B5-865C-9EFD22F24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732357" y="4517913"/>
            <a:ext cx="905300" cy="88315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BE69A50-CAC0-4F19-A0E8-2918A9DD2D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602398" y="4517913"/>
            <a:ext cx="905300" cy="883150"/>
          </a:xfrm>
          <a:prstGeom prst="rect">
            <a:avLst/>
          </a:prstGeom>
        </p:spPr>
      </p:pic>
      <p:pic>
        <p:nvPicPr>
          <p:cNvPr id="21" name="그림 2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7DC8FC-AE52-4B99-A0EE-F8B7A2EEA9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472439" y="4517913"/>
            <a:ext cx="905300" cy="883150"/>
          </a:xfrm>
          <a:prstGeom prst="rect">
            <a:avLst/>
          </a:prstGeom>
        </p:spPr>
      </p:pic>
      <p:pic>
        <p:nvPicPr>
          <p:cNvPr id="22" name="그림 2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E51A719-D069-4563-B393-C56B0A3BE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342480" y="4517913"/>
            <a:ext cx="905300" cy="883150"/>
          </a:xfrm>
          <a:prstGeom prst="rect">
            <a:avLst/>
          </a:prstGeom>
        </p:spPr>
      </p:pic>
      <p:pic>
        <p:nvPicPr>
          <p:cNvPr id="23" name="그림 2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754DEDD-E690-44D9-A5C3-A58DBBACD1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082562" y="4517913"/>
            <a:ext cx="905300" cy="883150"/>
          </a:xfrm>
          <a:prstGeom prst="rect">
            <a:avLst/>
          </a:prstGeom>
        </p:spPr>
      </p:pic>
      <p:pic>
        <p:nvPicPr>
          <p:cNvPr id="24" name="그림 2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A0256A8-3AE2-4FC7-A85B-449C1D0809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212521" y="4517913"/>
            <a:ext cx="905300" cy="883150"/>
          </a:xfrm>
          <a:prstGeom prst="rect">
            <a:avLst/>
          </a:prstGeom>
        </p:spPr>
      </p:pic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3BD546-9666-47E6-8EB5-6FAF563964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822639" y="4517913"/>
            <a:ext cx="905300" cy="883150"/>
          </a:xfrm>
          <a:prstGeom prst="rect">
            <a:avLst/>
          </a:prstGeom>
        </p:spPr>
      </p:pic>
      <p:pic>
        <p:nvPicPr>
          <p:cNvPr id="27" name="그림 2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E74DEDC-E361-45D9-A918-8E2B8A687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952603" y="4517913"/>
            <a:ext cx="905300" cy="883150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D0457F-BA5D-4CA6-8F4F-376BBB3D5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22234" y="4517913"/>
            <a:ext cx="905300" cy="883150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CE46C5-296E-47B0-B68E-2601B49CA7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2193" y="4517913"/>
            <a:ext cx="905300" cy="883150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EEFD44-810F-4A6A-9966-1DA54C3E7F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92275" y="4517913"/>
            <a:ext cx="905300" cy="8831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EB9149-161A-4136-B4E3-B3A2577D77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439494" y="3738669"/>
            <a:ext cx="900333" cy="829994"/>
          </a:xfrm>
          <a:prstGeom prst="rect">
            <a:avLst/>
          </a:prstGeom>
        </p:spPr>
      </p:pic>
      <p:pic>
        <p:nvPicPr>
          <p:cNvPr id="38" name="그림 3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E85FD4E-A4CD-49FE-B7C6-1739C65158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824508" y="2751840"/>
            <a:ext cx="905300" cy="883150"/>
          </a:xfrm>
          <a:prstGeom prst="rect">
            <a:avLst/>
          </a:prstGeom>
        </p:spPr>
      </p:pic>
      <p:pic>
        <p:nvPicPr>
          <p:cNvPr id="39" name="그림 3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4DDD150-80E1-4E9B-85DF-31645AEDDF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694776" y="2751840"/>
            <a:ext cx="905300" cy="883150"/>
          </a:xfrm>
          <a:prstGeom prst="rect">
            <a:avLst/>
          </a:prstGeom>
        </p:spPr>
      </p:pic>
      <p:pic>
        <p:nvPicPr>
          <p:cNvPr id="40" name="그림 3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A28445-DA3E-423A-8329-2785F372EE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565044" y="2751840"/>
            <a:ext cx="905300" cy="883150"/>
          </a:xfrm>
          <a:prstGeom prst="rect">
            <a:avLst/>
          </a:prstGeom>
        </p:spPr>
      </p:pic>
      <p:pic>
        <p:nvPicPr>
          <p:cNvPr id="41" name="그림 4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AA16EF0-C872-42C5-BD0A-6B86EF3501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435312" y="2751840"/>
            <a:ext cx="905300" cy="883150"/>
          </a:xfrm>
          <a:prstGeom prst="rect">
            <a:avLst/>
          </a:prstGeom>
        </p:spPr>
      </p:pic>
      <p:pic>
        <p:nvPicPr>
          <p:cNvPr id="42" name="그림 4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5AC5CD2-DE52-4B22-A1D7-C8D5CE0E6D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305580" y="2751840"/>
            <a:ext cx="905300" cy="883150"/>
          </a:xfrm>
          <a:prstGeom prst="rect">
            <a:avLst/>
          </a:prstGeom>
        </p:spPr>
      </p:pic>
      <p:pic>
        <p:nvPicPr>
          <p:cNvPr id="43" name="그림 42" descr="테이블, 병이(가) 표시된 사진&#10;&#10;매우 높은 신뢰도로 생성된 설명">
            <a:extLst>
              <a:ext uri="{FF2B5EF4-FFF2-40B4-BE49-F238E27FC236}">
                <a16:creationId xmlns:a16="http://schemas.microsoft.com/office/drawing/2014/main" id="{76E6ED88-F5D8-43BC-8D60-7586276F7A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0" t="38478" r="14593" b="43256"/>
          <a:stretch/>
        </p:blipFill>
        <p:spPr>
          <a:xfrm flipH="1">
            <a:off x="2690118" y="2751838"/>
            <a:ext cx="1630413" cy="197366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E6B17F2-13CB-4F8D-8193-C107A0A49F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7" t="84895" r="11974" b="9854"/>
          <a:stretch/>
        </p:blipFill>
        <p:spPr>
          <a:xfrm rot="19351299">
            <a:off x="2948084" y="3098131"/>
            <a:ext cx="1155763" cy="4173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24E39D5-A825-4BD1-ACF8-17B10FE5B4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2195528" y="3728107"/>
            <a:ext cx="900333" cy="8299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2AF3B18-6D72-41DE-92C3-A88A690B5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90" y="4151096"/>
            <a:ext cx="607111" cy="60711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D3A1079-9D41-4C73-84BB-AF4E191AE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3" t="54995" r="786" b="6460"/>
          <a:stretch/>
        </p:blipFill>
        <p:spPr>
          <a:xfrm flipV="1">
            <a:off x="7799269" y="2255492"/>
            <a:ext cx="570384" cy="5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854 -0.13635 C 0.04648 -0.16644 0.05859 -0.18287 0.07122 -0.18287 C 0.08554 -0.18287 0.09713 -0.16644 0.10507 -0.13635 L 0.14375 4.44444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3 L -0.01849 -0.13541 C -0.02227 -0.1662 -0.028 -0.18263 -0.03399 -0.18263 C -0.04076 -0.18263 -0.04623 -0.1662 -0.05 -0.13541 L -0.0681 0.00163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4 C 0.0319 -0.04098 0.07005 -0.15579 0.10196 -0.1963 C 0.12201 -0.22315 0.18555 -0.32176 0.21719 -0.32176 C 0.25313 -0.32176 0.36198 -0.14468 0.38242 -0.11783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-1608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2715721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보스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A3ECA6-55F2-4B08-831D-023DE5AD85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9" b="53698"/>
          <a:stretch/>
        </p:blipFill>
        <p:spPr>
          <a:xfrm>
            <a:off x="212478" y="5048026"/>
            <a:ext cx="807828" cy="7079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5531F3-E1CC-4E7B-B775-AA8018BECE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84219" r="11774" b="7006"/>
          <a:stretch/>
        </p:blipFill>
        <p:spPr>
          <a:xfrm rot="7233683" flipV="1">
            <a:off x="4656797" y="651523"/>
            <a:ext cx="1717484" cy="651990"/>
          </a:xfrm>
          <a:prstGeom prst="rect">
            <a:avLst/>
          </a:prstGeom>
        </p:spPr>
      </p:pic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F12EB9F-18E8-4C68-AC46-FFFA39A7FC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44996" y="5665315"/>
            <a:ext cx="663096" cy="646872"/>
          </a:xfrm>
          <a:prstGeom prst="rect">
            <a:avLst/>
          </a:prstGeom>
        </p:spPr>
      </p:pic>
      <p:pic>
        <p:nvPicPr>
          <p:cNvPr id="15" name="그림 1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42703EF-F621-4A59-B04F-06577781D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71104" y="5665315"/>
            <a:ext cx="663096" cy="646872"/>
          </a:xfrm>
          <a:prstGeom prst="rect">
            <a:avLst/>
          </a:prstGeom>
        </p:spPr>
      </p:pic>
      <p:pic>
        <p:nvPicPr>
          <p:cNvPr id="16" name="그림 1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18C189D-6DEF-4D52-AAF0-C898701AFC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197212" y="5665315"/>
            <a:ext cx="663096" cy="646872"/>
          </a:xfrm>
          <a:prstGeom prst="rect">
            <a:avLst/>
          </a:prstGeom>
        </p:spPr>
      </p:pic>
      <p:pic>
        <p:nvPicPr>
          <p:cNvPr id="17" name="그림 1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6209899-3E4D-4CB4-A2A9-8571B1EAA4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823320" y="5665315"/>
            <a:ext cx="663096" cy="646872"/>
          </a:xfrm>
          <a:prstGeom prst="rect">
            <a:avLst/>
          </a:prstGeom>
        </p:spPr>
      </p:pic>
      <p:pic>
        <p:nvPicPr>
          <p:cNvPr id="18" name="그림 1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76A5F06-63CE-4F29-818D-4E9D972B33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449428" y="5665315"/>
            <a:ext cx="663096" cy="646872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C25C94E-21E3-4BC8-A1C2-53B7F5CF4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701644" y="5665315"/>
            <a:ext cx="663096" cy="646872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6701D1A-58F9-46B3-8B70-593E16714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075536" y="5665315"/>
            <a:ext cx="663096" cy="646872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6E52B84-3A94-4BFC-9B75-C78F255E61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953860" y="5665315"/>
            <a:ext cx="663096" cy="646872"/>
          </a:xfrm>
          <a:prstGeom prst="rect">
            <a:avLst/>
          </a:prstGeom>
        </p:spPr>
      </p:pic>
      <p:pic>
        <p:nvPicPr>
          <p:cNvPr id="32" name="그림 3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5D961BC-1BAE-4068-B8C3-3F88035DCF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327752" y="5665315"/>
            <a:ext cx="663096" cy="646872"/>
          </a:xfrm>
          <a:prstGeom prst="rect">
            <a:avLst/>
          </a:prstGeom>
        </p:spPr>
      </p:pic>
      <p:pic>
        <p:nvPicPr>
          <p:cNvPr id="33" name="그림 3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879FA46-6AA3-42F8-8A90-E9BE02D3B19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206076" y="5665315"/>
            <a:ext cx="663096" cy="646872"/>
          </a:xfrm>
          <a:prstGeom prst="rect">
            <a:avLst/>
          </a:prstGeom>
        </p:spPr>
      </p:pic>
      <p:pic>
        <p:nvPicPr>
          <p:cNvPr id="34" name="그림 3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FF64BEC-A3FC-43CB-8032-2AFD2238F4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579968" y="5665315"/>
            <a:ext cx="663096" cy="646872"/>
          </a:xfrm>
          <a:prstGeom prst="rect">
            <a:avLst/>
          </a:prstGeom>
        </p:spPr>
      </p:pic>
      <p:pic>
        <p:nvPicPr>
          <p:cNvPr id="35" name="그림 3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F306E99-8272-4ACB-90AD-184DF572A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832184" y="5665315"/>
            <a:ext cx="663096" cy="646872"/>
          </a:xfrm>
          <a:prstGeom prst="rect">
            <a:avLst/>
          </a:prstGeom>
        </p:spPr>
      </p:pic>
      <p:pic>
        <p:nvPicPr>
          <p:cNvPr id="36" name="그림 3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A9D476C-8EE0-4CB9-ACE7-3DB7EBA574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458292" y="5665315"/>
            <a:ext cx="663096" cy="646872"/>
          </a:xfrm>
          <a:prstGeom prst="rect">
            <a:avLst/>
          </a:prstGeom>
        </p:spPr>
      </p:pic>
      <p:pic>
        <p:nvPicPr>
          <p:cNvPr id="52" name="그림 5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A8F588D-2820-46E5-A7DE-6AD81DB87B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23229" y="4019206"/>
            <a:ext cx="663096" cy="646872"/>
          </a:xfrm>
          <a:prstGeom prst="rect">
            <a:avLst/>
          </a:prstGeom>
        </p:spPr>
      </p:pic>
      <p:pic>
        <p:nvPicPr>
          <p:cNvPr id="53" name="그림 5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9D4C09D-0A13-4573-9B8B-5C387D7BDE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546254" y="4019206"/>
            <a:ext cx="663096" cy="646872"/>
          </a:xfrm>
          <a:prstGeom prst="rect">
            <a:avLst/>
          </a:prstGeom>
        </p:spPr>
      </p:pic>
      <p:pic>
        <p:nvPicPr>
          <p:cNvPr id="54" name="그림 5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856E5D8-052A-42A9-A8EC-F316F3BC96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169283" y="4019206"/>
            <a:ext cx="663096" cy="646872"/>
          </a:xfrm>
          <a:prstGeom prst="rect">
            <a:avLst/>
          </a:prstGeom>
        </p:spPr>
      </p:pic>
      <p:pic>
        <p:nvPicPr>
          <p:cNvPr id="55" name="그림 5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06F5CBC-17F7-4630-AD80-50FAF59009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412809" y="2288687"/>
            <a:ext cx="663096" cy="646872"/>
          </a:xfrm>
          <a:prstGeom prst="rect">
            <a:avLst/>
          </a:prstGeom>
        </p:spPr>
      </p:pic>
      <p:pic>
        <p:nvPicPr>
          <p:cNvPr id="56" name="그림 5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DB163F7-5080-45F9-B408-BE36F1EFF6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035834" y="2288687"/>
            <a:ext cx="663096" cy="646872"/>
          </a:xfrm>
          <a:prstGeom prst="rect">
            <a:avLst/>
          </a:prstGeom>
        </p:spPr>
      </p:pic>
      <p:pic>
        <p:nvPicPr>
          <p:cNvPr id="57" name="그림 5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214AAA0-673A-42E7-AD84-F0B632EE85A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658863" y="2288687"/>
            <a:ext cx="663096" cy="646872"/>
          </a:xfrm>
          <a:prstGeom prst="rect">
            <a:avLst/>
          </a:prstGeom>
        </p:spPr>
      </p:pic>
      <p:pic>
        <p:nvPicPr>
          <p:cNvPr id="58" name="그림 5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6C72348-B0FB-471E-AFD3-5B54961499E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607248" y="1345589"/>
            <a:ext cx="663096" cy="646872"/>
          </a:xfrm>
          <a:prstGeom prst="rect">
            <a:avLst/>
          </a:prstGeom>
        </p:spPr>
      </p:pic>
      <p:pic>
        <p:nvPicPr>
          <p:cNvPr id="59" name="그림 5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B58E375-3732-4CD7-B011-D059C187771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230273" y="1345589"/>
            <a:ext cx="663096" cy="646872"/>
          </a:xfrm>
          <a:prstGeom prst="rect">
            <a:avLst/>
          </a:prstGeom>
        </p:spPr>
      </p:pic>
      <p:pic>
        <p:nvPicPr>
          <p:cNvPr id="60" name="그림 5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38E924A-77A5-452C-855D-B8005EFB42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853302" y="1345589"/>
            <a:ext cx="663096" cy="646872"/>
          </a:xfrm>
          <a:prstGeom prst="rect">
            <a:avLst/>
          </a:prstGeom>
        </p:spPr>
      </p:pic>
      <p:pic>
        <p:nvPicPr>
          <p:cNvPr id="64" name="그림 6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71617D1-4A53-4EEE-BDAF-8C6905FFEF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0084396" y="5665315"/>
            <a:ext cx="663096" cy="646872"/>
          </a:xfrm>
          <a:prstGeom prst="rect">
            <a:avLst/>
          </a:prstGeom>
        </p:spPr>
      </p:pic>
      <p:pic>
        <p:nvPicPr>
          <p:cNvPr id="65" name="그림 6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DC37210-F333-41A6-AAF2-950B6909AD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4139" y="5665315"/>
            <a:ext cx="663096" cy="646872"/>
          </a:xfrm>
          <a:prstGeom prst="rect">
            <a:avLst/>
          </a:prstGeom>
        </p:spPr>
      </p:pic>
      <p:pic>
        <p:nvPicPr>
          <p:cNvPr id="66" name="그림 6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6E66218-8DE3-41C2-9B1C-86C6CE73FC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17164" y="5665315"/>
            <a:ext cx="663096" cy="646872"/>
          </a:xfrm>
          <a:prstGeom prst="rect">
            <a:avLst/>
          </a:prstGeom>
        </p:spPr>
      </p:pic>
      <p:pic>
        <p:nvPicPr>
          <p:cNvPr id="67" name="그림 6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B8D423B-4C9F-4730-A05C-C1E149DD5F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340193" y="5665315"/>
            <a:ext cx="663096" cy="646872"/>
          </a:xfrm>
          <a:prstGeom prst="rect">
            <a:avLst/>
          </a:prstGeom>
        </p:spPr>
      </p:pic>
      <p:pic>
        <p:nvPicPr>
          <p:cNvPr id="68" name="그림 67" descr="테이블, 병이(가) 표시된 사진&#10;&#10;매우 높은 신뢰도로 생성된 설명">
            <a:extLst>
              <a:ext uri="{FF2B5EF4-FFF2-40B4-BE49-F238E27FC236}">
                <a16:creationId xmlns:a16="http://schemas.microsoft.com/office/drawing/2014/main" id="{A19D5BE0-4BEA-48CA-9CDD-E2A7DC17A3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0" t="38478" r="14593" b="43256"/>
          <a:stretch/>
        </p:blipFill>
        <p:spPr>
          <a:xfrm flipH="1">
            <a:off x="1874935" y="2874260"/>
            <a:ext cx="1047052" cy="126748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763B4B3-64EC-44EB-8DD9-6533C29DF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1" y="3751859"/>
            <a:ext cx="389887" cy="389887"/>
          </a:xfrm>
          <a:prstGeom prst="rect">
            <a:avLst/>
          </a:prstGeom>
        </p:spPr>
      </p:pic>
      <p:pic>
        <p:nvPicPr>
          <p:cNvPr id="70" name="그림 69" descr="테이블, 병이(가) 표시된 사진&#10;&#10;매우 높은 신뢰도로 생성된 설명">
            <a:extLst>
              <a:ext uri="{FF2B5EF4-FFF2-40B4-BE49-F238E27FC236}">
                <a16:creationId xmlns:a16="http://schemas.microsoft.com/office/drawing/2014/main" id="{251584A5-B836-448A-BC6E-4F461686EA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4" t="-1519" r="14026" b="81980"/>
          <a:stretch/>
        </p:blipFill>
        <p:spPr>
          <a:xfrm>
            <a:off x="2593459" y="198420"/>
            <a:ext cx="1962160" cy="2621924"/>
          </a:xfrm>
          <a:prstGeom prst="rect">
            <a:avLst/>
          </a:prstGeom>
        </p:spPr>
      </p:pic>
      <p:pic>
        <p:nvPicPr>
          <p:cNvPr id="19" name="그림 18" descr="실내, 테이블, 개체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1E244DC4-D588-44DE-AEA0-DF10A8EBF7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t="6124" r="42590" b="22487"/>
          <a:stretch/>
        </p:blipFill>
        <p:spPr>
          <a:xfrm flipH="1">
            <a:off x="3276101" y="913334"/>
            <a:ext cx="4157442" cy="518933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3D3DDF5-8089-499B-BD0A-68580B2D6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84219" r="11774" b="7006"/>
          <a:stretch/>
        </p:blipFill>
        <p:spPr>
          <a:xfrm rot="7233683" flipV="1">
            <a:off x="1511806" y="1250721"/>
            <a:ext cx="1717484" cy="65199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691BB6A-3905-4E57-AB8D-07EF6AD3A4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84219" r="11774" b="7006"/>
          <a:stretch/>
        </p:blipFill>
        <p:spPr>
          <a:xfrm rot="7233683" flipV="1">
            <a:off x="3703898" y="353139"/>
            <a:ext cx="1717484" cy="65199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4BB9866-392B-4F00-B703-DB7290C56F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84219" r="11774" b="7006"/>
          <a:stretch/>
        </p:blipFill>
        <p:spPr>
          <a:xfrm rot="7233683" flipV="1">
            <a:off x="2742978" y="2982703"/>
            <a:ext cx="1717484" cy="65199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B6B02E1-46BA-4AA2-8AD7-F3B3EEF4C2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84219" r="11774" b="7006"/>
          <a:stretch/>
        </p:blipFill>
        <p:spPr>
          <a:xfrm rot="7233683" flipV="1">
            <a:off x="6262385" y="1353950"/>
            <a:ext cx="1717484" cy="651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3E57B-0B8F-4B47-9D83-8638187CEEE2}"/>
              </a:ext>
            </a:extLst>
          </p:cNvPr>
          <p:cNvSpPr txBox="1"/>
          <p:nvPr/>
        </p:nvSpPr>
        <p:spPr>
          <a:xfrm>
            <a:off x="7211439" y="2431895"/>
            <a:ext cx="3404601" cy="2585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Player</a:t>
            </a:r>
            <a:r>
              <a:rPr lang="ko-KR" altLang="en-US" dirty="0"/>
              <a:t>공격 세번 허용 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전범위공격</a:t>
            </a:r>
            <a:r>
              <a:rPr lang="en-US" altLang="ko-KR" dirty="0"/>
              <a:t>(</a:t>
            </a:r>
            <a:r>
              <a:rPr lang="ko-KR" altLang="en-US" dirty="0"/>
              <a:t>화살 세례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좌우로 빠른 이동하여 </a:t>
            </a:r>
            <a:r>
              <a:rPr lang="en-US" altLang="ko-KR" dirty="0"/>
              <a:t>player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위협</a:t>
            </a:r>
            <a:r>
              <a:rPr lang="en-US" altLang="ko-KR" dirty="0"/>
              <a:t>, </a:t>
            </a:r>
            <a:r>
              <a:rPr lang="ko-KR" altLang="en-US" dirty="0"/>
              <a:t>움직이기 전 사전 경고함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주기적으로 </a:t>
            </a:r>
            <a:r>
              <a:rPr lang="en-US" altLang="ko-KR" dirty="0"/>
              <a:t>Player</a:t>
            </a:r>
            <a:r>
              <a:rPr lang="ko-KR" altLang="en-US" dirty="0"/>
              <a:t>위치로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폭탄 투척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HP20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</a:t>
            </a:r>
            <a:r>
              <a:rPr lang="en-US" altLang="ko-KR" dirty="0"/>
              <a:t>HP 5 </a:t>
            </a:r>
            <a:r>
              <a:rPr lang="ko-KR" altLang="en-US" dirty="0"/>
              <a:t>이하일 때</a:t>
            </a:r>
            <a:r>
              <a:rPr lang="en-US" altLang="ko-KR" dirty="0"/>
              <a:t>, </a:t>
            </a:r>
            <a:r>
              <a:rPr lang="ko-KR" altLang="en-US" dirty="0"/>
              <a:t>긴박한노래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</p:txBody>
      </p:sp>
      <p:pic>
        <p:nvPicPr>
          <p:cNvPr id="71" name="그림 7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7B86247-38D8-405F-912F-BDA2D8E992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053230" y="698717"/>
            <a:ext cx="663096" cy="64687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298C999-01A5-4E3F-8616-8C79B9E4C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84219" r="11774" b="7006"/>
          <a:stretch/>
        </p:blipFill>
        <p:spPr>
          <a:xfrm rot="7233683" flipV="1">
            <a:off x="5700488" y="345514"/>
            <a:ext cx="1717484" cy="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THANKS FOR YOUR WATCHING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887705" y="2669605"/>
            <a:ext cx="4416595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ko-KR" altLang="en-US" sz="6600" dirty="0">
                <a:solidFill>
                  <a:srgbClr val="F23B48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돋움" panose="020B0604000101010101" pitchFamily="50" charset="-127"/>
                <a:sym typeface="+mn-lt"/>
              </a:rPr>
              <a:t>감사합니다</a:t>
            </a:r>
            <a:endParaRPr lang="en-US" altLang="zh-CN" sz="6600" dirty="0">
              <a:solidFill>
                <a:srgbClr val="F23B48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돋움" panose="020B0604000101010101" pitchFamily="50" charset="-12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11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04790" y="3029664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ea"/>
                <a:sym typeface="+mn-lt"/>
              </a:rPr>
              <a:t>게임 컨셉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ea"/>
              <a:sym typeface="+mn-lt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4435897" y="2971723"/>
            <a:ext cx="0" cy="104224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719113" y="2699648"/>
            <a:ext cx="1547892" cy="1453200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966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cs typeface="+mn-ea"/>
                <a:sym typeface="+mn-lt"/>
              </a:rPr>
              <a:t>게임 컨셉</a:t>
            </a:r>
            <a:endParaRPr lang="zh-CN" altLang="en-US" b="1" dirty="0">
              <a:latin typeface="굴림" panose="020B0600000101010101" pitchFamily="50" charset="-127"/>
              <a:ea typeface="굴림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F05E84-124A-4351-9D8F-FF3EDACF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5" y="1206185"/>
            <a:ext cx="5387484" cy="2693742"/>
          </a:xfrm>
          <a:prstGeom prst="rect">
            <a:avLst/>
          </a:prstGeom>
          <a:ln w="193675">
            <a:solidFill>
              <a:schemeClr val="accent1">
                <a:alpha val="98000"/>
              </a:schemeClr>
            </a:solidFill>
          </a:ln>
          <a:effectLst>
            <a:softEdge rad="88900"/>
          </a:effectLst>
        </p:spPr>
      </p:pic>
      <p:pic>
        <p:nvPicPr>
          <p:cNvPr id="7" name="그림 6" descr="슬롯머신, 개체이(가) 표시된 사진&#10;&#10;높은 신뢰도로 생성된 설명">
            <a:extLst>
              <a:ext uri="{FF2B5EF4-FFF2-40B4-BE49-F238E27FC236}">
                <a16:creationId xmlns:a16="http://schemas.microsoft.com/office/drawing/2014/main" id="{E4E8A790-0CF4-4C74-976B-66D289D6E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45" y="1206185"/>
            <a:ext cx="4278321" cy="2693742"/>
          </a:xfrm>
          <a:prstGeom prst="rect">
            <a:avLst/>
          </a:prstGeom>
          <a:ln w="193675">
            <a:solidFill>
              <a:schemeClr val="accent1"/>
            </a:solidFill>
          </a:ln>
          <a:effectLst>
            <a:softEdge rad="889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F33BD-6085-4B92-8829-A1CFC6483F28}"/>
              </a:ext>
            </a:extLst>
          </p:cNvPr>
          <p:cNvSpPr txBox="1"/>
          <p:nvPr/>
        </p:nvSpPr>
        <p:spPr>
          <a:xfrm>
            <a:off x="1353401" y="4360761"/>
            <a:ext cx="8887879" cy="1533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장르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횡스크롤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게임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복잡한 스킬이나 공격없이 이동과 점프로만 이루어지는 공격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주변의 주어진 오브젝트를 이용하여 공격하는 것을 재미요소로 활용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69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04789" y="3029664"/>
            <a:ext cx="513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ea"/>
                <a:sym typeface="+mn-lt"/>
              </a:rPr>
              <a:t>게임 구성 </a:t>
            </a:r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ea"/>
                <a:sym typeface="+mn-lt"/>
              </a:rPr>
              <a:t>&amp; </a:t>
            </a:r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ea"/>
                <a:sym typeface="+mn-lt"/>
              </a:rPr>
              <a:t>조작키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ea"/>
              <a:sym typeface="+mn-lt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4435897" y="2971723"/>
            <a:ext cx="0" cy="104224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719113" y="2699648"/>
            <a:ext cx="1547892" cy="1453200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3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E2D4E4C-172F-48E1-94CF-D623DAE70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06627"/>
              </p:ext>
            </p:extLst>
          </p:nvPr>
        </p:nvGraphicFramePr>
        <p:xfrm>
          <a:off x="846634" y="2999211"/>
          <a:ext cx="3655026" cy="116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2383334261"/>
                    </a:ext>
                  </a:extLst>
                </a:gridCol>
                <a:gridCol w="2138288">
                  <a:extLst>
                    <a:ext uri="{9D8B030D-6E8A-4147-A177-3AD203B41FA5}">
                      <a16:colId xmlns:a16="http://schemas.microsoft.com/office/drawing/2014/main" val="2346908103"/>
                    </a:ext>
                  </a:extLst>
                </a:gridCol>
              </a:tblGrid>
              <a:tr h="11676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Player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이동속도 보통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72003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C014D0C-7BD8-4EA8-AC92-4D432031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02887"/>
              </p:ext>
            </p:extLst>
          </p:nvPr>
        </p:nvGraphicFramePr>
        <p:xfrm>
          <a:off x="5954219" y="107179"/>
          <a:ext cx="5778236" cy="672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118">
                  <a:extLst>
                    <a:ext uri="{9D8B030D-6E8A-4147-A177-3AD203B41FA5}">
                      <a16:colId xmlns:a16="http://schemas.microsoft.com/office/drawing/2014/main" val="1994698988"/>
                    </a:ext>
                  </a:extLst>
                </a:gridCol>
                <a:gridCol w="2889118">
                  <a:extLst>
                    <a:ext uri="{9D8B030D-6E8A-4147-A177-3AD203B41FA5}">
                      <a16:colId xmlns:a16="http://schemas.microsoft.com/office/drawing/2014/main" val="3336363357"/>
                    </a:ext>
                  </a:extLst>
                </a:gridCol>
              </a:tblGrid>
              <a:tr h="8914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Enemy1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지상 유닛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이동속도 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661117"/>
                  </a:ext>
                </a:extLst>
              </a:tr>
              <a:tr h="8914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Enemy2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공중 유닛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이동속도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794436"/>
                  </a:ext>
                </a:extLst>
              </a:tr>
              <a:tr h="142637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Enemy3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지상 유닛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마법공격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메테오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원거리 공격이나 특정 이벤트로만 무력화 가능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5720"/>
                  </a:ext>
                </a:extLst>
              </a:tr>
              <a:tr h="315731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Enemy4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보스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피할 수 없는 전범위공격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빠른 이동공격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-Player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번의 공격을 성공시켜야 깰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82922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564DB0-234A-44EE-89AB-6742AEBC2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35CA5-DAF2-4811-8D00-F90D404F2B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1260596" y="3168032"/>
            <a:ext cx="900333" cy="829994"/>
          </a:xfrm>
          <a:prstGeom prst="rect">
            <a:avLst/>
          </a:prstGeom>
        </p:spPr>
      </p:pic>
      <p:pic>
        <p:nvPicPr>
          <p:cNvPr id="6" name="그림 5" descr="실내, 건물, 나무이(가) 표시된 사진&#10;&#10;높은 신뢰도로 생성된 설명">
            <a:extLst>
              <a:ext uri="{FF2B5EF4-FFF2-40B4-BE49-F238E27FC236}">
                <a16:creationId xmlns:a16="http://schemas.microsoft.com/office/drawing/2014/main" id="{C8DBED7A-A9F8-4400-A433-ADEC52B75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t="4705" r="70005" b="74140"/>
          <a:stretch/>
        </p:blipFill>
        <p:spPr>
          <a:xfrm flipH="1">
            <a:off x="6848279" y="200303"/>
            <a:ext cx="829993" cy="829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605924-BEB3-4413-B5CB-C405AA15B8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85" r="69230" b="50898"/>
          <a:stretch/>
        </p:blipFill>
        <p:spPr>
          <a:xfrm flipH="1">
            <a:off x="6848279" y="959861"/>
            <a:ext cx="829993" cy="1033753"/>
          </a:xfrm>
          <a:prstGeom prst="rect">
            <a:avLst/>
          </a:prstGeom>
        </p:spPr>
      </p:pic>
      <p:pic>
        <p:nvPicPr>
          <p:cNvPr id="9" name="그림 8" descr="실내, 테이블, 개체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3B3550E5-E1CF-4D96-B3E7-AB04646043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t="6124" r="42590" b="22487"/>
          <a:stretch/>
        </p:blipFill>
        <p:spPr>
          <a:xfrm flipH="1">
            <a:off x="6009394" y="3318428"/>
            <a:ext cx="2751826" cy="3155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74CB14-0613-4FC4-ADEF-F7243EB005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1" t="-5344" r="26528" b="3674"/>
          <a:stretch/>
        </p:blipFill>
        <p:spPr>
          <a:xfrm flipH="1">
            <a:off x="6848279" y="1993614"/>
            <a:ext cx="1074057" cy="11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74C25D-C340-4660-888C-EF7703976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기타 오브젝트 구성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41373B-D089-4018-91C9-54354D149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52594"/>
              </p:ext>
            </p:extLst>
          </p:nvPr>
        </p:nvGraphicFramePr>
        <p:xfrm>
          <a:off x="1824596" y="1195126"/>
          <a:ext cx="8087500" cy="539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750">
                  <a:extLst>
                    <a:ext uri="{9D8B030D-6E8A-4147-A177-3AD203B41FA5}">
                      <a16:colId xmlns:a16="http://schemas.microsoft.com/office/drawing/2014/main" val="784627996"/>
                    </a:ext>
                  </a:extLst>
                </a:gridCol>
                <a:gridCol w="4043750">
                  <a:extLst>
                    <a:ext uri="{9D8B030D-6E8A-4147-A177-3AD203B41FA5}">
                      <a16:colId xmlns:a16="http://schemas.microsoft.com/office/drawing/2014/main" val="2956508529"/>
                    </a:ext>
                  </a:extLst>
                </a:gridCol>
              </a:tblGrid>
              <a:tr h="14044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-Player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방향키로 밀어 움직일 수 있는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길을 만들 수도 있고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공중에서 떨어뜨려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Enemy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에게 적중 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HP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낮춤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094453"/>
                  </a:ext>
                </a:extLst>
              </a:tr>
              <a:tr h="1832823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맵의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곳곳에 배치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-Player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 원거리공격을 지원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화살의 방향 조절 가능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189982"/>
                  </a:ext>
                </a:extLst>
              </a:tr>
              <a:tr h="215555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보스의 전 범위 공격을 피할 수 있는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Shelter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375745"/>
                  </a:ext>
                </a:extLst>
              </a:tr>
            </a:tbl>
          </a:graphicData>
        </a:graphic>
      </p:graphicFrame>
      <p:pic>
        <p:nvPicPr>
          <p:cNvPr id="5" name="그림 4" descr="테이블, 병이(가) 표시된 사진&#10;&#10;매우 높은 신뢰도로 생성된 설명">
            <a:extLst>
              <a:ext uri="{FF2B5EF4-FFF2-40B4-BE49-F238E27FC236}">
                <a16:creationId xmlns:a16="http://schemas.microsoft.com/office/drawing/2014/main" id="{23C632D4-BE7F-4C08-8739-73A73AFBE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0" t="38478" r="14593" b="43256"/>
          <a:stretch/>
        </p:blipFill>
        <p:spPr>
          <a:xfrm flipH="1">
            <a:off x="3118448" y="2452237"/>
            <a:ext cx="1630413" cy="1973661"/>
          </a:xfrm>
          <a:prstGeom prst="rect">
            <a:avLst/>
          </a:prstGeom>
        </p:spPr>
      </p:pic>
      <p:pic>
        <p:nvPicPr>
          <p:cNvPr id="6" name="그림 5" descr="테이블, 병이(가) 표시된 사진&#10;&#10;매우 높은 신뢰도로 생성된 설명">
            <a:extLst>
              <a:ext uri="{FF2B5EF4-FFF2-40B4-BE49-F238E27FC236}">
                <a16:creationId xmlns:a16="http://schemas.microsoft.com/office/drawing/2014/main" id="{407FCFF5-7C32-4B18-96A1-94C3E597D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4" t="-1519" r="14026" b="81980"/>
          <a:stretch/>
        </p:blipFill>
        <p:spPr>
          <a:xfrm>
            <a:off x="3033970" y="4167200"/>
            <a:ext cx="1962160" cy="2621924"/>
          </a:xfrm>
          <a:prstGeom prst="rect">
            <a:avLst/>
          </a:prstGeom>
        </p:spPr>
      </p:pic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2EAD4C9-E689-45DF-917E-1CBD612A1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441271" y="1439243"/>
            <a:ext cx="905300" cy="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7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315DD4-57FE-44E1-8885-27173C6C9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조작키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1D5A7-3E86-4080-80E7-C718420BF7E6}"/>
              </a:ext>
            </a:extLst>
          </p:cNvPr>
          <p:cNvSpPr/>
          <p:nvPr/>
        </p:nvSpPr>
        <p:spPr>
          <a:xfrm>
            <a:off x="1982667" y="2450501"/>
            <a:ext cx="1276056" cy="12801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5BF790-AD5E-4E2F-8C40-23B35D9F4015}"/>
              </a:ext>
            </a:extLst>
          </p:cNvPr>
          <p:cNvSpPr/>
          <p:nvPr/>
        </p:nvSpPr>
        <p:spPr>
          <a:xfrm>
            <a:off x="1982667" y="3770142"/>
            <a:ext cx="1276056" cy="12801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CC74D2-1DD5-4D7A-ADB8-8A0BADA9A910}"/>
              </a:ext>
            </a:extLst>
          </p:cNvPr>
          <p:cNvSpPr/>
          <p:nvPr/>
        </p:nvSpPr>
        <p:spPr>
          <a:xfrm>
            <a:off x="3314116" y="3770595"/>
            <a:ext cx="1276056" cy="12801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D9C8D3-7E3E-41A8-AE28-808AED38570E}"/>
              </a:ext>
            </a:extLst>
          </p:cNvPr>
          <p:cNvSpPr/>
          <p:nvPr/>
        </p:nvSpPr>
        <p:spPr>
          <a:xfrm>
            <a:off x="651218" y="3770142"/>
            <a:ext cx="1276056" cy="12801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42E9E-150A-4393-B2F7-B793C9C5D85B}"/>
              </a:ext>
            </a:extLst>
          </p:cNvPr>
          <p:cNvSpPr/>
          <p:nvPr/>
        </p:nvSpPr>
        <p:spPr>
          <a:xfrm>
            <a:off x="5173401" y="3770142"/>
            <a:ext cx="5827534" cy="12801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Space bar</a:t>
            </a:r>
            <a:endParaRPr lang="ko-KR" altLang="en-US" sz="5400" b="1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275CEBA4-4987-436A-92FA-362910A8FFA4}"/>
              </a:ext>
            </a:extLst>
          </p:cNvPr>
          <p:cNvSpPr/>
          <p:nvPr/>
        </p:nvSpPr>
        <p:spPr>
          <a:xfrm>
            <a:off x="2329080" y="2626346"/>
            <a:ext cx="583229" cy="928468"/>
          </a:xfrm>
          <a:prstGeom prst="up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DFF8F7AD-2BA3-4B78-B958-1FA6C15234F6}"/>
              </a:ext>
            </a:extLst>
          </p:cNvPr>
          <p:cNvSpPr/>
          <p:nvPr/>
        </p:nvSpPr>
        <p:spPr>
          <a:xfrm rot="16200000">
            <a:off x="997632" y="3945986"/>
            <a:ext cx="583229" cy="928468"/>
          </a:xfrm>
          <a:prstGeom prst="up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5012969-0484-47D1-B35F-83D045080B1C}"/>
              </a:ext>
            </a:extLst>
          </p:cNvPr>
          <p:cNvSpPr/>
          <p:nvPr/>
        </p:nvSpPr>
        <p:spPr>
          <a:xfrm rot="5400000">
            <a:off x="3668157" y="3945986"/>
            <a:ext cx="583229" cy="928468"/>
          </a:xfrm>
          <a:prstGeom prst="up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2CCA4093-3521-431F-97BE-06C8409ADBB3}"/>
              </a:ext>
            </a:extLst>
          </p:cNvPr>
          <p:cNvSpPr/>
          <p:nvPr/>
        </p:nvSpPr>
        <p:spPr>
          <a:xfrm rot="10800000">
            <a:off x="2329080" y="3945987"/>
            <a:ext cx="583229" cy="928468"/>
          </a:xfrm>
          <a:prstGeom prst="up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6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8"/>
          <p:cNvSpPr txBox="1"/>
          <p:nvPr/>
        </p:nvSpPr>
        <p:spPr>
          <a:xfrm>
            <a:off x="4663154" y="3108327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게임 </a:t>
            </a:r>
            <a:r>
              <a:rPr kumimoji="1"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제작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94262" y="2991178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777479" y="2719102"/>
            <a:ext cx="1547892" cy="1573583"/>
            <a:chOff x="2498710" y="2311467"/>
            <a:chExt cx="1748840" cy="1777866"/>
          </a:xfrm>
        </p:grpSpPr>
        <p:sp>
          <p:nvSpPr>
            <p:cNvPr id="2" name="椭圆 1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12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/>
          <a:lstStyle/>
          <a:p>
            <a:r>
              <a:rPr lang="ko-KR" altLang="en-US" dirty="0">
                <a:latin typeface="+mn-lt"/>
                <a:ea typeface="+mn-ea"/>
                <a:cs typeface="+mn-ea"/>
                <a:sym typeface="+mn-lt"/>
              </a:rPr>
              <a:t>일반 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그림 14" descr="실내, 건물, 나무이(가) 표시된 사진&#10;&#10;높은 신뢰도로 생성된 설명">
            <a:extLst>
              <a:ext uri="{FF2B5EF4-FFF2-40B4-BE49-F238E27FC236}">
                <a16:creationId xmlns:a16="http://schemas.microsoft.com/office/drawing/2014/main" id="{5D56F64C-C57F-427F-8F83-EE10335B8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t="4705" r="70005" b="74140"/>
          <a:stretch/>
        </p:blipFill>
        <p:spPr>
          <a:xfrm flipH="1">
            <a:off x="6823807" y="3559125"/>
            <a:ext cx="829993" cy="8299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8C25BB-629F-451F-8D92-C4D6E698CD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677125" y="3434154"/>
            <a:ext cx="900333" cy="829994"/>
          </a:xfrm>
          <a:prstGeom prst="rect">
            <a:avLst/>
          </a:prstGeom>
        </p:spPr>
      </p:pic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E474DDF3-3017-4DC9-AC81-55E64E981F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52193" y="4249164"/>
            <a:ext cx="905300" cy="883150"/>
          </a:xfrm>
          <a:prstGeom prst="rect">
            <a:avLst/>
          </a:prstGeom>
        </p:spPr>
      </p:pic>
      <p:pic>
        <p:nvPicPr>
          <p:cNvPr id="19" name="그림 1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25C0F9-E080-42B5-865C-9EFD22F24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121690" y="4249164"/>
            <a:ext cx="905300" cy="88315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BE69A50-CAC0-4F19-A0E8-2918A9DD2D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1991187" y="4249164"/>
            <a:ext cx="905300" cy="883150"/>
          </a:xfrm>
          <a:prstGeom prst="rect">
            <a:avLst/>
          </a:prstGeom>
        </p:spPr>
      </p:pic>
      <p:pic>
        <p:nvPicPr>
          <p:cNvPr id="21" name="그림 2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87DC8FC-AE52-4B99-A0EE-F8B7A2EEA9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2860684" y="4249164"/>
            <a:ext cx="905300" cy="883150"/>
          </a:xfrm>
          <a:prstGeom prst="rect">
            <a:avLst/>
          </a:prstGeom>
        </p:spPr>
      </p:pic>
      <p:pic>
        <p:nvPicPr>
          <p:cNvPr id="22" name="그림 21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E51A719-D069-4563-B393-C56B0A3BEF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3730181" y="4249164"/>
            <a:ext cx="905300" cy="883150"/>
          </a:xfrm>
          <a:prstGeom prst="rect">
            <a:avLst/>
          </a:prstGeom>
        </p:spPr>
      </p:pic>
      <p:pic>
        <p:nvPicPr>
          <p:cNvPr id="23" name="그림 2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754DEDD-E690-44D9-A5C3-A58DBBACD1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5469175" y="4249164"/>
            <a:ext cx="905300" cy="883150"/>
          </a:xfrm>
          <a:prstGeom prst="rect">
            <a:avLst/>
          </a:prstGeom>
        </p:spPr>
      </p:pic>
      <p:pic>
        <p:nvPicPr>
          <p:cNvPr id="24" name="그림 2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A0256A8-3AE2-4FC7-A85B-449C1D0809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4599678" y="4249164"/>
            <a:ext cx="905300" cy="883150"/>
          </a:xfrm>
          <a:prstGeom prst="rect">
            <a:avLst/>
          </a:prstGeom>
        </p:spPr>
      </p:pic>
      <p:pic>
        <p:nvPicPr>
          <p:cNvPr id="26" name="그림 2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93BD546-9666-47E6-8EB5-6FAF563964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7208169" y="4249164"/>
            <a:ext cx="905300" cy="883150"/>
          </a:xfrm>
          <a:prstGeom prst="rect">
            <a:avLst/>
          </a:prstGeom>
        </p:spPr>
      </p:pic>
      <p:pic>
        <p:nvPicPr>
          <p:cNvPr id="27" name="그림 2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E74DEDC-E361-45D9-A918-8E2B8A6872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6338672" y="4249164"/>
            <a:ext cx="905300" cy="883150"/>
          </a:xfrm>
          <a:prstGeom prst="rect">
            <a:avLst/>
          </a:prstGeom>
        </p:spPr>
      </p:pic>
      <p:pic>
        <p:nvPicPr>
          <p:cNvPr id="29" name="그림 2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D0457F-BA5D-4CA6-8F4F-376BBB3D53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947163" y="4249164"/>
            <a:ext cx="905300" cy="883150"/>
          </a:xfrm>
          <a:prstGeom prst="rect">
            <a:avLst/>
          </a:prstGeom>
        </p:spPr>
      </p:pic>
      <p:pic>
        <p:nvPicPr>
          <p:cNvPr id="30" name="그림 2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5CE46C5-296E-47B0-B68E-2601B49CA7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8077666" y="4249164"/>
            <a:ext cx="905300" cy="883150"/>
          </a:xfrm>
          <a:prstGeom prst="rect">
            <a:avLst/>
          </a:prstGeom>
        </p:spPr>
      </p:pic>
      <p:pic>
        <p:nvPicPr>
          <p:cNvPr id="31" name="그림 3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EEFD44-810F-4A6A-9966-1DA54C3E7F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92" b="49131"/>
          <a:stretch/>
        </p:blipFill>
        <p:spPr>
          <a:xfrm>
            <a:off x="9816665" y="4249164"/>
            <a:ext cx="905300" cy="8831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EB9149-161A-4136-B4E3-B3A2577D7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3336" r="47516" b="57224"/>
          <a:stretch/>
        </p:blipFill>
        <p:spPr>
          <a:xfrm>
            <a:off x="3632184" y="3434154"/>
            <a:ext cx="900333" cy="829994"/>
          </a:xfrm>
          <a:prstGeom prst="rect">
            <a:avLst/>
          </a:prstGeom>
        </p:spPr>
      </p:pic>
      <p:pic>
        <p:nvPicPr>
          <p:cNvPr id="36" name="그림 35" descr="건물, 실내, 식물, 꽃이(가) 표시된 사진&#10;&#10;높은 신뢰도로 생성된 설명">
            <a:extLst>
              <a:ext uri="{FF2B5EF4-FFF2-40B4-BE49-F238E27FC236}">
                <a16:creationId xmlns:a16="http://schemas.microsoft.com/office/drawing/2014/main" id="{7A0B3878-993F-4EFB-A453-E8643A1111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9" t="80391" r="1416" b="3784"/>
          <a:stretch/>
        </p:blipFill>
        <p:spPr>
          <a:xfrm>
            <a:off x="7298517" y="3797428"/>
            <a:ext cx="1423452" cy="71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2414 0.0009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6705 -0.19375 C 0.08099 -0.2375 0.10195 -0.26088 0.12395 -0.26088 C 0.14895 -0.26088 0.16901 -0.2375 0.18294 -0.19375 L 0.25 -1.11111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meppt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656</Words>
  <Application>Microsoft Office PowerPoint</Application>
  <PresentationFormat>와이드스크린</PresentationFormat>
  <Paragraphs>96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等线</vt:lpstr>
      <vt:lpstr>Lato</vt:lpstr>
      <vt:lpstr>微软雅黑</vt:lpstr>
      <vt:lpstr>Raleway</vt:lpstr>
      <vt:lpstr>굴림</vt:lpstr>
      <vt:lpstr>함초롬돋움</vt:lpstr>
      <vt:lpstr>Arial</vt:lpstr>
      <vt:lpstr>Calibri</vt:lpstr>
      <vt:lpstr>www.homeppt.com</vt:lpstr>
      <vt:lpstr>homeppt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taeyoon kim</cp:lastModifiedBy>
  <cp:revision>154</cp:revision>
  <dcterms:created xsi:type="dcterms:W3CDTF">2015-11-20T05:45:53Z</dcterms:created>
  <dcterms:modified xsi:type="dcterms:W3CDTF">2017-11-07T20:48:44Z</dcterms:modified>
</cp:coreProperties>
</file>