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3" r:id="rId5"/>
    <p:sldId id="274" r:id="rId6"/>
    <p:sldId id="272" r:id="rId7"/>
    <p:sldId id="276" r:id="rId8"/>
    <p:sldId id="275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" initials="j" lastIdx="1" clrIdx="0">
    <p:extLst>
      <p:ext uri="{19B8F6BF-5375-455C-9EA6-DF929625EA0E}">
        <p15:presenceInfo xmlns:p15="http://schemas.microsoft.com/office/powerpoint/2012/main" userId="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3855" autoAdjust="0"/>
  </p:normalViewPr>
  <p:slideViewPr>
    <p:cSldViewPr snapToGrid="0">
      <p:cViewPr varScale="1">
        <p:scale>
          <a:sx n="204" d="100"/>
          <a:sy n="204" d="100"/>
        </p:scale>
        <p:origin x="1280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2024-01-30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61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89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2024-01-30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김태윤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DM Chap1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F13FA0-9A91-4FA2-8049-BCE465E9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986600"/>
            <a:ext cx="8683730" cy="386326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파이썬스러운</a:t>
            </a:r>
            <a:r>
              <a:rPr lang="ko-KR" altLang="en-US" dirty="0"/>
              <a:t> 단순함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/>
              <a:t>학습</a:t>
            </a:r>
            <a:r>
              <a:rPr lang="en-US" altLang="ko-KR" sz="1600" dirty="0"/>
              <a:t>, </a:t>
            </a:r>
            <a:r>
              <a:rPr lang="ko-KR" altLang="en-US" sz="1600" dirty="0"/>
              <a:t>활용</a:t>
            </a:r>
            <a:r>
              <a:rPr lang="en-US" altLang="ko-KR" sz="1600" dirty="0"/>
              <a:t>, </a:t>
            </a:r>
            <a:r>
              <a:rPr lang="ko-KR" altLang="en-US" sz="1600" dirty="0"/>
              <a:t>확장</a:t>
            </a:r>
            <a:r>
              <a:rPr lang="en-US" altLang="ko-KR" sz="1600" dirty="0"/>
              <a:t>, </a:t>
            </a:r>
            <a:r>
              <a:rPr lang="ko-KR" altLang="en-US" sz="1600" dirty="0"/>
              <a:t>디버깅 면에서 모두 수월함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err="1"/>
              <a:t>텐서와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연산용 함수 제공 및 </a:t>
            </a:r>
            <a:r>
              <a:rPr lang="ko-KR" altLang="en-US" sz="1600" dirty="0" err="1"/>
              <a:t>파이썬과</a:t>
            </a:r>
            <a:r>
              <a:rPr lang="ko-KR" altLang="en-US" sz="1600" dirty="0"/>
              <a:t> 같은 확장성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대비 </a:t>
            </a:r>
            <a:r>
              <a:rPr lang="en-US" altLang="ko-KR" dirty="0"/>
              <a:t>50</a:t>
            </a:r>
            <a:r>
              <a:rPr lang="ko-KR" altLang="en-US" dirty="0"/>
              <a:t>배 빠른 </a:t>
            </a:r>
            <a:r>
              <a:rPr lang="en-US" altLang="ko-KR" dirty="0"/>
              <a:t>GPU</a:t>
            </a:r>
            <a:r>
              <a:rPr lang="ko-KR" altLang="en-US" dirty="0"/>
              <a:t> 연산 가속 지원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일반 수학식에 대해 산술 최적화 지원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1600" dirty="0"/>
              <a:t>과학 계산 최적화를 지원하는 고성능 라이브러리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dirty="0"/>
              <a:t>복잡함 없는 정교한 모델 구현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1600" dirty="0" err="1"/>
              <a:t>딥러닝</a:t>
            </a:r>
            <a:r>
              <a:rPr lang="ko-KR" altLang="en-US" sz="1600" dirty="0"/>
              <a:t> 영역의 아이디어를 즉시 구현 가능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dirty="0"/>
              <a:t>타 언어 지원하는 바인딩과 모바일 배포용 인터페이스 지원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런타임 사용하기 어려운 경우에도 애플리케이션 적용 가능</a:t>
            </a:r>
            <a:endParaRPr lang="en-US" altLang="ko-KR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2FE1EF-EC2D-4268-B2EF-DEA038C6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57CCBF-4A00-4C37-8151-340316F4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파이토치의</a:t>
            </a:r>
            <a:r>
              <a:rPr lang="ko-KR" altLang="en-US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96930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AD5F77-FB26-40B3-B627-F7BE32A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07219-934C-42C6-94C9-87150C23C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27" y="3999805"/>
            <a:ext cx="5869616" cy="14465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https://trends.google.com/trends/explore?date=today%205-y&amp;q=%2Fg%2F11gd3905v1,%2Fg%2F11bwp1s2k3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9A2F4F5-E1CB-411A-B6F5-C2AD222C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경쟁 구도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2042-A2B9-4ACB-AB1B-55D904AFF852}"/>
              </a:ext>
            </a:extLst>
          </p:cNvPr>
          <p:cNvSpPr txBox="1"/>
          <p:nvPr/>
        </p:nvSpPr>
        <p:spPr>
          <a:xfrm>
            <a:off x="714327" y="713636"/>
            <a:ext cx="713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년 동안의 구글 검색 빈도 차이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8742DCF-7A0A-47D4-94E0-C3256034B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27" y="1021413"/>
            <a:ext cx="7587052" cy="2978392"/>
          </a:xfrm>
        </p:spPr>
      </p:pic>
    </p:spTree>
    <p:extLst>
      <p:ext uri="{BB962C8B-B14F-4D97-AF65-F5344CB8AC3E}">
        <p14:creationId xmlns:p14="http://schemas.microsoft.com/office/powerpoint/2010/main" val="895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574F8F9-21A9-41DF-BF48-8210F581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03" y="999037"/>
            <a:ext cx="8200836" cy="338243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AD5F77-FB26-40B3-B627-F7BE32A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07219-934C-42C6-94C9-87150C23C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803" y="4379911"/>
            <a:ext cx="5869616" cy="14465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https://paperswithcode.com/trends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9A2F4F5-E1CB-411A-B6F5-C2AD222C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경쟁 구도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2042-A2B9-4ACB-AB1B-55D904AFF852}"/>
              </a:ext>
            </a:extLst>
          </p:cNvPr>
          <p:cNvSpPr txBox="1"/>
          <p:nvPr/>
        </p:nvSpPr>
        <p:spPr>
          <a:xfrm>
            <a:off x="231433" y="691260"/>
            <a:ext cx="713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 활용된 </a:t>
            </a:r>
            <a:r>
              <a:rPr lang="ko-KR" altLang="en-US" dirty="0" err="1"/>
              <a:t>딥러닝</a:t>
            </a:r>
            <a:r>
              <a:rPr lang="ko-KR" altLang="en-US" dirty="0"/>
              <a:t> 툴 점유율</a:t>
            </a:r>
          </a:p>
        </p:txBody>
      </p:sp>
    </p:spTree>
    <p:extLst>
      <p:ext uri="{BB962C8B-B14F-4D97-AF65-F5344CB8AC3E}">
        <p14:creationId xmlns:p14="http://schemas.microsoft.com/office/powerpoint/2010/main" val="231115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A4FDA5-B780-4479-9ECD-E595967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6A4E3-4742-4F0D-97AA-C8A0ABA6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834D62-ED26-495C-BA5A-908D678F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5" y="2364641"/>
            <a:ext cx="8433208" cy="414217"/>
          </a:xfrm>
        </p:spPr>
        <p:txBody>
          <a:bodyPr/>
          <a:lstStyle/>
          <a:p>
            <a:r>
              <a:rPr lang="en-US" altLang="ko-KR" sz="3200" dirty="0"/>
              <a:t>4. </a:t>
            </a:r>
            <a:r>
              <a:rPr lang="ko-KR" altLang="en-US" sz="3200" dirty="0" err="1"/>
              <a:t>파이토치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딥러닝</a:t>
            </a:r>
            <a:r>
              <a:rPr lang="ko-KR" altLang="en-US" sz="3200" dirty="0"/>
              <a:t> 프로젝트 둘러보기</a:t>
            </a:r>
          </a:p>
        </p:txBody>
      </p:sp>
    </p:spTree>
    <p:extLst>
      <p:ext uri="{BB962C8B-B14F-4D97-AF65-F5344CB8AC3E}">
        <p14:creationId xmlns:p14="http://schemas.microsoft.com/office/powerpoint/2010/main" val="317651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A2E044-0327-4CA0-BF41-4AB7BED3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179478"/>
            <a:ext cx="8683730" cy="3258336"/>
          </a:xfrm>
        </p:spPr>
        <p:txBody>
          <a:bodyPr/>
          <a:lstStyle/>
          <a:p>
            <a:r>
              <a:rPr lang="ko-KR" altLang="en-US" dirty="0" err="1"/>
              <a:t>파이토치는</a:t>
            </a:r>
            <a:r>
              <a:rPr lang="ko-KR" altLang="en-US" dirty="0"/>
              <a:t> 성능상의 이유로 대부분의 코드를 </a:t>
            </a:r>
            <a:r>
              <a:rPr lang="en-US" altLang="ko-KR" dirty="0"/>
              <a:t>C++</a:t>
            </a:r>
            <a:r>
              <a:rPr lang="ko-KR" altLang="en-US" dirty="0"/>
              <a:t>로 컴파일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대규모 병렬 프로그램을 </a:t>
            </a:r>
            <a:r>
              <a:rPr lang="en-US" altLang="ko-KR" dirty="0"/>
              <a:t>GPU</a:t>
            </a:r>
            <a:r>
              <a:rPr lang="ko-KR" altLang="en-US" dirty="0"/>
              <a:t>로 돌리게 하는 </a:t>
            </a:r>
            <a:r>
              <a:rPr lang="en-US" altLang="ko-KR" dirty="0"/>
              <a:t>C++</a:t>
            </a:r>
            <a:r>
              <a:rPr lang="ko-KR" altLang="en-US" dirty="0"/>
              <a:t> 유사한 </a:t>
            </a:r>
            <a:r>
              <a:rPr lang="en-US" altLang="ko-KR" dirty="0"/>
              <a:t>CUDA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로 구동하여 안정적으로 모델을 제품화 할 수 있음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331DB5-6BD8-4C89-9AA7-D647DC0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44E5C9-4101-4E65-9B97-DDC7EA61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파이토치와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72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646757-7559-43F2-B3C4-6F98355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05EB9F-4DDF-4020-A335-178DC85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프로젝트의 기본 구조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CF10E33-A9F9-41BB-91E3-D93899BF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33" y="806400"/>
            <a:ext cx="5042751" cy="35306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8496B-7DE5-4C1A-9D5E-98FD44D6A060}"/>
              </a:ext>
            </a:extLst>
          </p:cNvPr>
          <p:cNvSpPr txBox="1"/>
          <p:nvPr/>
        </p:nvSpPr>
        <p:spPr>
          <a:xfrm>
            <a:off x="5274184" y="1556086"/>
            <a:ext cx="3638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데이터 샘플을 </a:t>
            </a:r>
            <a:r>
              <a:rPr lang="ko-KR" altLang="en-US" dirty="0" err="1"/>
              <a:t>텐서로</a:t>
            </a:r>
            <a:r>
              <a:rPr lang="ko-KR" altLang="en-US" dirty="0"/>
              <a:t> 변환</a:t>
            </a:r>
            <a:endParaRPr lang="en-US" altLang="ko-KR" dirty="0"/>
          </a:p>
          <a:p>
            <a:br>
              <a:rPr lang="ko-KR" altLang="en-US" dirty="0"/>
            </a:br>
            <a:r>
              <a:rPr lang="en-US" altLang="ko-KR" dirty="0"/>
              <a:t>2) </a:t>
            </a:r>
            <a:r>
              <a:rPr lang="ko-KR" altLang="en-US" dirty="0"/>
              <a:t>배치로 데이터를 묶기 위한 병렬 처리</a:t>
            </a:r>
            <a:endParaRPr lang="en-US" altLang="ko-KR" dirty="0"/>
          </a:p>
          <a:p>
            <a:br>
              <a:rPr lang="ko-KR" altLang="en-US" dirty="0"/>
            </a:br>
            <a:r>
              <a:rPr lang="en-US" altLang="ko-KR" dirty="0"/>
              <a:t>3) </a:t>
            </a:r>
            <a:r>
              <a:rPr lang="ko-KR" altLang="en-US" dirty="0"/>
              <a:t>훈련 루프로 모델 계산 수행</a:t>
            </a:r>
            <a:endParaRPr lang="en-US" altLang="ko-KR" dirty="0"/>
          </a:p>
          <a:p>
            <a:br>
              <a:rPr lang="ko-KR" altLang="en-US" dirty="0"/>
            </a:br>
            <a:r>
              <a:rPr lang="en-US" altLang="ko-KR" dirty="0"/>
              <a:t>4) </a:t>
            </a:r>
            <a:r>
              <a:rPr lang="ko-KR" altLang="en-US" dirty="0"/>
              <a:t>데이터 </a:t>
            </a:r>
            <a:r>
              <a:rPr lang="ko-KR" altLang="en-US" dirty="0" err="1"/>
              <a:t>로더에서</a:t>
            </a:r>
            <a:r>
              <a:rPr lang="ko-KR" altLang="en-US" dirty="0"/>
              <a:t> 얻은 샘플로 모델 평가</a:t>
            </a:r>
            <a:endParaRPr lang="en-US" altLang="ko-KR" dirty="0"/>
          </a:p>
          <a:p>
            <a:br>
              <a:rPr lang="ko-KR" altLang="en-US" dirty="0"/>
            </a:br>
            <a:r>
              <a:rPr lang="en-US" altLang="ko-KR" dirty="0"/>
              <a:t>5) </a:t>
            </a:r>
            <a:r>
              <a:rPr lang="ko-KR" altLang="en-US" dirty="0"/>
              <a:t>배포 프로세스로 모델 내보내기</a:t>
            </a:r>
          </a:p>
        </p:txBody>
      </p:sp>
    </p:spTree>
    <p:extLst>
      <p:ext uri="{BB962C8B-B14F-4D97-AF65-F5344CB8AC3E}">
        <p14:creationId xmlns:p14="http://schemas.microsoft.com/office/powerpoint/2010/main" val="121993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2864D2-0DCA-4204-91D0-BF0FBE9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044076"/>
            <a:ext cx="8683730" cy="35091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err="1"/>
              <a:t>딥러닝</a:t>
            </a:r>
            <a:r>
              <a:rPr lang="ko-KR" altLang="en-US" sz="2800" dirty="0"/>
              <a:t> 혁명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err="1"/>
              <a:t>딥러닝을</a:t>
            </a:r>
            <a:r>
              <a:rPr lang="ko-KR" altLang="en-US" sz="2800" dirty="0"/>
              <a:t> 위한 </a:t>
            </a:r>
            <a:r>
              <a:rPr lang="ko-KR" altLang="en-US" sz="2800" dirty="0" err="1"/>
              <a:t>파이토치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왜 </a:t>
            </a:r>
            <a:r>
              <a:rPr lang="ko-KR" altLang="en-US" sz="2800" dirty="0" err="1"/>
              <a:t>파이토치인가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err="1"/>
              <a:t>파이토치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딥러닝</a:t>
            </a:r>
            <a:r>
              <a:rPr lang="ko-KR" altLang="en-US" sz="2800" dirty="0"/>
              <a:t> 프로젝트 둘러보기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F1AE80-2C61-4A35-B6CF-B0708874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326983-4F26-45FE-857F-5B0AFB9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471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395739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적절한 예제들을 사용해 심층 신경망이라는 수학적 개체 훈련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대량의 데이터를 사용해 관계 파악이 어려운 입출력을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가진 함수들을 근사하는 방법 사용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352609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A4FDA5-B780-4479-9ECD-E595967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6A4E3-4742-4F0D-97AA-C8A0ABA6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834D62-ED26-495C-BA5A-908D678F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5" y="2364641"/>
            <a:ext cx="8433208" cy="414217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 err="1"/>
              <a:t>딥러닝</a:t>
            </a:r>
            <a:r>
              <a:rPr lang="ko-KR" altLang="en-US" sz="3200" dirty="0"/>
              <a:t> 혁명</a:t>
            </a:r>
          </a:p>
        </p:txBody>
      </p:sp>
    </p:spTree>
    <p:extLst>
      <p:ext uri="{BB962C8B-B14F-4D97-AF65-F5344CB8AC3E}">
        <p14:creationId xmlns:p14="http://schemas.microsoft.com/office/powerpoint/2010/main" val="27174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C47985-E5F3-474A-BE05-60EA160FD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7218" y="614363"/>
            <a:ext cx="5043215" cy="4135437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773698-63FD-4257-8344-A53983FF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90293-A8D4-4399-9020-B2E9738EC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805609"/>
            <a:ext cx="5869616" cy="14465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https://velog.io/@conel77/%ED%8C%8C%EC%9D%B4%ED%86%A0%EC%B9%98-%EB%94%A5%EB%9F%AC%EB%8B%9D-%EB%A7%88%EC%8A%A4%ED%84%B01%EC%9E%A5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7A3D6A8-32E1-470B-950C-D6175AA5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패러다임의 변화</a:t>
            </a:r>
          </a:p>
        </p:txBody>
      </p:sp>
    </p:spTree>
    <p:extLst>
      <p:ext uri="{BB962C8B-B14F-4D97-AF65-F5344CB8AC3E}">
        <p14:creationId xmlns:p14="http://schemas.microsoft.com/office/powerpoint/2010/main" val="318850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AA1F83-60B6-46E2-B7BF-13412B82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가지고 있는 데이터가 무엇이든 넣을 수 있어야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머신을</a:t>
            </a:r>
            <a:r>
              <a:rPr lang="ko-KR" altLang="en-US" dirty="0"/>
              <a:t> 정의해야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유용한 표현을 추출하고 원하는 출력 결과를 도출하도록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자동화된 훈련 방법을 만들어야 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8E2B8C-0718-4606-9CF3-3064710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E1069-ADBB-4808-A2BB-06F8119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실행의 요구사항</a:t>
            </a:r>
          </a:p>
        </p:txBody>
      </p:sp>
    </p:spTree>
    <p:extLst>
      <p:ext uri="{BB962C8B-B14F-4D97-AF65-F5344CB8AC3E}">
        <p14:creationId xmlns:p14="http://schemas.microsoft.com/office/powerpoint/2010/main" val="179500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A4FDA5-B780-4479-9ECD-E595967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6A4E3-4742-4F0D-97AA-C8A0ABA6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834D62-ED26-495C-BA5A-908D678F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5" y="2364641"/>
            <a:ext cx="8433208" cy="414217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 err="1"/>
              <a:t>딥러닝을</a:t>
            </a:r>
            <a:r>
              <a:rPr lang="ko-KR" altLang="en-US" sz="3200" dirty="0"/>
              <a:t> 위한 </a:t>
            </a:r>
            <a:r>
              <a:rPr lang="ko-KR" altLang="en-US" sz="3200" dirty="0" err="1"/>
              <a:t>파이토치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038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8D22FA-9C59-4559-8948-DE274751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642791"/>
            <a:ext cx="8683730" cy="442870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프로젝트를 위한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 라이브러리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사용하듯이 모델을 표현할 수 있어 매우 유연함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애플리케이션 중 가장 각광받는 </a:t>
            </a:r>
            <a:r>
              <a:rPr lang="ko-KR" altLang="en-US" dirty="0" err="1"/>
              <a:t>딥러닝</a:t>
            </a:r>
            <a:r>
              <a:rPr lang="ko-KR" altLang="en-US" dirty="0"/>
              <a:t> 도구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dirty="0"/>
              <a:t>명확한 문법과 쉬운 디버깅과 현대적 </a:t>
            </a:r>
            <a:r>
              <a:rPr lang="en-US" altLang="ko-KR" dirty="0"/>
              <a:t>API</a:t>
            </a:r>
          </a:p>
          <a:p>
            <a:endParaRPr lang="en-US" altLang="ko-KR" sz="1600" dirty="0"/>
          </a:p>
          <a:p>
            <a:r>
              <a:rPr lang="ko-KR" altLang="en-US" dirty="0"/>
              <a:t>핵심 데이터 구조인 </a:t>
            </a:r>
            <a:r>
              <a:rPr lang="ko-KR" altLang="en-US" dirty="0" err="1"/>
              <a:t>텐서를</a:t>
            </a:r>
            <a:r>
              <a:rPr lang="ko-KR" altLang="en-US" dirty="0"/>
              <a:t> 통한 빠른 수학 연산 수행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dirty="0"/>
              <a:t>신경망 아키텍처 설계 및 개별</a:t>
            </a:r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ko-KR" altLang="en-US" dirty="0">
                <a:latin typeface="Bauhaus 93" panose="04030905020B02020C02" pitchFamily="82" charset="0"/>
              </a:rPr>
              <a:t>분</a:t>
            </a:r>
            <a:r>
              <a:rPr lang="ko-KR" altLang="en-US" dirty="0"/>
              <a:t>산 컴퓨팅 자원에서 훈련하기 편리함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AB84AC-BDC6-487E-AEA9-4BF199B4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EBD08BD-F280-4D77-9923-300CEA9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375084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A4FDA5-B780-4479-9ECD-E595967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6A4E3-4742-4F0D-97AA-C8A0ABA6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834D62-ED26-495C-BA5A-908D678F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5" y="2364641"/>
            <a:ext cx="8433208" cy="414217"/>
          </a:xfrm>
        </p:spPr>
        <p:txBody>
          <a:bodyPr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왜 </a:t>
            </a:r>
            <a:r>
              <a:rPr lang="ko-KR" altLang="en-US" sz="3200" dirty="0" err="1"/>
              <a:t>파이토치인가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631443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61299</TotalTime>
  <Words>460</Words>
  <Application>Microsoft Office PowerPoint</Application>
  <PresentationFormat>화면 슬라이드 쇼(16:9)</PresentationFormat>
  <Paragraphs>95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Malgun Gothic</vt:lpstr>
      <vt:lpstr>Arial</vt:lpstr>
      <vt:lpstr>Bauhaus 93</vt:lpstr>
      <vt:lpstr>Calibri</vt:lpstr>
      <vt:lpstr>디자인 사용자 지정</vt:lpstr>
      <vt:lpstr>Pytorch DM Chap1</vt:lpstr>
      <vt:lpstr>목차</vt:lpstr>
      <vt:lpstr>딥러닝의 특징</vt:lpstr>
      <vt:lpstr>1. 딥러닝 혁명</vt:lpstr>
      <vt:lpstr>패러다임의 변화</vt:lpstr>
      <vt:lpstr>딥러닝 실행의 요구사항</vt:lpstr>
      <vt:lpstr>2. 딥러닝을 위한 파이토치</vt:lpstr>
      <vt:lpstr>파이토치(Pytorch)란</vt:lpstr>
      <vt:lpstr>3. 왜 파이토치인가</vt:lpstr>
      <vt:lpstr>파이토치의 장점</vt:lpstr>
      <vt:lpstr>딥러닝 경쟁 구도</vt:lpstr>
      <vt:lpstr>딥러닝 경쟁 구도</vt:lpstr>
      <vt:lpstr>4. 파이토치 딥러닝 프로젝트 둘러보기</vt:lpstr>
      <vt:lpstr>파이토치와 C++</vt:lpstr>
      <vt:lpstr>파이토치 프로젝트의 기본 구조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jung</cp:lastModifiedBy>
  <cp:revision>623</cp:revision>
  <dcterms:created xsi:type="dcterms:W3CDTF">2020-07-16T08:29:37Z</dcterms:created>
  <dcterms:modified xsi:type="dcterms:W3CDTF">2024-01-30T07:53:43Z</dcterms:modified>
</cp:coreProperties>
</file>