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0" r:id="rId3"/>
    <p:sldId id="285" r:id="rId4"/>
    <p:sldId id="286" r:id="rId5"/>
    <p:sldId id="271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26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QmPjowxBLMjdiZ19Z5EceMAGM/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" initials="j" lastIdx="1" clrIdx="0">
    <p:extLst>
      <p:ext uri="{19B8F6BF-5375-455C-9EA6-DF929625EA0E}">
        <p15:presenceInfo xmlns:p15="http://schemas.microsoft.com/office/powerpoint/2012/main" userId="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2"/>
    <p:restoredTop sz="92718" autoAdjust="0"/>
  </p:normalViewPr>
  <p:slideViewPr>
    <p:cSldViewPr snapToGrid="0">
      <p:cViewPr varScale="1">
        <p:scale>
          <a:sx n="135" d="100"/>
          <a:sy n="135" d="100"/>
        </p:scale>
        <p:origin x="79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o, w, x, b</a:t>
            </a:r>
            <a:r>
              <a:rPr lang="ko-KR" altLang="en-US" dirty="0"/>
              <a:t>의 </a:t>
            </a:r>
            <a:r>
              <a:rPr lang="en-US" altLang="ko-KR" dirty="0"/>
              <a:t> </a:t>
            </a:r>
            <a:r>
              <a:rPr lang="ko-KR" altLang="en-US" dirty="0"/>
              <a:t>형태 말하고</a:t>
            </a:r>
            <a:endParaRPr lang="en-US" altLang="ko-KR" dirty="0"/>
          </a:p>
          <a:p>
            <a:r>
              <a:rPr lang="ko-KR" altLang="en-US" dirty="0"/>
              <a:t>벡터의 경우 표현식을 계층</a:t>
            </a:r>
            <a:r>
              <a:rPr lang="en-US" altLang="ko-KR" dirty="0"/>
              <a:t>(layer)</a:t>
            </a:r>
            <a:r>
              <a:rPr lang="ko-KR" altLang="en-US" dirty="0"/>
              <a:t>라고 말한다는 점</a:t>
            </a:r>
          </a:p>
        </p:txBody>
      </p:sp>
    </p:spTree>
    <p:extLst>
      <p:ext uri="{BB962C8B-B14F-4D97-AF65-F5344CB8AC3E}">
        <p14:creationId xmlns:p14="http://schemas.microsoft.com/office/powerpoint/2010/main" val="69608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782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57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007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432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93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785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ko-KR" altLang="en-US" dirty="0"/>
              <a:t>는 입력 데이터 </a:t>
            </a:r>
            <a:r>
              <a:rPr lang="en-US" altLang="ko-KR" dirty="0"/>
              <a:t>X</a:t>
            </a:r>
            <a:r>
              <a:rPr lang="ko-KR" altLang="en-US" dirty="0"/>
              <a:t>는 출력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28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493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162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t_u.shape</a:t>
            </a:r>
            <a:r>
              <a:rPr lang="en-US" altLang="ko-KR" dirty="0"/>
              <a:t> = </a:t>
            </a:r>
            <a:r>
              <a:rPr lang="en-US" altLang="ko-KR" dirty="0" err="1"/>
              <a:t>torch.Size</a:t>
            </a:r>
            <a:r>
              <a:rPr lang="en-US" altLang="ko-KR" dirty="0"/>
              <a:t>([4898, 1, 11]), </a:t>
            </a:r>
            <a:r>
              <a:rPr lang="en-US" altLang="ko-KR" dirty="0" err="1"/>
              <a:t>t_c.shape</a:t>
            </a:r>
            <a:r>
              <a:rPr lang="en-US" altLang="ko-KR" dirty="0"/>
              <a:t> = </a:t>
            </a:r>
            <a:r>
              <a:rPr lang="en-US" altLang="ko-KR" dirty="0" err="1"/>
              <a:t>torch.Size</a:t>
            </a:r>
            <a:r>
              <a:rPr lang="en-US" altLang="ko-KR" dirty="0"/>
              <a:t>([4898, 1])</a:t>
            </a:r>
          </a:p>
          <a:p>
            <a:r>
              <a:rPr lang="ko-KR" altLang="en-US" dirty="0"/>
              <a:t>신경망 </a:t>
            </a:r>
            <a:r>
              <a:rPr lang="ko-KR" altLang="en-US" dirty="0" err="1"/>
              <a:t>입력층</a:t>
            </a:r>
            <a:r>
              <a:rPr lang="ko-KR" altLang="en-US" dirty="0"/>
              <a:t> 입력 피처 </a:t>
            </a:r>
            <a:r>
              <a:rPr lang="en-US" altLang="ko-KR" dirty="0"/>
              <a:t>11</a:t>
            </a:r>
            <a:r>
              <a:rPr lang="ko-KR" altLang="en-US" dirty="0"/>
              <a:t>개임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25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584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62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매끄러운 함수와 각진 함수 </a:t>
            </a:r>
            <a:r>
              <a:rPr lang="ko-KR" altLang="en-US" dirty="0" err="1"/>
              <a:t>함수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ko-KR" altLang="en-US" dirty="0"/>
              <a:t>가 가장 성능이 좋아 최신</a:t>
            </a:r>
            <a:r>
              <a:rPr lang="en-US" altLang="ko-KR" dirty="0"/>
              <a:t>(2020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  <a:r>
              <a:rPr lang="ko-KR" altLang="en-US" dirty="0"/>
              <a:t> 연구 결과에 자주 쓰인다는 점</a:t>
            </a:r>
            <a:r>
              <a:rPr lang="en-US" altLang="ko-KR" dirty="0"/>
              <a:t>, </a:t>
            </a:r>
            <a:r>
              <a:rPr lang="ko-KR" altLang="en-US" dirty="0" err="1"/>
              <a:t>시그모이드는</a:t>
            </a:r>
            <a:r>
              <a:rPr lang="ko-KR" altLang="en-US" dirty="0"/>
              <a:t> 초반에만 쓰이다가 잘 안 쓴다는 점</a:t>
            </a:r>
            <a:endParaRPr lang="en-US" altLang="ko-KR" dirty="0"/>
          </a:p>
          <a:p>
            <a:r>
              <a:rPr lang="ko-KR" altLang="en-US" dirty="0"/>
              <a:t>제한이 따로 없으므로 좋은 결과 나오는 함수 사용</a:t>
            </a:r>
            <a:endParaRPr lang="en-US" altLang="ko-KR" dirty="0"/>
          </a:p>
          <a:p>
            <a:r>
              <a:rPr lang="ko-KR" altLang="en-US" dirty="0"/>
              <a:t>책 내용보고 좀 더 추가하든 말든 해야 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85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__call__</a:t>
            </a:r>
            <a:r>
              <a:rPr lang="ko-KR" altLang="en-US" dirty="0"/>
              <a:t>은 </a:t>
            </a:r>
            <a:r>
              <a:rPr lang="en-US" altLang="ko-KR" dirty="0"/>
              <a:t>forward </a:t>
            </a:r>
            <a:r>
              <a:rPr lang="ko-KR" altLang="en-US" dirty="0"/>
              <a:t>호출 전후로 작업을 수행하므로 </a:t>
            </a:r>
            <a:r>
              <a:rPr lang="en-US" altLang="ko-KR" dirty="0"/>
              <a:t>forward</a:t>
            </a:r>
            <a:r>
              <a:rPr lang="ko-KR" altLang="en-US" dirty="0"/>
              <a:t>를 직접 호출하지 않는 편이 좋음</a:t>
            </a:r>
          </a:p>
        </p:txBody>
      </p:sp>
    </p:spTree>
    <p:extLst>
      <p:ext uri="{BB962C8B-B14F-4D97-AF65-F5344CB8AC3E}">
        <p14:creationId xmlns:p14="http://schemas.microsoft.com/office/powerpoint/2010/main" val="42691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크기 </a:t>
            </a:r>
            <a:r>
              <a:rPr lang="en-US" altLang="ko-KR" dirty="0"/>
              <a:t>= </a:t>
            </a:r>
            <a:r>
              <a:rPr lang="ko-KR" altLang="en-US" dirty="0"/>
              <a:t>입력 피처의 수</a:t>
            </a:r>
            <a:endParaRPr lang="en-US" altLang="ko-KR" dirty="0"/>
          </a:p>
          <a:p>
            <a:r>
              <a:rPr lang="ko-KR" altLang="en-US" dirty="0"/>
              <a:t>피처의 수는 모델의 용량과 연관 있음</a:t>
            </a:r>
          </a:p>
        </p:txBody>
      </p:sp>
    </p:spTree>
    <p:extLst>
      <p:ext uri="{BB962C8B-B14F-4D97-AF65-F5344CB8AC3E}">
        <p14:creationId xmlns:p14="http://schemas.microsoft.com/office/powerpoint/2010/main" val="66209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나오는 거 보여주기</a:t>
            </a:r>
          </a:p>
        </p:txBody>
      </p:sp>
    </p:spTree>
    <p:extLst>
      <p:ext uri="{BB962C8B-B14F-4D97-AF65-F5344CB8AC3E}">
        <p14:creationId xmlns:p14="http://schemas.microsoft.com/office/powerpoint/2010/main" val="74358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 = </a:t>
            </a:r>
            <a:r>
              <a:rPr lang="ko-KR" altLang="en-US" dirty="0"/>
              <a:t>배치의 크기</a:t>
            </a:r>
            <a:r>
              <a:rPr lang="en-US" altLang="ko-KR" dirty="0"/>
              <a:t>, Nin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입력 피처의 크기일 때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B*Nin</a:t>
            </a:r>
            <a:r>
              <a:rPr lang="ko-KR" altLang="en-US" dirty="0"/>
              <a:t>인 입력 </a:t>
            </a:r>
            <a:r>
              <a:rPr lang="ko-KR" altLang="en-US" dirty="0" err="1"/>
              <a:t>텐서로</a:t>
            </a:r>
            <a:r>
              <a:rPr lang="ko-KR" altLang="en-US" dirty="0"/>
              <a:t> 모델 실행하는 예</a:t>
            </a:r>
          </a:p>
        </p:txBody>
      </p:sp>
    </p:spTree>
    <p:extLst>
      <p:ext uri="{BB962C8B-B14F-4D97-AF65-F5344CB8AC3E}">
        <p14:creationId xmlns:p14="http://schemas.microsoft.com/office/powerpoint/2010/main" val="400383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수행하는 이유는 </a:t>
            </a:r>
            <a:r>
              <a:rPr lang="ko-KR" altLang="en-US" dirty="0" err="1"/>
              <a:t>연산량을</a:t>
            </a:r>
            <a:r>
              <a:rPr lang="ko-KR" altLang="en-US" dirty="0"/>
              <a:t> 크게 만들어 준비한 자원을 최대한 활용하기 위함</a:t>
            </a:r>
          </a:p>
        </p:txBody>
      </p:sp>
    </p:spTree>
    <p:extLst>
      <p:ext uri="{BB962C8B-B14F-4D97-AF65-F5344CB8AC3E}">
        <p14:creationId xmlns:p14="http://schemas.microsoft.com/office/powerpoint/2010/main" val="187993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73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2024-02-06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김태윤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DM Chap6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586333"/>
            <a:ext cx="8683730" cy="4278833"/>
          </a:xfrm>
        </p:spPr>
        <p:txBody>
          <a:bodyPr>
            <a:normAutofit/>
          </a:bodyPr>
          <a:lstStyle/>
          <a:p>
            <a:r>
              <a:rPr lang="ko-KR" altLang="en-US" dirty="0"/>
              <a:t>선형 변환을 쌓고 활성 함수를 연결한 모델은 고차원의 비선형 작업에도 근사하며 파라미터도 잘 추정함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계층에서 이전의 선형 연산 출력을 주어진 범위로 모이게 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의미</a:t>
            </a:r>
          </a:p>
        </p:txBody>
      </p:sp>
    </p:spTree>
    <p:extLst>
      <p:ext uri="{BB962C8B-B14F-4D97-AF65-F5344CB8AC3E}">
        <p14:creationId xmlns:p14="http://schemas.microsoft.com/office/powerpoint/2010/main" val="39389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3F4335-0162-D370-2497-34C3E74F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7CCC86-161E-285D-1158-055AD4E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FC4163-D2BF-732E-20E1-581FF8F2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25EA9-571D-BEC9-8561-A1A06C94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4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037465-B233-8298-E211-51A86F57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3B0D3A-6344-C9AF-2625-7D89913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5F89D4-7C1C-C512-1A36-5EA50256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4D928C-C9E2-4B71-E841-1AE25A9B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552648"/>
            <a:ext cx="8683730" cy="2038204"/>
          </a:xfrm>
        </p:spPr>
        <p:txBody>
          <a:bodyPr>
            <a:normAutofit/>
          </a:bodyPr>
          <a:lstStyle/>
          <a:p>
            <a:r>
              <a:rPr lang="ko-KR" altLang="en-US" dirty="0"/>
              <a:t>고수준의 </a:t>
            </a:r>
            <a:r>
              <a:rPr lang="ko-KR" altLang="en-US" dirty="0" err="1"/>
              <a:t>비선형적인</a:t>
            </a:r>
            <a:r>
              <a:rPr lang="ko-KR" altLang="en-US" dirty="0"/>
              <a:t> 현상에 대해 명시적인 모델 없이 근사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입출력쌍과 손실 함수를 제공하여 일반 모델을 특정 작업에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명시적인 모델에는 한계가 있으므로 데이터에 기반하여 문제 해결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의미</a:t>
            </a:r>
          </a:p>
        </p:txBody>
      </p:sp>
    </p:spTree>
    <p:extLst>
      <p:ext uri="{BB962C8B-B14F-4D97-AF65-F5344CB8AC3E}">
        <p14:creationId xmlns:p14="http://schemas.microsoft.com/office/powerpoint/2010/main" val="220349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파이토치</a:t>
            </a:r>
            <a:r>
              <a:rPr lang="ko-KR" altLang="en-US" sz="3600" dirty="0"/>
              <a:t> </a:t>
            </a:r>
            <a:r>
              <a:rPr lang="en-US" altLang="ko-KR" sz="3600" dirty="0" err="1"/>
              <a:t>nn</a:t>
            </a:r>
            <a:r>
              <a:rPr lang="en-US" altLang="ko-KR" sz="3600" dirty="0"/>
              <a:t> </a:t>
            </a:r>
            <a:r>
              <a:rPr lang="ko-KR" altLang="en-US" sz="3600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18413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91FDDC-205E-DEF9-7103-D4123886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전용 </a:t>
            </a:r>
            <a:r>
              <a:rPr lang="ko-KR" altLang="en-US" dirty="0" err="1"/>
              <a:t>서브모듈</a:t>
            </a:r>
            <a:endParaRPr lang="en-US" altLang="ko-KR" dirty="0"/>
          </a:p>
          <a:p>
            <a:r>
              <a:rPr lang="ko-KR" altLang="en-US" dirty="0"/>
              <a:t>모든 신경망 아키텍처를 만들 수 있는 모듈</a:t>
            </a:r>
            <a:endParaRPr lang="en-US" altLang="ko-KR" dirty="0"/>
          </a:p>
          <a:p>
            <a:r>
              <a:rPr lang="en-US" altLang="ko-KR" dirty="0" err="1"/>
              <a:t>nn.Module</a:t>
            </a:r>
            <a:r>
              <a:rPr lang="en-US" altLang="ko-KR" dirty="0"/>
              <a:t> </a:t>
            </a:r>
            <a:r>
              <a:rPr lang="ko-KR" altLang="en-US" dirty="0"/>
              <a:t>베이스 클래스에서 파생된 파이썬 클래스</a:t>
            </a:r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를 인자로 받아 훈련 과정을 통해 값을 최적화</a:t>
            </a:r>
            <a:endParaRPr lang="en-US" altLang="ko-KR" dirty="0"/>
          </a:p>
          <a:p>
            <a:r>
              <a:rPr lang="ko-KR" altLang="en-US" dirty="0"/>
              <a:t>하나 이상의 서브 모듈을 속성으로 가지며 파라미터 추적 가능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 err="1"/>
              <a:t>nn.Module</a:t>
            </a:r>
            <a:r>
              <a:rPr lang="en-US" altLang="ko-KR" dirty="0"/>
              <a:t> </a:t>
            </a:r>
            <a:r>
              <a:rPr lang="ko-KR" altLang="en-US" dirty="0"/>
              <a:t>서브클래스에는 </a:t>
            </a:r>
            <a:r>
              <a:rPr lang="en-US" altLang="ko-KR" dirty="0"/>
              <a:t>__call__ </a:t>
            </a:r>
            <a:r>
              <a:rPr lang="ko-KR" altLang="en-US" dirty="0"/>
              <a:t>메소드 정의되어 있음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6C92EA-180E-790A-9354-30216766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07" y="3049126"/>
            <a:ext cx="8620489" cy="15720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8EC30F-4B19-4991-B2A1-DBEEA000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931" y="4167634"/>
            <a:ext cx="1695687" cy="428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D33048-3D30-BC9B-AAE5-17AADE65B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07" y="1403012"/>
            <a:ext cx="8620489" cy="32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nn.Linear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F6E5A4-66AE-9DE9-1553-83B4B155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13" y="1978947"/>
            <a:ext cx="8683625" cy="1522156"/>
          </a:xfrm>
        </p:spPr>
      </p:pic>
    </p:spTree>
    <p:extLst>
      <p:ext uri="{BB962C8B-B14F-4D97-AF65-F5344CB8AC3E}">
        <p14:creationId xmlns:p14="http://schemas.microsoft.com/office/powerpoint/2010/main" val="194657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nn.Linear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CB931B2-0719-DD8D-8ED1-089830DD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4" y="1836820"/>
            <a:ext cx="7665051" cy="1469860"/>
          </a:xfrm>
        </p:spPr>
      </p:pic>
    </p:spTree>
    <p:extLst>
      <p:ext uri="{BB962C8B-B14F-4D97-AF65-F5344CB8AC3E}">
        <p14:creationId xmlns:p14="http://schemas.microsoft.com/office/powerpoint/2010/main" val="178551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입력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C8EBD14-639E-904B-D58F-DECC1D156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7403" y="902336"/>
            <a:ext cx="5229193" cy="3338828"/>
          </a:xfrm>
        </p:spPr>
      </p:pic>
    </p:spTree>
    <p:extLst>
      <p:ext uri="{BB962C8B-B14F-4D97-AF65-F5344CB8AC3E}">
        <p14:creationId xmlns:p14="http://schemas.microsoft.com/office/powerpoint/2010/main" val="370004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최적화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606A91-66A1-C5D2-052E-7A80B9B2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F8890-FFF0-D6ED-625C-2349CA3D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7390" y="1438543"/>
            <a:ext cx="6689220" cy="22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2864D2-0DCA-4204-91D0-BF0FBE99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044076"/>
            <a:ext cx="8683730" cy="35091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인공 뉴런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err="1"/>
              <a:t>파이토치</a:t>
            </a:r>
            <a:r>
              <a:rPr lang="ko-KR" altLang="en-US" sz="2800" dirty="0"/>
              <a:t> </a:t>
            </a:r>
            <a:r>
              <a:rPr lang="en-US" altLang="ko-KR" sz="2800" dirty="0" err="1"/>
              <a:t>nn</a:t>
            </a:r>
            <a:r>
              <a:rPr lang="en-US" altLang="ko-KR" sz="2800" dirty="0"/>
              <a:t> </a:t>
            </a:r>
            <a:r>
              <a:rPr lang="ko-KR" altLang="en-US" sz="2800" dirty="0"/>
              <a:t>모듈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드디어 신경망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연습 문제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F1AE80-2C61-4A35-B6CF-B0708874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326983-4F26-45FE-857F-5B0AFB9B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4717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E425748-A1D5-37E7-0FA7-4116C844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5493" y="1454567"/>
            <a:ext cx="5973009" cy="8287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529F6-501E-0152-2594-15A8051F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91" y="2780406"/>
            <a:ext cx="315321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35A4A0E-CF93-76CF-BD69-73099DCEC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662" y="1215813"/>
            <a:ext cx="7716327" cy="3048425"/>
          </a:xfrm>
        </p:spPr>
      </p:pic>
    </p:spTree>
    <p:extLst>
      <p:ext uri="{BB962C8B-B14F-4D97-AF65-F5344CB8AC3E}">
        <p14:creationId xmlns:p14="http://schemas.microsoft.com/office/powerpoint/2010/main" val="11289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8CA73B-3316-871A-1BC8-8E9213103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31538" y="1436491"/>
            <a:ext cx="8683625" cy="2830709"/>
          </a:xfrm>
        </p:spPr>
      </p:pic>
    </p:spTree>
    <p:extLst>
      <p:ext uri="{BB962C8B-B14F-4D97-AF65-F5344CB8AC3E}">
        <p14:creationId xmlns:p14="http://schemas.microsoft.com/office/powerpoint/2010/main" val="12733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드디어 신경망</a:t>
            </a:r>
          </a:p>
        </p:txBody>
      </p:sp>
    </p:spTree>
    <p:extLst>
      <p:ext uri="{BB962C8B-B14F-4D97-AF65-F5344CB8AC3E}">
        <p14:creationId xmlns:p14="http://schemas.microsoft.com/office/powerpoint/2010/main" val="2508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24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E8D8FD-780C-600B-CD06-A0E6BF6B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990" y="1358811"/>
            <a:ext cx="5760019" cy="2425877"/>
          </a:xfrm>
        </p:spPr>
      </p:pic>
    </p:spTree>
    <p:extLst>
      <p:ext uri="{BB962C8B-B14F-4D97-AF65-F5344CB8AC3E}">
        <p14:creationId xmlns:p14="http://schemas.microsoft.com/office/powerpoint/2010/main" val="182666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25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AF0D581-B980-D466-9967-F1B90E33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538" y="1241748"/>
            <a:ext cx="8683625" cy="2660003"/>
          </a:xfrm>
        </p:spPr>
      </p:pic>
    </p:spTree>
    <p:extLst>
      <p:ext uri="{BB962C8B-B14F-4D97-AF65-F5344CB8AC3E}">
        <p14:creationId xmlns:p14="http://schemas.microsoft.com/office/powerpoint/2010/main" val="411033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26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6516091-0A35-1C56-5EE7-135AF210A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6916" y="682361"/>
            <a:ext cx="6030167" cy="406774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691BE-4491-6585-03DA-944AE033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838381"/>
            <a:ext cx="422969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27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B379D4C-6031-C2E7-A21B-D30516006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167" y="614363"/>
            <a:ext cx="4147317" cy="4251325"/>
          </a:xfrm>
        </p:spPr>
      </p:pic>
    </p:spTree>
    <p:extLst>
      <p:ext uri="{BB962C8B-B14F-4D97-AF65-F5344CB8AC3E}">
        <p14:creationId xmlns:p14="http://schemas.microsoft.com/office/powerpoint/2010/main" val="4479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28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모델과의 비교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1058D1-9C58-3D91-EAB8-760D241C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" y="599353"/>
            <a:ext cx="7045842" cy="3750206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3D1A21-C75C-4B4C-874E-42634C316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2158" y="3285846"/>
            <a:ext cx="5158326" cy="1504512"/>
          </a:xfrm>
        </p:spPr>
      </p:pic>
    </p:spTree>
    <p:extLst>
      <p:ext uri="{BB962C8B-B14F-4D97-AF65-F5344CB8AC3E}">
        <p14:creationId xmlns:p14="http://schemas.microsoft.com/office/powerpoint/2010/main" val="308311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290838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8A2932-4D38-4ED5-8E83-BB287415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838257"/>
            <a:ext cx="8683730" cy="1466985"/>
          </a:xfrm>
        </p:spPr>
        <p:txBody>
          <a:bodyPr/>
          <a:lstStyle/>
          <a:p>
            <a:r>
              <a:rPr lang="ko-KR" altLang="en-US" dirty="0"/>
              <a:t>이전 장에서 단순한 예제로 모델의 학습 방법에 집중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이번 장에서 </a:t>
            </a:r>
            <a:r>
              <a:rPr lang="ko-KR" altLang="en-US" dirty="0" err="1"/>
              <a:t>파이토치가</a:t>
            </a:r>
            <a:r>
              <a:rPr lang="ko-KR" altLang="en-US" dirty="0"/>
              <a:t> 제공하는 기능으로 완전한 인공 신경망을 구현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7D90BC-308C-4CE7-B565-AEAD466F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BA45C6-02C0-4EEF-9D00-00A70E8C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도입부</a:t>
            </a:r>
          </a:p>
        </p:txBody>
      </p:sp>
    </p:spTree>
    <p:extLst>
      <p:ext uri="{BB962C8B-B14F-4D97-AF65-F5344CB8AC3E}">
        <p14:creationId xmlns:p14="http://schemas.microsoft.com/office/powerpoint/2010/main" val="9794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30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간단한 신경망 모델을 여러 </a:t>
            </a:r>
            <a:r>
              <a:rPr lang="ko-KR" altLang="en-US" dirty="0" err="1"/>
              <a:t>은닉층</a:t>
            </a:r>
            <a:r>
              <a:rPr lang="ko-KR" altLang="en-US" dirty="0"/>
              <a:t> 뉴런과 </a:t>
            </a:r>
            <a:r>
              <a:rPr lang="ko-KR" altLang="en-US" dirty="0" err="1"/>
              <a:t>학습률로</a:t>
            </a:r>
            <a:r>
              <a:rPr lang="ko-KR" altLang="en-US" dirty="0"/>
              <a:t> 실험해보라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46F903F-A692-B7B3-1E2B-87548687D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6828" y="590570"/>
            <a:ext cx="4295553" cy="4251325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838040-4B1F-5D00-1921-D2F95BFD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18" y="590570"/>
            <a:ext cx="4295554" cy="408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38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31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간단한 신경망 모델을 여러 </a:t>
            </a:r>
            <a:r>
              <a:rPr lang="ko-KR" altLang="en-US" dirty="0" err="1"/>
              <a:t>은닉층</a:t>
            </a:r>
            <a:r>
              <a:rPr lang="ko-KR" altLang="en-US" dirty="0"/>
              <a:t> 뉴런과 </a:t>
            </a:r>
            <a:r>
              <a:rPr lang="ko-KR" altLang="en-US" dirty="0" err="1"/>
              <a:t>학습률로</a:t>
            </a:r>
            <a:r>
              <a:rPr lang="ko-KR" altLang="en-US" dirty="0"/>
              <a:t> 실험해보라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A946C52-88B9-CABA-56B1-63B68C2D4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5839" y="1910788"/>
            <a:ext cx="6792322" cy="1321924"/>
          </a:xfrm>
        </p:spPr>
      </p:pic>
    </p:spTree>
    <p:extLst>
      <p:ext uri="{BB962C8B-B14F-4D97-AF65-F5344CB8AC3E}">
        <p14:creationId xmlns:p14="http://schemas.microsoft.com/office/powerpoint/2010/main" val="416949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32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와인 데이터로 적당한 수의 입력 파라미터 가지는 모델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5015D1-1FE6-589A-5D07-74F15D58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4" y="570945"/>
            <a:ext cx="4336297" cy="42905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B31D2F-09F9-A670-C4C2-9830FB8C4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21" y="565817"/>
            <a:ext cx="4336295" cy="42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33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와인 데이터로 적당한 수의 입력 파라미터 가지는 모델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EB7AAE-9FCF-20FF-12BB-C0A36359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8570" y="3499709"/>
            <a:ext cx="6786857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EC575-BD4D-1843-666E-D65A8FE3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17" y="976702"/>
            <a:ext cx="440116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5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인공 뉴런</a:t>
            </a:r>
          </a:p>
        </p:txBody>
      </p:sp>
    </p:spTree>
    <p:extLst>
      <p:ext uri="{BB962C8B-B14F-4D97-AF65-F5344CB8AC3E}">
        <p14:creationId xmlns:p14="http://schemas.microsoft.com/office/powerpoint/2010/main" val="42978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395739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복잡한 함수를 단순한 함수들의 합성으로 표현 가능한 수학적 엔티티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인간의 뇌가 동작하는 방식과 유사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빌딩 블록은 뉴런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</p:spTree>
    <p:extLst>
      <p:ext uri="{BB962C8B-B14F-4D97-AF65-F5344CB8AC3E}">
        <p14:creationId xmlns:p14="http://schemas.microsoft.com/office/powerpoint/2010/main" val="352609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7F86DFB-1E87-48A3-A9ED-6C65237F3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66" y="1736978"/>
                <a:ext cx="8683730" cy="166954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입력에 대한 선형 변환과 활성 함수라 부르는 고정된 비선형 함수를 적용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dirty="0"/>
                  <a:t>로 표현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7F86DFB-1E87-48A3-A9ED-6C65237F3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66" y="1736978"/>
                <a:ext cx="8683730" cy="1669543"/>
              </a:xfrm>
              <a:blipFill>
                <a:blip r:embed="rId3"/>
                <a:stretch>
                  <a:fillRect l="-632" t="-4015" r="-632" b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계층 신경망</a:t>
            </a:r>
          </a:p>
        </p:txBody>
      </p:sp>
    </p:spTree>
    <p:extLst>
      <p:ext uri="{BB962C8B-B14F-4D97-AF65-F5344CB8AC3E}">
        <p14:creationId xmlns:p14="http://schemas.microsoft.com/office/powerpoint/2010/main" val="128549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1150217"/>
            <a:ext cx="8683730" cy="2843066"/>
          </a:xfrm>
        </p:spPr>
        <p:txBody>
          <a:bodyPr>
            <a:normAutofit/>
          </a:bodyPr>
          <a:lstStyle/>
          <a:p>
            <a:r>
              <a:rPr lang="ko-KR" altLang="en-US" dirty="0"/>
              <a:t>활성 함수로 인해 오차 곡선의 모양이 선형 모델과 다름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참값에 근사하기 위한 파라미터 획득을 목표함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선형</a:t>
            </a:r>
            <a:r>
              <a:rPr lang="en-US" altLang="ko-KR" dirty="0"/>
              <a:t>&amp;</a:t>
            </a:r>
            <a:r>
              <a:rPr lang="ko-KR" altLang="en-US" dirty="0"/>
              <a:t>비선형 조합으로 인하여 다양한 함수에 근사 가능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모델과의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400510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1747754"/>
            <a:ext cx="8683730" cy="1647992"/>
          </a:xfrm>
        </p:spPr>
        <p:txBody>
          <a:bodyPr>
            <a:normAutofit/>
          </a:bodyPr>
          <a:lstStyle/>
          <a:p>
            <a:r>
              <a:rPr lang="ko-KR" altLang="en-US" dirty="0"/>
              <a:t>모델 내부에서 출력 함수가 값마다 다른 기울기를 가지게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계층에서 이전의 선형 연산 출력을 주어진 범위로 모이게 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 함수의 역할</a:t>
            </a:r>
          </a:p>
        </p:txBody>
      </p:sp>
    </p:spTree>
    <p:extLst>
      <p:ext uri="{BB962C8B-B14F-4D97-AF65-F5344CB8AC3E}">
        <p14:creationId xmlns:p14="http://schemas.microsoft.com/office/powerpoint/2010/main" val="9535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15579B1-22C3-4A0B-863E-53E515FE3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6452" y="745171"/>
            <a:ext cx="6551095" cy="3653158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186E35-BECF-45F3-AB4D-DE3005B6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95EC4-A470-4130-B89C-B600A307C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801582"/>
            <a:ext cx="5869616" cy="14465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사진 </a:t>
            </a:r>
            <a:r>
              <a:rPr lang="ko-KR" altLang="en-US" dirty="0" err="1"/>
              <a:t>출저</a:t>
            </a:r>
            <a:r>
              <a:rPr lang="en-US" altLang="ko-KR" dirty="0"/>
              <a:t>: https://hwk0702.github.io/ml/dl/deep%20learning/2020/07/09/activation_function/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DBFDEA8-E5FD-4A8E-AF88-055FE38A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 함수의 종류</a:t>
            </a:r>
          </a:p>
        </p:txBody>
      </p:sp>
    </p:spTree>
    <p:extLst>
      <p:ext uri="{BB962C8B-B14F-4D97-AF65-F5344CB8AC3E}">
        <p14:creationId xmlns:p14="http://schemas.microsoft.com/office/powerpoint/2010/main" val="200510481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62093</TotalTime>
  <Words>609</Words>
  <Application>Microsoft Office PowerPoint</Application>
  <PresentationFormat>화면 슬라이드 쇼(16:9)</PresentationFormat>
  <Paragraphs>130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나눔스퀘어</vt:lpstr>
      <vt:lpstr>Malgun Gothic</vt:lpstr>
      <vt:lpstr>Arial</vt:lpstr>
      <vt:lpstr>Cambria Math</vt:lpstr>
      <vt:lpstr>디자인 사용자 지정</vt:lpstr>
      <vt:lpstr>Pytorch DM Chap6</vt:lpstr>
      <vt:lpstr>목차</vt:lpstr>
      <vt:lpstr>도입부</vt:lpstr>
      <vt:lpstr>1. 인공 뉴런</vt:lpstr>
      <vt:lpstr>신경망</vt:lpstr>
      <vt:lpstr>다중 계층 신경망</vt:lpstr>
      <vt:lpstr>선형 모델과의 차이점</vt:lpstr>
      <vt:lpstr>활성 함수의 역할</vt:lpstr>
      <vt:lpstr>활성 함수의 종류</vt:lpstr>
      <vt:lpstr>학습의 의미</vt:lpstr>
      <vt:lpstr>PowerPoint 프레젠테이션</vt:lpstr>
      <vt:lpstr>PowerPoint 프레젠테이션</vt:lpstr>
      <vt:lpstr>학습의 의미</vt:lpstr>
      <vt:lpstr>2. 파이토치 nn 모듈</vt:lpstr>
      <vt:lpstr>torch.nn</vt:lpstr>
      <vt:lpstr>nn.Linear</vt:lpstr>
      <vt:lpstr>nn.Linear</vt:lpstr>
      <vt:lpstr>배치 입력</vt:lpstr>
      <vt:lpstr>배치 최적화</vt:lpstr>
      <vt:lpstr>실습 코드</vt:lpstr>
      <vt:lpstr>실습 코드</vt:lpstr>
      <vt:lpstr>실습 코드</vt:lpstr>
      <vt:lpstr>3. 드디어 신경망</vt:lpstr>
      <vt:lpstr>신경망 구현</vt:lpstr>
      <vt:lpstr>신경망 구현</vt:lpstr>
      <vt:lpstr>신경망 구현</vt:lpstr>
      <vt:lpstr>신경망 구현</vt:lpstr>
      <vt:lpstr>선형 모델과의 비교</vt:lpstr>
      <vt:lpstr>4. 연습 문제</vt:lpstr>
      <vt:lpstr>간단한 신경망 모델을 여러 은닉층 뉴런과 학습률로 실험해보라</vt:lpstr>
      <vt:lpstr>간단한 신경망 모델을 여러 은닉층 뉴런과 학습률로 실험해보라</vt:lpstr>
      <vt:lpstr>와인 데이터로 적당한 수의 입력 파라미터 가지는 모델 만들기</vt:lpstr>
      <vt:lpstr>와인 데이터로 적당한 수의 입력 파라미터 가지는 모델 만들기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태윤 김</cp:lastModifiedBy>
  <cp:revision>639</cp:revision>
  <dcterms:created xsi:type="dcterms:W3CDTF">2020-07-16T08:29:37Z</dcterms:created>
  <dcterms:modified xsi:type="dcterms:W3CDTF">2024-02-03T10:03:11Z</dcterms:modified>
</cp:coreProperties>
</file>