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53" r:id="rId2"/>
  </p:sldMasterIdLst>
  <p:notesMasterIdLst>
    <p:notesMasterId r:id="rId11"/>
  </p:notesMasterIdLst>
  <p:sldIdLst>
    <p:sldId id="256" r:id="rId3"/>
    <p:sldId id="1575" r:id="rId4"/>
    <p:sldId id="1577" r:id="rId5"/>
    <p:sldId id="1579" r:id="rId6"/>
    <p:sldId id="1580" r:id="rId7"/>
    <p:sldId id="1581" r:id="rId8"/>
    <p:sldId id="1582" r:id="rId9"/>
    <p:sldId id="1583" r:id="rId10"/>
  </p:sldIdLst>
  <p:sldSz cx="9144000" cy="52197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BM DoHyeon OTF" panose="020B0600000101010101" pitchFamily="34" charset="-127"/>
      <p:regular r:id="rId14"/>
    </p:embeddedFont>
    <p:embeddedFont>
      <p:font typeface="Impact" panose="020B0806030902050204" pitchFamily="34" charset="0"/>
      <p:regular r:id="rId15"/>
    </p:embeddedFont>
  </p:embeddedFontLst>
  <p:defaultTextStyle>
    <a:defPPr lvl="0">
      <a:defRPr lang="ko-KR"/>
    </a:defPPr>
    <a:lvl1pPr marL="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625"/>
    <a:srgbClr val="7F7F80"/>
    <a:srgbClr val="525252"/>
    <a:srgbClr val="796F54"/>
    <a:srgbClr val="C6BEAB"/>
    <a:srgbClr val="9E9273"/>
    <a:srgbClr val="941100"/>
    <a:srgbClr val="0D0D0D"/>
    <a:srgbClr val="005493"/>
    <a:srgbClr val="B96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07"/>
  </p:normalViewPr>
  <p:slideViewPr>
    <p:cSldViewPr snapToGrid="0">
      <p:cViewPr varScale="1">
        <p:scale>
          <a:sx n="180" d="100"/>
          <a:sy n="180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9E583-F345-4B74-BD6C-06AB53D6B169}" type="datetimeFigureOut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2023. 3. 31.</a:t>
            </a:fld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1143000"/>
            <a:ext cx="5407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0AB-438F-45F2-ACCB-030D0E7ACA2E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‹#›</a:t>
            </a:fld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0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EB3F9102-591C-44D0-8DF1-8D30F673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3A44D433-7746-4BE3-B927-49BC6A47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fld id="{330B7A85-7C9C-4248-B814-0C1905DCB79C}" type="datetimeFigureOut">
              <a:rPr lang="ko-KR" altLang="en-US" smtClean="0"/>
              <a:pPr/>
              <a:t>2023. 3. 31.</a:t>
            </a:fld>
            <a:endParaRPr lang="ko-KR" altLang="en-US"/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CB41507C-816E-4C67-BDD2-1B50F6D4C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fld id="{218DE95A-2DDE-45E4-A97C-F5B25CF0AF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A0C935F3-6694-4B5E-B6F0-1C59A17611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6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마스터 2 레이아웃 7 형태 1">
            <a:extLst>
              <a:ext uri="{FF2B5EF4-FFF2-40B4-BE49-F238E27FC236}">
                <a16:creationId xmlns:a16="http://schemas.microsoft.com/office/drawing/2014/main" id="{95F007BF-60AA-46DC-9932-60B530D0E1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7887" y="0"/>
            <a:ext cx="3186113" cy="52197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7 형태 2">
            <a:extLst>
              <a:ext uri="{FF2B5EF4-FFF2-40B4-BE49-F238E27FC236}">
                <a16:creationId xmlns:a16="http://schemas.microsoft.com/office/drawing/2014/main" id="{2E464D30-F7C3-4DFE-AC7E-73FFEF94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마스터 2 레이아웃 7 형태 3">
            <a:extLst>
              <a:ext uri="{FF2B5EF4-FFF2-40B4-BE49-F238E27FC236}">
                <a16:creationId xmlns:a16="http://schemas.microsoft.com/office/drawing/2014/main" id="{B75ED18A-73BE-45DE-8961-47196E86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7 형태 4">
            <a:extLst>
              <a:ext uri="{FF2B5EF4-FFF2-40B4-BE49-F238E27FC236}">
                <a16:creationId xmlns:a16="http://schemas.microsoft.com/office/drawing/2014/main" id="{D2127AFE-7F3D-4A15-A1BA-82D2CA477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마스터 2 레이아웃 8 형태 1">
            <a:extLst>
              <a:ext uri="{FF2B5EF4-FFF2-40B4-BE49-F238E27FC236}">
                <a16:creationId xmlns:a16="http://schemas.microsoft.com/office/drawing/2014/main" id="{CC7F1730-380A-4336-8415-1FD3D059C0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257800" cy="52197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8 형태 2">
            <a:extLst>
              <a:ext uri="{FF2B5EF4-FFF2-40B4-BE49-F238E27FC236}">
                <a16:creationId xmlns:a16="http://schemas.microsoft.com/office/drawing/2014/main" id="{18F35F14-F543-45AC-BE08-7A8196B83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4" name="마스터 2 레이아웃 8 형태 3">
            <a:extLst>
              <a:ext uri="{FF2B5EF4-FFF2-40B4-BE49-F238E27FC236}">
                <a16:creationId xmlns:a16="http://schemas.microsoft.com/office/drawing/2014/main" id="{4CD38F14-A42B-4C4A-B9D4-19EE1A5C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마스터 2 레이아웃 8 형태 4">
            <a:extLst>
              <a:ext uri="{FF2B5EF4-FFF2-40B4-BE49-F238E27FC236}">
                <a16:creationId xmlns:a16="http://schemas.microsoft.com/office/drawing/2014/main" id="{2039678A-6CCF-498A-8869-72E1B7D19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마스터 2 레이아웃 9 형태 1">
            <a:extLst>
              <a:ext uri="{FF2B5EF4-FFF2-40B4-BE49-F238E27FC236}">
                <a16:creationId xmlns:a16="http://schemas.microsoft.com/office/drawing/2014/main" id="{429E7F43-C0D4-4CB0-BA1A-8DD6864689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2050" y="739458"/>
            <a:ext cx="4171950" cy="37407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9 형태 2">
            <a:extLst>
              <a:ext uri="{FF2B5EF4-FFF2-40B4-BE49-F238E27FC236}">
                <a16:creationId xmlns:a16="http://schemas.microsoft.com/office/drawing/2014/main" id="{72747101-9375-401E-835C-781C329E5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마스터 2 레이아웃 9 형태 3">
            <a:extLst>
              <a:ext uri="{FF2B5EF4-FFF2-40B4-BE49-F238E27FC236}">
                <a16:creationId xmlns:a16="http://schemas.microsoft.com/office/drawing/2014/main" id="{2B9452FA-0CD7-46A6-8172-D8734D6D5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9 형태 4">
            <a:extLst>
              <a:ext uri="{FF2B5EF4-FFF2-40B4-BE49-F238E27FC236}">
                <a16:creationId xmlns:a16="http://schemas.microsoft.com/office/drawing/2014/main" id="{1824428C-2C59-4BC5-9C14-A269076AA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43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마스터 2 레이아웃 10 형태 1">
            <a:extLst>
              <a:ext uri="{FF2B5EF4-FFF2-40B4-BE49-F238E27FC236}">
                <a16:creationId xmlns:a16="http://schemas.microsoft.com/office/drawing/2014/main" id="{225BA416-597F-4AF7-AC61-90639062CD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6018" y="2160344"/>
            <a:ext cx="1181100" cy="98199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마스터 2 레이아웃 10 형태 2">
            <a:extLst>
              <a:ext uri="{FF2B5EF4-FFF2-40B4-BE49-F238E27FC236}">
                <a16:creationId xmlns:a16="http://schemas.microsoft.com/office/drawing/2014/main" id="{3857DEBC-2A08-47BC-8594-EED22A7E41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7774" y="2090774"/>
            <a:ext cx="1348452" cy="11211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마스터 2 레이아웃 10 형태 3">
            <a:extLst>
              <a:ext uri="{FF2B5EF4-FFF2-40B4-BE49-F238E27FC236}">
                <a16:creationId xmlns:a16="http://schemas.microsoft.com/office/drawing/2014/main" id="{9B610B78-AA4B-4F73-A6C9-366A32C02C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3365" y="2160344"/>
            <a:ext cx="1181100" cy="98199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마스터 2 레이아웃 10 형태 4">
            <a:extLst>
              <a:ext uri="{FF2B5EF4-FFF2-40B4-BE49-F238E27FC236}">
                <a16:creationId xmlns:a16="http://schemas.microsoft.com/office/drawing/2014/main" id="{189ECD94-BA98-47FB-8333-9DEB0F26F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10 형태 5">
            <a:extLst>
              <a:ext uri="{FF2B5EF4-FFF2-40B4-BE49-F238E27FC236}">
                <a16:creationId xmlns:a16="http://schemas.microsoft.com/office/drawing/2014/main" id="{D19029B1-A647-4FEA-8614-B2483AA7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7" name="마스터 2 레이아웃 10 형태 6">
            <a:extLst>
              <a:ext uri="{FF2B5EF4-FFF2-40B4-BE49-F238E27FC236}">
                <a16:creationId xmlns:a16="http://schemas.microsoft.com/office/drawing/2014/main" id="{CD9E2BDE-949F-46C8-95AA-81E59AD58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2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마스터 2 레이아웃 11 형태 1">
            <a:extLst>
              <a:ext uri="{FF2B5EF4-FFF2-40B4-BE49-F238E27FC236}">
                <a16:creationId xmlns:a16="http://schemas.microsoft.com/office/drawing/2014/main" id="{225BA416-597F-4AF7-AC61-90639062CD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89614" y="768315"/>
            <a:ext cx="738874" cy="7486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마스터 2 레이아웃 11 형태 2">
            <a:extLst>
              <a:ext uri="{FF2B5EF4-FFF2-40B4-BE49-F238E27FC236}">
                <a16:creationId xmlns:a16="http://schemas.microsoft.com/office/drawing/2014/main" id="{3857DEBC-2A08-47BC-8594-EED22A7E41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7986" y="768315"/>
            <a:ext cx="738874" cy="7486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마스터 2 레이아웃 11 형태 3">
            <a:extLst>
              <a:ext uri="{FF2B5EF4-FFF2-40B4-BE49-F238E27FC236}">
                <a16:creationId xmlns:a16="http://schemas.microsoft.com/office/drawing/2014/main" id="{9B610B78-AA4B-4F73-A6C9-366A32C02C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86358" y="768315"/>
            <a:ext cx="738874" cy="7486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마스터 2 레이아웃 11 형태 4">
            <a:extLst>
              <a:ext uri="{FF2B5EF4-FFF2-40B4-BE49-F238E27FC236}">
                <a16:creationId xmlns:a16="http://schemas.microsoft.com/office/drawing/2014/main" id="{8741EA41-5D15-4339-8E21-FBDFECE2D9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89614" y="2748265"/>
            <a:ext cx="738874" cy="7486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마스터 2 레이아웃 11 형태 5">
            <a:extLst>
              <a:ext uri="{FF2B5EF4-FFF2-40B4-BE49-F238E27FC236}">
                <a16:creationId xmlns:a16="http://schemas.microsoft.com/office/drawing/2014/main" id="{BAEF7694-CEA8-4CD1-963D-DF6CEF7FC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87986" y="2748265"/>
            <a:ext cx="738874" cy="7486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마스터 2 레이아웃 11 형태 6">
            <a:extLst>
              <a:ext uri="{FF2B5EF4-FFF2-40B4-BE49-F238E27FC236}">
                <a16:creationId xmlns:a16="http://schemas.microsoft.com/office/drawing/2014/main" id="{EFD6B15C-93FA-4919-931A-C2F777EF94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86358" y="2748265"/>
            <a:ext cx="738874" cy="7486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마스터 2 레이아웃 11 형태 7">
            <a:extLst>
              <a:ext uri="{FF2B5EF4-FFF2-40B4-BE49-F238E27FC236}">
                <a16:creationId xmlns:a16="http://schemas.microsoft.com/office/drawing/2014/main" id="{28DEB798-A85A-4FAC-913D-BF4FFC7BE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마스터 2 레이아웃 11 형태 8">
            <a:extLst>
              <a:ext uri="{FF2B5EF4-FFF2-40B4-BE49-F238E27FC236}">
                <a16:creationId xmlns:a16="http://schemas.microsoft.com/office/drawing/2014/main" id="{0A7A9B09-90A5-4944-A028-E666E9689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3" name="마스터 2 레이아웃 11 형태 9">
            <a:extLst>
              <a:ext uri="{FF2B5EF4-FFF2-40B4-BE49-F238E27FC236}">
                <a16:creationId xmlns:a16="http://schemas.microsoft.com/office/drawing/2014/main" id="{9457D02A-7046-4C57-A1B1-9866BFDB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마스터 2 레이아웃 12 형태 1">
            <a:extLst>
              <a:ext uri="{FF2B5EF4-FFF2-40B4-BE49-F238E27FC236}">
                <a16:creationId xmlns:a16="http://schemas.microsoft.com/office/drawing/2014/main" id="{E384218D-4B77-4E65-B4AB-04F9D7CC9F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90615" y="1244123"/>
            <a:ext cx="5053385" cy="323366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1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12 형태 2">
            <a:extLst>
              <a:ext uri="{FF2B5EF4-FFF2-40B4-BE49-F238E27FC236}">
                <a16:creationId xmlns:a16="http://schemas.microsoft.com/office/drawing/2014/main" id="{5E3DC625-6FAB-4524-A308-FF35A213D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마스터 2 레이아웃 12 형태 3">
            <a:extLst>
              <a:ext uri="{FF2B5EF4-FFF2-40B4-BE49-F238E27FC236}">
                <a16:creationId xmlns:a16="http://schemas.microsoft.com/office/drawing/2014/main" id="{8A636B38-6393-44DD-AC06-77A05DBA6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12 형태 4">
            <a:extLst>
              <a:ext uri="{FF2B5EF4-FFF2-40B4-BE49-F238E27FC236}">
                <a16:creationId xmlns:a16="http://schemas.microsoft.com/office/drawing/2014/main" id="{4C5DBBA8-6466-413D-8B36-D6E796EC4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3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마스터 2 레이아웃 13 형태 1">
            <a:extLst>
              <a:ext uri="{FF2B5EF4-FFF2-40B4-BE49-F238E27FC236}">
                <a16:creationId xmlns:a16="http://schemas.microsoft.com/office/drawing/2014/main" id="{B6779550-E28F-4CEB-9CB4-0821AF05CA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0175" y="1377421"/>
            <a:ext cx="1943100" cy="3842279"/>
          </a:xfrm>
          <a:prstGeom prst="round2SameRect">
            <a:avLst>
              <a:gd name="adj1" fmla="val 6005"/>
              <a:gd name="adj2" fmla="val 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13 형태 2">
            <a:extLst>
              <a:ext uri="{FF2B5EF4-FFF2-40B4-BE49-F238E27FC236}">
                <a16:creationId xmlns:a16="http://schemas.microsoft.com/office/drawing/2014/main" id="{E91277D2-BD60-4E53-B094-CAB0D982F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4" name="마스터 2 레이아웃 13 형태 3">
            <a:extLst>
              <a:ext uri="{FF2B5EF4-FFF2-40B4-BE49-F238E27FC236}">
                <a16:creationId xmlns:a16="http://schemas.microsoft.com/office/drawing/2014/main" id="{BAF982CC-7909-44CD-8DB3-4883693EF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13 형태 4">
            <a:extLst>
              <a:ext uri="{FF2B5EF4-FFF2-40B4-BE49-F238E27FC236}">
                <a16:creationId xmlns:a16="http://schemas.microsoft.com/office/drawing/2014/main" id="{486A6961-49E0-4AD3-820B-D029D46D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40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마스터 2 레이아웃 14 형태 1">
            <a:extLst>
              <a:ext uri="{FF2B5EF4-FFF2-40B4-BE49-F238E27FC236}">
                <a16:creationId xmlns:a16="http://schemas.microsoft.com/office/drawing/2014/main" id="{E33D55A6-49B1-4907-9340-3D1643C446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1067" y="916900"/>
            <a:ext cx="3620933" cy="349084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14 형태 2">
            <a:extLst>
              <a:ext uri="{FF2B5EF4-FFF2-40B4-BE49-F238E27FC236}">
                <a16:creationId xmlns:a16="http://schemas.microsoft.com/office/drawing/2014/main" id="{9D01D3AF-9C63-4841-B51D-F88DAAA37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4" name="마스터 2 레이아웃 14 형태 3">
            <a:extLst>
              <a:ext uri="{FF2B5EF4-FFF2-40B4-BE49-F238E27FC236}">
                <a16:creationId xmlns:a16="http://schemas.microsoft.com/office/drawing/2014/main" id="{EE977C82-2249-4E19-BEEA-E18FF6AB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14 형태 4">
            <a:extLst>
              <a:ext uri="{FF2B5EF4-FFF2-40B4-BE49-F238E27FC236}">
                <a16:creationId xmlns:a16="http://schemas.microsoft.com/office/drawing/2014/main" id="{FB5F9ABC-7FAC-4473-A289-05406563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49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2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레이아웃 15 형태 1"/>
          <p:cNvSpPr>
            <a:spLocks noGrp="1"/>
          </p:cNvSpPr>
          <p:nvPr>
            <p:ph type="title"/>
          </p:nvPr>
        </p:nvSpPr>
        <p:spPr>
          <a:xfrm>
            <a:off x="428625" y="491938"/>
            <a:ext cx="8267700" cy="44705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마스터 2 레이아웃 15 형태 2"/>
          <p:cNvSpPr>
            <a:spLocks noGrp="1"/>
          </p:cNvSpPr>
          <p:nvPr>
            <p:ph type="body" sz="quarter" idx="10"/>
          </p:nvPr>
        </p:nvSpPr>
        <p:spPr>
          <a:xfrm>
            <a:off x="809625" y="390269"/>
            <a:ext cx="7505700" cy="297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마스터 2 레이아웃 15 형태 3">
            <a:extLst>
              <a:ext uri="{FF2B5EF4-FFF2-40B4-BE49-F238E27FC236}">
                <a16:creationId xmlns:a16="http://schemas.microsoft.com/office/drawing/2014/main" id="{5BF53465-20C0-4247-A7C9-073795F07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15 형태 4">
            <a:extLst>
              <a:ext uri="{FF2B5EF4-FFF2-40B4-BE49-F238E27FC236}">
                <a16:creationId xmlns:a16="http://schemas.microsoft.com/office/drawing/2014/main" id="{6FABE792-710E-4206-A0C0-617A72AC8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7" name="마스터 2 레이아웃 15 형태 5">
            <a:extLst>
              <a:ext uri="{FF2B5EF4-FFF2-40B4-BE49-F238E27FC236}">
                <a16:creationId xmlns:a16="http://schemas.microsoft.com/office/drawing/2014/main" id="{3223A130-00FF-444E-AC88-7ECB6FC1E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1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2-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마스터 2 레이아웃 17 형태 1">
            <a:extLst>
              <a:ext uri="{FF2B5EF4-FFF2-40B4-BE49-F238E27FC236}">
                <a16:creationId xmlns:a16="http://schemas.microsoft.com/office/drawing/2014/main" id="{5E225909-0F07-4040-85C2-EAA2F23815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4326" y="3062445"/>
            <a:ext cx="1767224" cy="1793405"/>
          </a:xfrm>
          <a:custGeom>
            <a:avLst/>
            <a:gdLst>
              <a:gd name="connsiteX0" fmla="*/ 1526458 w 3052916"/>
              <a:gd name="connsiteY0" fmla="*/ 0 h 3052916"/>
              <a:gd name="connsiteX1" fmla="*/ 3052916 w 3052916"/>
              <a:gd name="connsiteY1" fmla="*/ 1526458 h 3052916"/>
              <a:gd name="connsiteX2" fmla="*/ 1526458 w 3052916"/>
              <a:gd name="connsiteY2" fmla="*/ 3052916 h 3052916"/>
              <a:gd name="connsiteX3" fmla="*/ 0 w 3052916"/>
              <a:gd name="connsiteY3" fmla="*/ 1526458 h 3052916"/>
              <a:gd name="connsiteX4" fmla="*/ 1526458 w 3052916"/>
              <a:gd name="connsiteY4" fmla="*/ 0 h 30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916" h="3052916">
                <a:moveTo>
                  <a:pt x="1526458" y="0"/>
                </a:moveTo>
                <a:cubicBezTo>
                  <a:pt x="2369497" y="0"/>
                  <a:pt x="3052916" y="683419"/>
                  <a:pt x="3052916" y="1526458"/>
                </a:cubicBezTo>
                <a:cubicBezTo>
                  <a:pt x="3052916" y="2369497"/>
                  <a:pt x="2369497" y="3052916"/>
                  <a:pt x="1526458" y="3052916"/>
                </a:cubicBezTo>
                <a:cubicBezTo>
                  <a:pt x="683419" y="3052916"/>
                  <a:pt x="0" y="2369497"/>
                  <a:pt x="0" y="1526458"/>
                </a:cubicBezTo>
                <a:cubicBezTo>
                  <a:pt x="0" y="683419"/>
                  <a:pt x="683419" y="0"/>
                  <a:pt x="1526458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684728" rtl="0" eaLnBrk="1" fontAlgn="auto" latinLnBrk="0" hangingPunct="1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38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마스터 2 레이아웃 17 형태 2">
            <a:extLst>
              <a:ext uri="{FF2B5EF4-FFF2-40B4-BE49-F238E27FC236}">
                <a16:creationId xmlns:a16="http://schemas.microsoft.com/office/drawing/2014/main" id="{87A6E4B1-3F94-4FC5-88A2-02AEB167F0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7256" y="1993521"/>
            <a:ext cx="1262735" cy="1281440"/>
          </a:xfrm>
          <a:custGeom>
            <a:avLst/>
            <a:gdLst>
              <a:gd name="connsiteX0" fmla="*/ 1526458 w 3052916"/>
              <a:gd name="connsiteY0" fmla="*/ 0 h 3052916"/>
              <a:gd name="connsiteX1" fmla="*/ 3052916 w 3052916"/>
              <a:gd name="connsiteY1" fmla="*/ 1526458 h 3052916"/>
              <a:gd name="connsiteX2" fmla="*/ 1526458 w 3052916"/>
              <a:gd name="connsiteY2" fmla="*/ 3052916 h 3052916"/>
              <a:gd name="connsiteX3" fmla="*/ 0 w 3052916"/>
              <a:gd name="connsiteY3" fmla="*/ 1526458 h 3052916"/>
              <a:gd name="connsiteX4" fmla="*/ 1526458 w 3052916"/>
              <a:gd name="connsiteY4" fmla="*/ 0 h 30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916" h="3052916">
                <a:moveTo>
                  <a:pt x="1526458" y="0"/>
                </a:moveTo>
                <a:cubicBezTo>
                  <a:pt x="2369497" y="0"/>
                  <a:pt x="3052916" y="683419"/>
                  <a:pt x="3052916" y="1526458"/>
                </a:cubicBezTo>
                <a:cubicBezTo>
                  <a:pt x="3052916" y="2369497"/>
                  <a:pt x="2369497" y="3052916"/>
                  <a:pt x="1526458" y="3052916"/>
                </a:cubicBezTo>
                <a:cubicBezTo>
                  <a:pt x="683419" y="3052916"/>
                  <a:pt x="0" y="2369497"/>
                  <a:pt x="0" y="1526458"/>
                </a:cubicBezTo>
                <a:cubicBezTo>
                  <a:pt x="0" y="683419"/>
                  <a:pt x="683419" y="0"/>
                  <a:pt x="1526458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684728" rtl="0" eaLnBrk="1" fontAlgn="auto" latinLnBrk="0" hangingPunct="1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38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마스터 2 레이아웃 17 형태 3">
            <a:extLst>
              <a:ext uri="{FF2B5EF4-FFF2-40B4-BE49-F238E27FC236}">
                <a16:creationId xmlns:a16="http://schemas.microsoft.com/office/drawing/2014/main" id="{C5390409-12F0-4511-B950-6EE0E8E3E9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5961" y="1282270"/>
            <a:ext cx="917837" cy="931432"/>
          </a:xfrm>
          <a:custGeom>
            <a:avLst/>
            <a:gdLst>
              <a:gd name="connsiteX0" fmla="*/ 1526458 w 3052916"/>
              <a:gd name="connsiteY0" fmla="*/ 0 h 3052916"/>
              <a:gd name="connsiteX1" fmla="*/ 3052916 w 3052916"/>
              <a:gd name="connsiteY1" fmla="*/ 1526458 h 3052916"/>
              <a:gd name="connsiteX2" fmla="*/ 1526458 w 3052916"/>
              <a:gd name="connsiteY2" fmla="*/ 3052916 h 3052916"/>
              <a:gd name="connsiteX3" fmla="*/ 0 w 3052916"/>
              <a:gd name="connsiteY3" fmla="*/ 1526458 h 3052916"/>
              <a:gd name="connsiteX4" fmla="*/ 1526458 w 3052916"/>
              <a:gd name="connsiteY4" fmla="*/ 0 h 30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916" h="3052916">
                <a:moveTo>
                  <a:pt x="1526458" y="0"/>
                </a:moveTo>
                <a:cubicBezTo>
                  <a:pt x="2369497" y="0"/>
                  <a:pt x="3052916" y="683419"/>
                  <a:pt x="3052916" y="1526458"/>
                </a:cubicBezTo>
                <a:cubicBezTo>
                  <a:pt x="3052916" y="2369497"/>
                  <a:pt x="2369497" y="3052916"/>
                  <a:pt x="1526458" y="3052916"/>
                </a:cubicBezTo>
                <a:cubicBezTo>
                  <a:pt x="683419" y="3052916"/>
                  <a:pt x="0" y="2369497"/>
                  <a:pt x="0" y="1526458"/>
                </a:cubicBezTo>
                <a:cubicBezTo>
                  <a:pt x="0" y="683419"/>
                  <a:pt x="683419" y="0"/>
                  <a:pt x="1526458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684728" rtl="0" eaLnBrk="1" fontAlgn="auto" latinLnBrk="0" hangingPunct="1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38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마스터 2 레이아웃 17 형태 4">
            <a:extLst>
              <a:ext uri="{FF2B5EF4-FFF2-40B4-BE49-F238E27FC236}">
                <a16:creationId xmlns:a16="http://schemas.microsoft.com/office/drawing/2014/main" id="{5ED53CDE-E624-4FB6-B257-6968862A1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마스터 2 레이아웃 17 형태 5">
            <a:extLst>
              <a:ext uri="{FF2B5EF4-FFF2-40B4-BE49-F238E27FC236}">
                <a16:creationId xmlns:a16="http://schemas.microsoft.com/office/drawing/2014/main" id="{8432E409-E2CD-4B54-AE5C-CB16DA3E6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0" name="마스터 2 레이아웃 17 형태 6">
            <a:extLst>
              <a:ext uri="{FF2B5EF4-FFF2-40B4-BE49-F238E27FC236}">
                <a16:creationId xmlns:a16="http://schemas.microsoft.com/office/drawing/2014/main" id="{E2B79EE2-B4F2-4B5F-9EE8-B844BFD6F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2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/>
          <p:cNvSpPr>
            <a:spLocks noGrp="1"/>
          </p:cNvSpPr>
          <p:nvPr>
            <p:ph type="ctrTitle"/>
          </p:nvPr>
        </p:nvSpPr>
        <p:spPr>
          <a:xfrm>
            <a:off x="1143000" y="854243"/>
            <a:ext cx="6858000" cy="1817229"/>
          </a:xfrm>
          <a:prstGeom prst="rect">
            <a:avLst/>
          </a:prstGeom>
        </p:spPr>
        <p:txBody>
          <a:bodyPr anchor="b"/>
          <a:lstStyle>
            <a:lvl1pPr algn="ctr">
              <a:buFont typeface="Arial" panose="020B0604020202020204" pitchFamily="34" charset="0"/>
              <a:defRPr sz="450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마스터 1 레이아웃 2 형태 2"/>
          <p:cNvSpPr>
            <a:spLocks noGrp="1"/>
          </p:cNvSpPr>
          <p:nvPr>
            <p:ph type="subTitle" idx="1"/>
          </p:nvPr>
        </p:nvSpPr>
        <p:spPr>
          <a:xfrm>
            <a:off x="1143000" y="2741551"/>
            <a:ext cx="6858000" cy="1260219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마스터 1 레이아웃 2 형태 3"/>
          <p:cNvSpPr>
            <a:spLocks noGrp="1"/>
          </p:cNvSpPr>
          <p:nvPr>
            <p:ph type="dt" sz="half" idx="10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fld id="{0A56D8BB-F2B4-44EA-885A-9C1A664E8414}" type="datetimeFigureOut">
              <a:rPr lang="zh-CN" altLang="en-US" smtClean="0"/>
              <a:pPr/>
              <a:t>2023/3/31</a:t>
            </a:fld>
            <a:endParaRPr lang="zh-CN" altLang="en-US"/>
          </a:p>
        </p:txBody>
      </p:sp>
      <p:sp>
        <p:nvSpPr>
          <p:cNvPr id="5" name="마스터 1 레이아웃 2 형태 4"/>
          <p:cNvSpPr>
            <a:spLocks noGrp="1"/>
          </p:cNvSpPr>
          <p:nvPr>
            <p:ph type="ftr" sz="quarter" idx="11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마스터 1 레이아웃 2 형태 5"/>
          <p:cNvSpPr>
            <a:spLocks noGrp="1"/>
          </p:cNvSpPr>
          <p:nvPr>
            <p:ph type="sldNum" sz="quarter" idx="12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fld id="{F6AF6AD9-C7A6-4FAC-8B45-6BEFCF5ED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/>
          <p:cNvSpPr>
            <a:spLocks noGrp="1"/>
          </p:cNvSpPr>
          <p:nvPr>
            <p:ph type="title"/>
          </p:nvPr>
        </p:nvSpPr>
        <p:spPr>
          <a:xfrm>
            <a:off x="628650" y="277901"/>
            <a:ext cx="7886700" cy="1008901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마스터 1 레이아웃 3 형태 2"/>
          <p:cNvSpPr>
            <a:spLocks noGrp="1"/>
          </p:cNvSpPr>
          <p:nvPr>
            <p:ph idx="1" hasCustomPrompt="1"/>
          </p:nvPr>
        </p:nvSpPr>
        <p:spPr>
          <a:xfrm>
            <a:off x="628650" y="1389503"/>
            <a:ext cx="7886700" cy="3311852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  <a:endParaRPr lang="en-US" dirty="0"/>
          </a:p>
        </p:txBody>
      </p:sp>
      <p:sp>
        <p:nvSpPr>
          <p:cNvPr id="4" name="마스터 1 레이아웃 3 형태 3"/>
          <p:cNvSpPr>
            <a:spLocks noGrp="1"/>
          </p:cNvSpPr>
          <p:nvPr>
            <p:ph type="dt" sz="half" idx="10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fld id="{0A56D8BB-F2B4-44EA-885A-9C1A664E8414}" type="datetimeFigureOut">
              <a:rPr lang="zh-CN" altLang="en-US" smtClean="0"/>
              <a:pPr/>
              <a:t>2023/3/31</a:t>
            </a:fld>
            <a:endParaRPr lang="zh-CN" altLang="en-US"/>
          </a:p>
        </p:txBody>
      </p:sp>
      <p:sp>
        <p:nvSpPr>
          <p:cNvPr id="5" name="마스터 1 레이아웃 3 형태 4"/>
          <p:cNvSpPr>
            <a:spLocks noGrp="1"/>
          </p:cNvSpPr>
          <p:nvPr>
            <p:ph type="ftr" sz="quarter" idx="11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마스터 1 레이아웃 3 형태 5"/>
          <p:cNvSpPr>
            <a:spLocks noGrp="1"/>
          </p:cNvSpPr>
          <p:nvPr>
            <p:ph type="sldNum" sz="quarter" idx="12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defRPr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fld id="{F6AF6AD9-C7A6-4FAC-8B45-6BEFCF5ED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8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레이아웃 1 형태 1">
            <a:extLst>
              <a:ext uri="{FF2B5EF4-FFF2-40B4-BE49-F238E27FC236}">
                <a16:creationId xmlns:a16="http://schemas.microsoft.com/office/drawing/2014/main" id="{A648D136-26F9-4173-8CA5-32D85C147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3" name="마스터 2 레이아웃 1 형태 2">
            <a:extLst>
              <a:ext uri="{FF2B5EF4-FFF2-40B4-BE49-F238E27FC236}">
                <a16:creationId xmlns:a16="http://schemas.microsoft.com/office/drawing/2014/main" id="{675D54FC-500A-4255-A28A-E9AC4B802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4" name="마스터 2 레이아웃 1 형태 3">
            <a:extLst>
              <a:ext uri="{FF2B5EF4-FFF2-40B4-BE49-F238E27FC236}">
                <a16:creationId xmlns:a16="http://schemas.microsoft.com/office/drawing/2014/main" id="{D80374A5-4236-4FA1-9169-8A14DD292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2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마스터 2 레이아웃 2 형태 1">
            <a:extLst>
              <a:ext uri="{FF2B5EF4-FFF2-40B4-BE49-F238E27FC236}">
                <a16:creationId xmlns:a16="http://schemas.microsoft.com/office/drawing/2014/main" id="{E4143797-E734-49EC-8C54-BF9F8EC129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2197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2 형태 2">
            <a:extLst>
              <a:ext uri="{FF2B5EF4-FFF2-40B4-BE49-F238E27FC236}">
                <a16:creationId xmlns:a16="http://schemas.microsoft.com/office/drawing/2014/main" id="{AB4CFFA8-49F1-42B9-B591-AA2C0EA05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마스터 2 레이아웃 2 형태 3">
            <a:extLst>
              <a:ext uri="{FF2B5EF4-FFF2-40B4-BE49-F238E27FC236}">
                <a16:creationId xmlns:a16="http://schemas.microsoft.com/office/drawing/2014/main" id="{9E29DA17-AA3E-4AB6-9394-9717C8564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2 형태 4">
            <a:extLst>
              <a:ext uri="{FF2B5EF4-FFF2-40B4-BE49-F238E27FC236}">
                <a16:creationId xmlns:a16="http://schemas.microsoft.com/office/drawing/2014/main" id="{03D590C4-7CC1-499F-A973-0A9DEB15E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마스터 2 레이아웃 3 형태 1">
            <a:extLst>
              <a:ext uri="{FF2B5EF4-FFF2-40B4-BE49-F238E27FC236}">
                <a16:creationId xmlns:a16="http://schemas.microsoft.com/office/drawing/2014/main" id="{26BCA4FD-51C7-4732-9508-958E1CD3E2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3081" y="1699629"/>
            <a:ext cx="2661557" cy="27009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3 형태 2">
            <a:extLst>
              <a:ext uri="{FF2B5EF4-FFF2-40B4-BE49-F238E27FC236}">
                <a16:creationId xmlns:a16="http://schemas.microsoft.com/office/drawing/2014/main" id="{AF2AC9C5-E521-43BB-8D41-E075C46C9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4" name="마스터 2 레이아웃 3 형태 3">
            <a:extLst>
              <a:ext uri="{FF2B5EF4-FFF2-40B4-BE49-F238E27FC236}">
                <a16:creationId xmlns:a16="http://schemas.microsoft.com/office/drawing/2014/main" id="{8E5E21AC-6514-4C9A-ADBB-8076B9647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마스터 2 레이아웃 3 형태 4">
            <a:extLst>
              <a:ext uri="{FF2B5EF4-FFF2-40B4-BE49-F238E27FC236}">
                <a16:creationId xmlns:a16="http://schemas.microsoft.com/office/drawing/2014/main" id="{72ABE25A-6F04-4C3D-B8C6-7D6A3CC30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7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마스터 2 레이아웃 4 형태 1">
            <a:extLst>
              <a:ext uri="{FF2B5EF4-FFF2-40B4-BE49-F238E27FC236}">
                <a16:creationId xmlns:a16="http://schemas.microsoft.com/office/drawing/2014/main" id="{0479E9E6-3F1D-4E8D-A766-D9A4D2943B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1907" y="1920550"/>
            <a:ext cx="2109287" cy="11889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마스터 2 레이아웃 4 형태 2">
            <a:extLst>
              <a:ext uri="{FF2B5EF4-FFF2-40B4-BE49-F238E27FC236}">
                <a16:creationId xmlns:a16="http://schemas.microsoft.com/office/drawing/2014/main" id="{131C4D94-AF28-421E-B330-6AD881E8C5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7357" y="1920550"/>
            <a:ext cx="2109287" cy="11889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마스터 2 레이아웃 4 형태 3">
            <a:extLst>
              <a:ext uri="{FF2B5EF4-FFF2-40B4-BE49-F238E27FC236}">
                <a16:creationId xmlns:a16="http://schemas.microsoft.com/office/drawing/2014/main" id="{280A8468-5818-4199-AA2C-7587E8080F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9125" y="1920550"/>
            <a:ext cx="2109287" cy="11889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마스터 2 레이아웃 4 형태 4">
            <a:extLst>
              <a:ext uri="{FF2B5EF4-FFF2-40B4-BE49-F238E27FC236}">
                <a16:creationId xmlns:a16="http://schemas.microsoft.com/office/drawing/2014/main" id="{A8D6428A-35C2-4410-BFC2-7AD19CFE4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마스터 2 레이아웃 4 형태 5">
            <a:extLst>
              <a:ext uri="{FF2B5EF4-FFF2-40B4-BE49-F238E27FC236}">
                <a16:creationId xmlns:a16="http://schemas.microsoft.com/office/drawing/2014/main" id="{595C85AF-1DDC-4035-9D7A-5C71AB55B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0" name="마스터 2 레이아웃 4 형태 6">
            <a:extLst>
              <a:ext uri="{FF2B5EF4-FFF2-40B4-BE49-F238E27FC236}">
                <a16:creationId xmlns:a16="http://schemas.microsoft.com/office/drawing/2014/main" id="{AFBDACD2-ED0E-4E6F-9DC0-D5696931C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8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마스터 2 레이아웃 5 형태 1">
            <a:extLst>
              <a:ext uri="{FF2B5EF4-FFF2-40B4-BE49-F238E27FC236}">
                <a16:creationId xmlns:a16="http://schemas.microsoft.com/office/drawing/2014/main" id="{D12975E5-8435-4283-AFA4-D1842ED670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8571" y="883759"/>
            <a:ext cx="2111829" cy="4335941"/>
          </a:xfrm>
          <a:prstGeom prst="round2SameRect">
            <a:avLst>
              <a:gd name="adj1" fmla="val 10997"/>
              <a:gd name="adj2" fmla="val 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5 형태 2">
            <a:extLst>
              <a:ext uri="{FF2B5EF4-FFF2-40B4-BE49-F238E27FC236}">
                <a16:creationId xmlns:a16="http://schemas.microsoft.com/office/drawing/2014/main" id="{C15A4656-FB45-4E01-B406-515D034BB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마스터 2 레이아웃 5 형태 3">
            <a:extLst>
              <a:ext uri="{FF2B5EF4-FFF2-40B4-BE49-F238E27FC236}">
                <a16:creationId xmlns:a16="http://schemas.microsoft.com/office/drawing/2014/main" id="{5C8B056E-BA1B-44F4-9FCA-AEB178C0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5 형태 4">
            <a:extLst>
              <a:ext uri="{FF2B5EF4-FFF2-40B4-BE49-F238E27FC236}">
                <a16:creationId xmlns:a16="http://schemas.microsoft.com/office/drawing/2014/main" id="{B9AE77DD-162C-4436-85E9-6002EB55B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마스터 2 레이아웃 6 형태 1">
            <a:extLst>
              <a:ext uri="{FF2B5EF4-FFF2-40B4-BE49-F238E27FC236}">
                <a16:creationId xmlns:a16="http://schemas.microsoft.com/office/drawing/2014/main" id="{F576BAAF-FE26-4C23-AD67-25BC8F1377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0" y="762242"/>
            <a:ext cx="5715000" cy="369521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750"/>
            </a:lvl1pPr>
          </a:lstStyle>
          <a:p>
            <a:endParaRPr 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마스터 2 레이아웃 6 형태 2">
            <a:extLst>
              <a:ext uri="{FF2B5EF4-FFF2-40B4-BE49-F238E27FC236}">
                <a16:creationId xmlns:a16="http://schemas.microsoft.com/office/drawing/2014/main" id="{6AD111A2-C523-4746-8022-2598E06A7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마스터 2 레이아웃 6 형태 3">
            <a:extLst>
              <a:ext uri="{FF2B5EF4-FFF2-40B4-BE49-F238E27FC236}">
                <a16:creationId xmlns:a16="http://schemas.microsoft.com/office/drawing/2014/main" id="{7B4D7576-B575-4339-BF7B-B5BE2735F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마스터 2 레이아웃 6 형태 4">
            <a:extLst>
              <a:ext uri="{FF2B5EF4-FFF2-40B4-BE49-F238E27FC236}">
                <a16:creationId xmlns:a16="http://schemas.microsoft.com/office/drawing/2014/main" id="{0785BABE-B2BC-4199-BAB7-4DA1965BB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1 형태 1">
            <a:extLst>
              <a:ext uri="{FF2B5EF4-FFF2-40B4-BE49-F238E27FC236}">
                <a16:creationId xmlns:a16="http://schemas.microsoft.com/office/drawing/2014/main" id="{E0DD4C7E-0A7F-4D01-911C-18BFC8D5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89063"/>
            <a:ext cx="7886700" cy="331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마스터 1 형태 2">
            <a:extLst>
              <a:ext uri="{FF2B5EF4-FFF2-40B4-BE49-F238E27FC236}">
                <a16:creationId xmlns:a16="http://schemas.microsoft.com/office/drawing/2014/main" id="{C0A3AF52-1306-49A1-9F21-772D49EF4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113"/>
            <a:ext cx="2057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fld id="{330B7A85-7C9C-4248-B814-0C1905DCB79C}" type="datetimeFigureOut">
              <a:rPr lang="ko-KR" altLang="en-US" smtClean="0"/>
              <a:pPr/>
              <a:t>2023. 3. 31.</a:t>
            </a:fld>
            <a:endParaRPr lang="ko-KR" altLang="en-US"/>
          </a:p>
        </p:txBody>
      </p:sp>
      <p:sp>
        <p:nvSpPr>
          <p:cNvPr id="9" name="마스터 1 형태 3">
            <a:extLst>
              <a:ext uri="{FF2B5EF4-FFF2-40B4-BE49-F238E27FC236}">
                <a16:creationId xmlns:a16="http://schemas.microsoft.com/office/drawing/2014/main" id="{4E1AA920-96C7-48AF-9D7E-EB4CC46C2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113"/>
            <a:ext cx="2057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fld id="{218DE95A-2DDE-45E4-A97C-F5B25CF0AF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마스터 1 형태 4">
            <a:extLst>
              <a:ext uri="{FF2B5EF4-FFF2-40B4-BE49-F238E27FC236}">
                <a16:creationId xmlns:a16="http://schemas.microsoft.com/office/drawing/2014/main" id="{15E2BAD8-5671-4CBC-A12B-B71E2A78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813"/>
            <a:ext cx="788670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마스터 1 형태 5">
            <a:extLst>
              <a:ext uri="{FF2B5EF4-FFF2-40B4-BE49-F238E27FC236}">
                <a16:creationId xmlns:a16="http://schemas.microsoft.com/office/drawing/2014/main" id="{BD010736-3A2B-4300-AB20-C1C7BA456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113"/>
            <a:ext cx="30861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33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Times New Roman" panose="02020603050405020304" pitchFamily="18" charset="0"/>
          <a:sym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Times New Roman" panose="02020603050405020304" pitchFamily="18" charset="0"/>
          <a:sym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Times New Roman" panose="02020603050405020304" pitchFamily="18" charset="0"/>
          <a:sym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Times New Roman" panose="02020603050405020304" pitchFamily="18" charset="0"/>
          <a:sym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Times New Roman" panose="02020603050405020304" pitchFamily="18" charset="0"/>
          <a:sym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Times New Roman" panose="02020603050405020304" pitchFamily="18" charset="0"/>
          <a:sym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>
            <a:extLst>
              <a:ext uri="{FF2B5EF4-FFF2-40B4-BE49-F238E27FC236}">
                <a16:creationId xmlns:a16="http://schemas.microsoft.com/office/drawing/2014/main" id="{18FEAB7A-0549-4EA8-8063-148759E3F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3" name="마스터 2 형태 2">
            <a:extLst>
              <a:ext uri="{FF2B5EF4-FFF2-40B4-BE49-F238E27FC236}">
                <a16:creationId xmlns:a16="http://schemas.microsoft.com/office/drawing/2014/main" id="{22AABD65-D75D-4313-A932-FA5289379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4" name="마스터 2 형태 3">
            <a:extLst>
              <a:ext uri="{FF2B5EF4-FFF2-40B4-BE49-F238E27FC236}">
                <a16:creationId xmlns:a16="http://schemas.microsoft.com/office/drawing/2014/main" id="{2391CFDC-C199-4512-92E0-A139AA09E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4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70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1 형태 3"/>
          <p:cNvSpPr txBox="1"/>
          <p:nvPr/>
        </p:nvSpPr>
        <p:spPr>
          <a:xfrm>
            <a:off x="482655" y="1965863"/>
            <a:ext cx="7064585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사전과제 </a:t>
            </a:r>
            <a:r>
              <a:rPr lang="en-US" altLang="ko-KR" sz="2400" b="1" noProof="0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2023.03.31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42625"/>
              </a:solidFill>
              <a:effectLst/>
              <a:uLnTx/>
              <a:uFillTx/>
              <a:latin typeface="Impact" panose="020B0806030902050204" pitchFamily="34" charset="0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슬라이드 1 형태 4"/>
          <p:cNvSpPr txBox="1"/>
          <p:nvPr/>
        </p:nvSpPr>
        <p:spPr>
          <a:xfrm>
            <a:off x="482654" y="1178772"/>
            <a:ext cx="7064585" cy="9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latinLnBrk="0">
              <a:lnSpc>
                <a:spcPct val="120000"/>
              </a:lnSpc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WANTED</a:t>
            </a: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PO CHALLENGE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242625"/>
              </a:solidFill>
              <a:effectLst/>
              <a:uLnTx/>
              <a:uFillTx/>
              <a:latin typeface="Impact" panose="020B080603090205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슬라이드 1 형태 6 그룹 2"/>
          <p:cNvSpPr txBox="1"/>
          <p:nvPr/>
        </p:nvSpPr>
        <p:spPr>
          <a:xfrm>
            <a:off x="482654" y="2862513"/>
            <a:ext cx="19303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>
                <a:solidFill>
                  <a:srgbClr val="242625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안태윤</a:t>
            </a:r>
            <a:endParaRPr lang="en-US" altLang="ko-KR" sz="1000" b="1" dirty="0">
              <a:solidFill>
                <a:srgbClr val="242625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atyoon</a:t>
            </a:r>
            <a:r>
              <a:rPr lang="en-US" altLang="zh-CN" sz="1000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526@naver.com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242625"/>
              </a:solidFill>
              <a:effectLst/>
              <a:uLnTx/>
              <a:uFillTx/>
              <a:latin typeface="Impact" panose="020B0806030902050204" pitchFamily="34" charset="0"/>
              <a:ea typeface="나눔스퀘어 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6" name="슬라이드 5 형태 7">
            <a:extLst>
              <a:ext uri="{FF2B5EF4-FFF2-40B4-BE49-F238E27FC236}">
                <a16:creationId xmlns:a16="http://schemas.microsoft.com/office/drawing/2014/main" id="{4C5EB45A-E781-77E1-6510-C3E487B8C66D}"/>
              </a:ext>
            </a:extLst>
          </p:cNvPr>
          <p:cNvCxnSpPr>
            <a:cxnSpLocks/>
          </p:cNvCxnSpPr>
          <p:nvPr/>
        </p:nvCxnSpPr>
        <p:spPr>
          <a:xfrm rot="5400000">
            <a:off x="3276800" y="-253731"/>
            <a:ext cx="0" cy="5400000"/>
          </a:xfrm>
          <a:prstGeom prst="line">
            <a:avLst/>
          </a:prstGeom>
          <a:ln>
            <a:solidFill>
              <a:srgbClr val="7F7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B26819A-B989-06C0-718F-73EA75C4E094}"/>
              </a:ext>
            </a:extLst>
          </p:cNvPr>
          <p:cNvGrpSpPr/>
          <p:nvPr/>
        </p:nvGrpSpPr>
        <p:grpSpPr>
          <a:xfrm>
            <a:off x="360000" y="360000"/>
            <a:ext cx="4565398" cy="409740"/>
            <a:chOff x="719116" y="526448"/>
            <a:chExt cx="4565398" cy="409740"/>
          </a:xfrm>
        </p:grpSpPr>
        <p:sp>
          <p:nvSpPr>
            <p:cNvPr id="4" name="슬라이드 2 형태 12">
              <a:extLst>
                <a:ext uri="{FF2B5EF4-FFF2-40B4-BE49-F238E27FC236}">
                  <a16:creationId xmlns:a16="http://schemas.microsoft.com/office/drawing/2014/main" id="{661904FE-F96C-F6C1-0D0E-BC0FE2A8AC5F}"/>
                </a:ext>
              </a:extLst>
            </p:cNvPr>
            <p:cNvSpPr txBox="1"/>
            <p:nvPr/>
          </p:nvSpPr>
          <p:spPr>
            <a:xfrm>
              <a:off x="1421433" y="531263"/>
              <a:ext cx="3863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242625"/>
                  </a:solidFill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누구를 대상으로 한 기능인가요</a:t>
              </a:r>
              <a:r>
                <a:rPr lang="en-US" altLang="ko-KR" sz="2000" dirty="0">
                  <a:solidFill>
                    <a:srgbClr val="242625"/>
                  </a:solidFill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?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5" name="슬라이드 23 형태 8">
              <a:extLst>
                <a:ext uri="{FF2B5EF4-FFF2-40B4-BE49-F238E27FC236}">
                  <a16:creationId xmlns:a16="http://schemas.microsoft.com/office/drawing/2014/main" id="{F968EE31-089F-4C31-CFEF-9E089BDB9FB9}"/>
                </a:ext>
              </a:extLst>
            </p:cNvPr>
            <p:cNvGrpSpPr/>
            <p:nvPr/>
          </p:nvGrpSpPr>
          <p:grpSpPr>
            <a:xfrm>
              <a:off x="719116" y="526448"/>
              <a:ext cx="420763" cy="409740"/>
              <a:chOff x="4308796" y="3586327"/>
              <a:chExt cx="462840" cy="450717"/>
            </a:xfrm>
            <a:solidFill>
              <a:schemeClr val="bg2">
                <a:lumMod val="25000"/>
              </a:schemeClr>
            </a:solidFill>
          </p:grpSpPr>
          <p:sp>
            <p:nvSpPr>
              <p:cNvPr id="6" name="슬라이드 23 형태 8 그룹 1">
                <a:extLst>
                  <a:ext uri="{FF2B5EF4-FFF2-40B4-BE49-F238E27FC236}">
                    <a16:creationId xmlns:a16="http://schemas.microsoft.com/office/drawing/2014/main" id="{F24EA359-9FA6-6EFE-6725-35CAD472B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030" y="3586327"/>
                <a:ext cx="450606" cy="4507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" name="슬라이드 23 형태 8 그룹 2">
                <a:extLst>
                  <a:ext uri="{FF2B5EF4-FFF2-40B4-BE49-F238E27FC236}">
                    <a16:creationId xmlns:a16="http://schemas.microsoft.com/office/drawing/2014/main" id="{B019B134-4F16-B8A3-2E94-4DA24D19FFB9}"/>
                  </a:ext>
                </a:extLst>
              </p:cNvPr>
              <p:cNvSpPr txBox="1"/>
              <p:nvPr/>
            </p:nvSpPr>
            <p:spPr>
              <a:xfrm>
                <a:off x="4308796" y="3586961"/>
                <a:ext cx="462335" cy="44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Arial" panose="020B0604020202020204" pitchFamily="34" charset="0"/>
                  </a:rPr>
                  <a:t>01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1" name="슬라이드 2 형태 12">
            <a:extLst>
              <a:ext uri="{FF2B5EF4-FFF2-40B4-BE49-F238E27FC236}">
                <a16:creationId xmlns:a16="http://schemas.microsoft.com/office/drawing/2014/main" id="{B7D54FB2-31E1-A743-5E50-2426DF1F0D4C}"/>
              </a:ext>
            </a:extLst>
          </p:cNvPr>
          <p:cNvSpPr txBox="1"/>
          <p:nvPr/>
        </p:nvSpPr>
        <p:spPr>
          <a:xfrm>
            <a:off x="360000" y="1080000"/>
            <a:ext cx="782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 latinLnBrk="0">
              <a:buFont typeface="Arial" panose="020B0604020202020204" pitchFamily="34" charset="0"/>
              <a:buChar char="•"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지원하고 싶은 채용공고의 자격 요건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중 몇 몇 항목에 대하여 자격을 갖추지 못해 지원하지 못하는 사용자들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242625"/>
              </a:solidFill>
              <a:effectLst/>
              <a:uLnTx/>
              <a:uFillTx/>
              <a:latin typeface="Impact" panose="020B0806030902050204" pitchFamily="34" charset="0"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1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2 형태 12">
            <a:extLst>
              <a:ext uri="{FF2B5EF4-FFF2-40B4-BE49-F238E27FC236}">
                <a16:creationId xmlns:a16="http://schemas.microsoft.com/office/drawing/2014/main" id="{B7D54FB2-31E1-A743-5E50-2426DF1F0D4C}"/>
              </a:ext>
            </a:extLst>
          </p:cNvPr>
          <p:cNvSpPr txBox="1"/>
          <p:nvPr/>
        </p:nvSpPr>
        <p:spPr>
          <a:xfrm>
            <a:off x="360000" y="1080000"/>
            <a:ext cx="7827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원티드의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 유입 사용자 중 지원하지 않는 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97.5%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와 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2.5%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의 지원자들은 모두 본인의 시간을 사용해 </a:t>
            </a:r>
            <a:r>
              <a:rPr lang="ko-KR" altLang="en-US" dirty="0" err="1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원티드에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 접속한 것으로 미루어 보아 커리어에 대한 관심이 존재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커리어에 대한 관심이 존재한다는 것은 원하는 포지션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채용공고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가 존재한다고 추측 가능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그러나 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2.5%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의 지원자들은 원하는 채용공고에 지원할 수 있는 능력이 있는 반면 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97.5%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의 지원자들은 그렇지 않다고 추측 가능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지원자의 희망 포지션과 지원자의 능력 간 괴리가 발생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따라서 지원자 수를 늘리기 위해서는 위의 간극을 좁히는 기능 필요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E30AB6-3629-AC87-312E-48F8927306D4}"/>
              </a:ext>
            </a:extLst>
          </p:cNvPr>
          <p:cNvGrpSpPr/>
          <p:nvPr/>
        </p:nvGrpSpPr>
        <p:grpSpPr>
          <a:xfrm>
            <a:off x="344772" y="360000"/>
            <a:ext cx="5708698" cy="409740"/>
            <a:chOff x="703888" y="526448"/>
            <a:chExt cx="5708698" cy="409740"/>
          </a:xfrm>
        </p:grpSpPr>
        <p:sp>
          <p:nvSpPr>
            <p:cNvPr id="8" name="슬라이드 2 형태 12">
              <a:extLst>
                <a:ext uri="{FF2B5EF4-FFF2-40B4-BE49-F238E27FC236}">
                  <a16:creationId xmlns:a16="http://schemas.microsoft.com/office/drawing/2014/main" id="{3FA33317-F575-531A-F7F8-EDD1AFCD402D}"/>
                </a:ext>
              </a:extLst>
            </p:cNvPr>
            <p:cNvSpPr txBox="1"/>
            <p:nvPr/>
          </p:nvSpPr>
          <p:spPr>
            <a:xfrm>
              <a:off x="1421433" y="531263"/>
              <a:ext cx="4991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242625"/>
                  </a:solidFill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그 대상에게 무엇이 문제라고 생각했나요</a:t>
              </a:r>
              <a:r>
                <a:rPr lang="en-US" altLang="ko-KR" sz="2000" dirty="0">
                  <a:solidFill>
                    <a:srgbClr val="242625"/>
                  </a:solidFill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?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9" name="슬라이드 23 형태 8">
              <a:extLst>
                <a:ext uri="{FF2B5EF4-FFF2-40B4-BE49-F238E27FC236}">
                  <a16:creationId xmlns:a16="http://schemas.microsoft.com/office/drawing/2014/main" id="{74D026CC-FFF8-15E2-C629-E18DAFC760F3}"/>
                </a:ext>
              </a:extLst>
            </p:cNvPr>
            <p:cNvGrpSpPr/>
            <p:nvPr/>
          </p:nvGrpSpPr>
          <p:grpSpPr>
            <a:xfrm>
              <a:off x="703888" y="526448"/>
              <a:ext cx="450765" cy="409740"/>
              <a:chOff x="4292043" y="3586327"/>
              <a:chExt cx="495842" cy="450717"/>
            </a:xfrm>
            <a:solidFill>
              <a:schemeClr val="bg2">
                <a:lumMod val="25000"/>
              </a:schemeClr>
            </a:solidFill>
          </p:grpSpPr>
          <p:sp>
            <p:nvSpPr>
              <p:cNvPr id="10" name="슬라이드 23 형태 8 그룹 1">
                <a:extLst>
                  <a:ext uri="{FF2B5EF4-FFF2-40B4-BE49-F238E27FC236}">
                    <a16:creationId xmlns:a16="http://schemas.microsoft.com/office/drawing/2014/main" id="{22E1E0B5-39A2-FDD8-B1D7-AB46186E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030" y="3586327"/>
                <a:ext cx="450606" cy="4507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슬라이드 23 형태 8 그룹 2">
                <a:extLst>
                  <a:ext uri="{FF2B5EF4-FFF2-40B4-BE49-F238E27FC236}">
                    <a16:creationId xmlns:a16="http://schemas.microsoft.com/office/drawing/2014/main" id="{9A080C64-12B0-F9CF-7CCF-AD72D92ED6D2}"/>
                  </a:ext>
                </a:extLst>
              </p:cNvPr>
              <p:cNvSpPr txBox="1"/>
              <p:nvPr/>
            </p:nvSpPr>
            <p:spPr>
              <a:xfrm>
                <a:off x="4292043" y="3586961"/>
                <a:ext cx="495842" cy="44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Arial" panose="020B0604020202020204" pitchFamily="34" charset="0"/>
                  </a:rPr>
                  <a:t>02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1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2 형태 12">
            <a:extLst>
              <a:ext uri="{FF2B5EF4-FFF2-40B4-BE49-F238E27FC236}">
                <a16:creationId xmlns:a16="http://schemas.microsoft.com/office/drawing/2014/main" id="{B7D54FB2-31E1-A743-5E50-2426DF1F0D4C}"/>
              </a:ext>
            </a:extLst>
          </p:cNvPr>
          <p:cNvSpPr txBox="1"/>
          <p:nvPr/>
        </p:nvSpPr>
        <p:spPr>
          <a:xfrm>
            <a:off x="360000" y="1080000"/>
            <a:ext cx="782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유입되는 사용자들이 원하는 채용공고의 필수 자격 요건을 갖춘다면 지원할 것이다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E30AB6-3629-AC87-312E-48F8927306D4}"/>
              </a:ext>
            </a:extLst>
          </p:cNvPr>
          <p:cNvGrpSpPr/>
          <p:nvPr/>
        </p:nvGrpSpPr>
        <p:grpSpPr>
          <a:xfrm>
            <a:off x="340760" y="360000"/>
            <a:ext cx="5712710" cy="409740"/>
            <a:chOff x="699876" y="526448"/>
            <a:chExt cx="5712710" cy="409740"/>
          </a:xfrm>
        </p:grpSpPr>
        <p:sp>
          <p:nvSpPr>
            <p:cNvPr id="8" name="슬라이드 2 형태 12">
              <a:extLst>
                <a:ext uri="{FF2B5EF4-FFF2-40B4-BE49-F238E27FC236}">
                  <a16:creationId xmlns:a16="http://schemas.microsoft.com/office/drawing/2014/main" id="{3FA33317-F575-531A-F7F8-EDD1AFCD402D}"/>
                </a:ext>
              </a:extLst>
            </p:cNvPr>
            <p:cNvSpPr txBox="1"/>
            <p:nvPr/>
          </p:nvSpPr>
          <p:spPr>
            <a:xfrm>
              <a:off x="1421433" y="531263"/>
              <a:ext cx="4991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어떤 가설을 기반으로 하고 있나요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?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9" name="슬라이드 23 형태 8">
              <a:extLst>
                <a:ext uri="{FF2B5EF4-FFF2-40B4-BE49-F238E27FC236}">
                  <a16:creationId xmlns:a16="http://schemas.microsoft.com/office/drawing/2014/main" id="{74D026CC-FFF8-15E2-C629-E18DAFC760F3}"/>
                </a:ext>
              </a:extLst>
            </p:cNvPr>
            <p:cNvGrpSpPr/>
            <p:nvPr/>
          </p:nvGrpSpPr>
          <p:grpSpPr>
            <a:xfrm>
              <a:off x="699876" y="526448"/>
              <a:ext cx="458780" cy="409740"/>
              <a:chOff x="4287634" y="3586327"/>
              <a:chExt cx="504659" cy="450717"/>
            </a:xfrm>
            <a:solidFill>
              <a:schemeClr val="bg2">
                <a:lumMod val="25000"/>
              </a:schemeClr>
            </a:solidFill>
          </p:grpSpPr>
          <p:sp>
            <p:nvSpPr>
              <p:cNvPr id="10" name="슬라이드 23 형태 8 그룹 1">
                <a:extLst>
                  <a:ext uri="{FF2B5EF4-FFF2-40B4-BE49-F238E27FC236}">
                    <a16:creationId xmlns:a16="http://schemas.microsoft.com/office/drawing/2014/main" id="{22E1E0B5-39A2-FDD8-B1D7-AB46186E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030" y="3586327"/>
                <a:ext cx="450606" cy="4507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슬라이드 23 형태 8 그룹 2">
                <a:extLst>
                  <a:ext uri="{FF2B5EF4-FFF2-40B4-BE49-F238E27FC236}">
                    <a16:creationId xmlns:a16="http://schemas.microsoft.com/office/drawing/2014/main" id="{9A080C64-12B0-F9CF-7CCF-AD72D92ED6D2}"/>
                  </a:ext>
                </a:extLst>
              </p:cNvPr>
              <p:cNvSpPr txBox="1"/>
              <p:nvPr/>
            </p:nvSpPr>
            <p:spPr>
              <a:xfrm>
                <a:off x="4287634" y="3586961"/>
                <a:ext cx="504659" cy="44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Arial" panose="020B0604020202020204" pitchFamily="34" charset="0"/>
                  </a:rPr>
                  <a:t>03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9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2 형태 12">
            <a:extLst>
              <a:ext uri="{FF2B5EF4-FFF2-40B4-BE49-F238E27FC236}">
                <a16:creationId xmlns:a16="http://schemas.microsoft.com/office/drawing/2014/main" id="{B7D54FB2-31E1-A743-5E50-2426DF1F0D4C}"/>
              </a:ext>
            </a:extLst>
          </p:cNvPr>
          <p:cNvSpPr txBox="1"/>
          <p:nvPr/>
        </p:nvSpPr>
        <p:spPr>
          <a:xfrm>
            <a:off x="360000" y="1080000"/>
            <a:ext cx="782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사용자들이 채용 공고의 자격 요건을 갖출 수 있도록 교육을 제공하는 기능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E30AB6-3629-AC87-312E-48F8927306D4}"/>
              </a:ext>
            </a:extLst>
          </p:cNvPr>
          <p:cNvGrpSpPr/>
          <p:nvPr/>
        </p:nvGrpSpPr>
        <p:grpSpPr>
          <a:xfrm>
            <a:off x="344772" y="360000"/>
            <a:ext cx="5708698" cy="409740"/>
            <a:chOff x="703888" y="526448"/>
            <a:chExt cx="5708698" cy="409740"/>
          </a:xfrm>
        </p:grpSpPr>
        <p:sp>
          <p:nvSpPr>
            <p:cNvPr id="8" name="슬라이드 2 형태 12">
              <a:extLst>
                <a:ext uri="{FF2B5EF4-FFF2-40B4-BE49-F238E27FC236}">
                  <a16:creationId xmlns:a16="http://schemas.microsoft.com/office/drawing/2014/main" id="{3FA33317-F575-531A-F7F8-EDD1AFCD402D}"/>
                </a:ext>
              </a:extLst>
            </p:cNvPr>
            <p:cNvSpPr txBox="1"/>
            <p:nvPr/>
          </p:nvSpPr>
          <p:spPr>
            <a:xfrm>
              <a:off x="1421433" y="531263"/>
              <a:ext cx="4991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어떤 기능인가요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?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9" name="슬라이드 23 형태 8">
              <a:extLst>
                <a:ext uri="{FF2B5EF4-FFF2-40B4-BE49-F238E27FC236}">
                  <a16:creationId xmlns:a16="http://schemas.microsoft.com/office/drawing/2014/main" id="{74D026CC-FFF8-15E2-C629-E18DAFC760F3}"/>
                </a:ext>
              </a:extLst>
            </p:cNvPr>
            <p:cNvGrpSpPr/>
            <p:nvPr/>
          </p:nvGrpSpPr>
          <p:grpSpPr>
            <a:xfrm>
              <a:off x="703888" y="526448"/>
              <a:ext cx="450765" cy="409740"/>
              <a:chOff x="4292043" y="3586327"/>
              <a:chExt cx="495842" cy="450717"/>
            </a:xfrm>
            <a:solidFill>
              <a:schemeClr val="bg2">
                <a:lumMod val="25000"/>
              </a:schemeClr>
            </a:solidFill>
          </p:grpSpPr>
          <p:sp>
            <p:nvSpPr>
              <p:cNvPr id="10" name="슬라이드 23 형태 8 그룹 1">
                <a:extLst>
                  <a:ext uri="{FF2B5EF4-FFF2-40B4-BE49-F238E27FC236}">
                    <a16:creationId xmlns:a16="http://schemas.microsoft.com/office/drawing/2014/main" id="{22E1E0B5-39A2-FDD8-B1D7-AB46186E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030" y="3586327"/>
                <a:ext cx="450606" cy="4507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슬라이드 23 형태 8 그룹 2">
                <a:extLst>
                  <a:ext uri="{FF2B5EF4-FFF2-40B4-BE49-F238E27FC236}">
                    <a16:creationId xmlns:a16="http://schemas.microsoft.com/office/drawing/2014/main" id="{9A080C64-12B0-F9CF-7CCF-AD72D92ED6D2}"/>
                  </a:ext>
                </a:extLst>
              </p:cNvPr>
              <p:cNvSpPr txBox="1"/>
              <p:nvPr/>
            </p:nvSpPr>
            <p:spPr>
              <a:xfrm>
                <a:off x="4292043" y="3586961"/>
                <a:ext cx="495842" cy="44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Arial" panose="020B0604020202020204" pitchFamily="34" charset="0"/>
                  </a:rPr>
                  <a:t>04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14" name="그림 13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61D3DE69-B6EE-2E0B-49A2-B5265487B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9" y="2001615"/>
            <a:ext cx="2901174" cy="1853856"/>
          </a:xfrm>
          <a:prstGeom prst="rect">
            <a:avLst/>
          </a:prstGeom>
        </p:spPr>
      </p:pic>
      <p:sp>
        <p:nvSpPr>
          <p:cNvPr id="17" name="슬라이드 22 형태 7 그룹 1">
            <a:extLst>
              <a:ext uri="{FF2B5EF4-FFF2-40B4-BE49-F238E27FC236}">
                <a16:creationId xmlns:a16="http://schemas.microsoft.com/office/drawing/2014/main" id="{6FEA031A-6FB1-F64D-4B11-037C0285AC75}"/>
              </a:ext>
            </a:extLst>
          </p:cNvPr>
          <p:cNvSpPr/>
          <p:nvPr/>
        </p:nvSpPr>
        <p:spPr>
          <a:xfrm>
            <a:off x="5044891" y="1728716"/>
            <a:ext cx="3066430" cy="1254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슬라이드 12 형태 14">
            <a:extLst>
              <a:ext uri="{FF2B5EF4-FFF2-40B4-BE49-F238E27FC236}">
                <a16:creationId xmlns:a16="http://schemas.microsoft.com/office/drawing/2014/main" id="{C9EB9757-5EC7-B5D2-8B57-EBBC61B0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141" y="2001615"/>
            <a:ext cx="2695930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lvl="0" indent="-171450" defTabSz="457200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대용량 데이터 환경에서 </a:t>
            </a:r>
            <a:r>
              <a:rPr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SQL</a:t>
            </a:r>
            <a:r>
              <a:rPr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을 사용한 데이터 추출 방법 교육 및 실습자료 제공</a:t>
            </a:r>
            <a:endParaRPr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9" name="슬라이드 1 형태 15">
            <a:extLst>
              <a:ext uri="{FF2B5EF4-FFF2-40B4-BE49-F238E27FC236}">
                <a16:creationId xmlns:a16="http://schemas.microsoft.com/office/drawing/2014/main" id="{967D7735-A8A3-2FC1-F86A-FF2743F22488}"/>
              </a:ext>
            </a:extLst>
          </p:cNvPr>
          <p:cNvCxnSpPr>
            <a:cxnSpLocks/>
          </p:cNvCxnSpPr>
          <p:nvPr/>
        </p:nvCxnSpPr>
        <p:spPr>
          <a:xfrm flipV="1">
            <a:off x="3267740" y="2349929"/>
            <a:ext cx="1671451" cy="1031224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rgbClr val="9E927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슬라이드 22 형태 7 그룹 1">
            <a:extLst>
              <a:ext uri="{FF2B5EF4-FFF2-40B4-BE49-F238E27FC236}">
                <a16:creationId xmlns:a16="http://schemas.microsoft.com/office/drawing/2014/main" id="{554B0EB1-3808-AF34-142A-AFD8476BB9A0}"/>
              </a:ext>
            </a:extLst>
          </p:cNvPr>
          <p:cNvSpPr/>
          <p:nvPr/>
        </p:nvSpPr>
        <p:spPr>
          <a:xfrm>
            <a:off x="5044891" y="3262742"/>
            <a:ext cx="3066430" cy="1254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슬라이드 12 형태 14">
            <a:extLst>
              <a:ext uri="{FF2B5EF4-FFF2-40B4-BE49-F238E27FC236}">
                <a16:creationId xmlns:a16="http://schemas.microsoft.com/office/drawing/2014/main" id="{42D84028-A484-DE12-1F57-A0C1800D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141" y="3477997"/>
            <a:ext cx="2695930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171450" lvl="0" indent="-171450" defTabSz="457200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Python </a:t>
            </a:r>
            <a:r>
              <a:rPr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교육 직접 제공 또는 관련 교육 서비스와 협업</a:t>
            </a:r>
            <a:endParaRPr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71450" lvl="0" indent="-171450" defTabSz="457200" latinLnBrk="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관련 교육 자료 제공</a:t>
            </a:r>
            <a:endParaRPr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24" name="슬라이드 1 형태 2">
            <a:extLst>
              <a:ext uri="{FF2B5EF4-FFF2-40B4-BE49-F238E27FC236}">
                <a16:creationId xmlns:a16="http://schemas.microsoft.com/office/drawing/2014/main" id="{4679B8D1-C877-71D7-29FD-71CE2CB4D1A0}"/>
              </a:ext>
            </a:extLst>
          </p:cNvPr>
          <p:cNvCxnSpPr>
            <a:cxnSpLocks/>
          </p:cNvCxnSpPr>
          <p:nvPr/>
        </p:nvCxnSpPr>
        <p:spPr>
          <a:xfrm>
            <a:off x="2367740" y="3620570"/>
            <a:ext cx="2571451" cy="0"/>
          </a:xfrm>
          <a:prstGeom prst="straightConnector1">
            <a:avLst/>
          </a:prstGeom>
          <a:noFill/>
          <a:ln w="76200" cap="flat" cmpd="sng" algn="ctr">
            <a:solidFill>
              <a:srgbClr val="796F5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슬라이드 12 형태 14">
            <a:extLst>
              <a:ext uri="{FF2B5EF4-FFF2-40B4-BE49-F238E27FC236}">
                <a16:creationId xmlns:a16="http://schemas.microsoft.com/office/drawing/2014/main" id="{B1A3428F-391D-FD8C-3974-9EB2D0D0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719" y="2739058"/>
            <a:ext cx="1184076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defTabSz="457200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하이퍼링크 사용</a:t>
            </a:r>
            <a:endParaRPr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1" name="슬라이드 12 형태 14">
            <a:extLst>
              <a:ext uri="{FF2B5EF4-FFF2-40B4-BE49-F238E27FC236}">
                <a16:creationId xmlns:a16="http://schemas.microsoft.com/office/drawing/2014/main" id="{25F1DEB3-7E34-1DA2-7744-315264D3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855" y="3668464"/>
            <a:ext cx="1184076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defTabSz="457200" latinLnBrk="0">
              <a:lnSpc>
                <a:spcPct val="120000"/>
              </a:lnSpc>
              <a:spcBef>
                <a:spcPts val="300"/>
              </a:spcBef>
              <a:defRPr/>
            </a:pPr>
            <a:r>
              <a:rPr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하이퍼링크 사용</a:t>
            </a:r>
            <a:endParaRPr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4E30AB6-3629-AC87-312E-48F8927306D4}"/>
              </a:ext>
            </a:extLst>
          </p:cNvPr>
          <p:cNvGrpSpPr/>
          <p:nvPr/>
        </p:nvGrpSpPr>
        <p:grpSpPr>
          <a:xfrm>
            <a:off x="339961" y="360000"/>
            <a:ext cx="8718979" cy="409740"/>
            <a:chOff x="699077" y="526448"/>
            <a:chExt cx="8718979" cy="409740"/>
          </a:xfrm>
        </p:grpSpPr>
        <p:sp>
          <p:nvSpPr>
            <p:cNvPr id="8" name="슬라이드 2 형태 12">
              <a:extLst>
                <a:ext uri="{FF2B5EF4-FFF2-40B4-BE49-F238E27FC236}">
                  <a16:creationId xmlns:a16="http://schemas.microsoft.com/office/drawing/2014/main" id="{3FA33317-F575-531A-F7F8-EDD1AFCD402D}"/>
                </a:ext>
              </a:extLst>
            </p:cNvPr>
            <p:cNvSpPr txBox="1"/>
            <p:nvPr/>
          </p:nvSpPr>
          <p:spPr>
            <a:xfrm>
              <a:off x="1421433" y="531263"/>
              <a:ext cx="7996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제시해 준 기능을 제품화 하기 전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,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 가설을 검증 할 수 있는 방법이 있을까요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?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9" name="슬라이드 23 형태 8">
              <a:extLst>
                <a:ext uri="{FF2B5EF4-FFF2-40B4-BE49-F238E27FC236}">
                  <a16:creationId xmlns:a16="http://schemas.microsoft.com/office/drawing/2014/main" id="{74D026CC-FFF8-15E2-C629-E18DAFC760F3}"/>
                </a:ext>
              </a:extLst>
            </p:cNvPr>
            <p:cNvGrpSpPr/>
            <p:nvPr/>
          </p:nvGrpSpPr>
          <p:grpSpPr>
            <a:xfrm>
              <a:off x="699077" y="526448"/>
              <a:ext cx="460382" cy="409740"/>
              <a:chOff x="4286753" y="3586327"/>
              <a:chExt cx="506421" cy="450717"/>
            </a:xfrm>
            <a:solidFill>
              <a:schemeClr val="bg2">
                <a:lumMod val="25000"/>
              </a:schemeClr>
            </a:solidFill>
          </p:grpSpPr>
          <p:sp>
            <p:nvSpPr>
              <p:cNvPr id="10" name="슬라이드 23 형태 8 그룹 1">
                <a:extLst>
                  <a:ext uri="{FF2B5EF4-FFF2-40B4-BE49-F238E27FC236}">
                    <a16:creationId xmlns:a16="http://schemas.microsoft.com/office/drawing/2014/main" id="{22E1E0B5-39A2-FDD8-B1D7-AB46186E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030" y="3586327"/>
                <a:ext cx="450606" cy="4507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슬라이드 23 형태 8 그룹 2">
                <a:extLst>
                  <a:ext uri="{FF2B5EF4-FFF2-40B4-BE49-F238E27FC236}">
                    <a16:creationId xmlns:a16="http://schemas.microsoft.com/office/drawing/2014/main" id="{9A080C64-12B0-F9CF-7CCF-AD72D92ED6D2}"/>
                  </a:ext>
                </a:extLst>
              </p:cNvPr>
              <p:cNvSpPr txBox="1"/>
              <p:nvPr/>
            </p:nvSpPr>
            <p:spPr>
              <a:xfrm>
                <a:off x="4286753" y="3586961"/>
                <a:ext cx="506421" cy="44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Arial" panose="020B0604020202020204" pitchFamily="34" charset="0"/>
                  </a:rPr>
                  <a:t>05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슬라이드 2 형태 12">
            <a:extLst>
              <a:ext uri="{FF2B5EF4-FFF2-40B4-BE49-F238E27FC236}">
                <a16:creationId xmlns:a16="http://schemas.microsoft.com/office/drawing/2014/main" id="{390DE132-432A-3ECD-AD74-B092691EB8D8}"/>
              </a:ext>
            </a:extLst>
          </p:cNvPr>
          <p:cNvSpPr txBox="1"/>
          <p:nvPr/>
        </p:nvSpPr>
        <p:spPr>
          <a:xfrm>
            <a:off x="360000" y="1080000"/>
            <a:ext cx="7827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연봉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 직무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 기업 평판 등 조건이 최대한 비슷한 공고들을 모아 무작위로 두 그룹으로 나눈 후 특정 한 그룹에만 제시한 기능을 적용 후 비교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해당 그룹의 지원자 수가 비교 대상이 되는 다른 그룹보다 유의미하게 높을 경우 제시한 기능이 지원자 수를 늘리는데 도움이 되었다고 판단 가능 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4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4E30AB6-3629-AC87-312E-48F8927306D4}"/>
              </a:ext>
            </a:extLst>
          </p:cNvPr>
          <p:cNvGrpSpPr/>
          <p:nvPr/>
        </p:nvGrpSpPr>
        <p:grpSpPr>
          <a:xfrm>
            <a:off x="339961" y="360000"/>
            <a:ext cx="8718979" cy="409740"/>
            <a:chOff x="699077" y="526448"/>
            <a:chExt cx="8718979" cy="409740"/>
          </a:xfrm>
        </p:grpSpPr>
        <p:sp>
          <p:nvSpPr>
            <p:cNvPr id="8" name="슬라이드 2 형태 12">
              <a:extLst>
                <a:ext uri="{FF2B5EF4-FFF2-40B4-BE49-F238E27FC236}">
                  <a16:creationId xmlns:a16="http://schemas.microsoft.com/office/drawing/2014/main" id="{3FA33317-F575-531A-F7F8-EDD1AFCD402D}"/>
                </a:ext>
              </a:extLst>
            </p:cNvPr>
            <p:cNvSpPr txBox="1"/>
            <p:nvPr/>
          </p:nvSpPr>
          <p:spPr>
            <a:xfrm>
              <a:off x="1421433" y="531263"/>
              <a:ext cx="7996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왜 이것이 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‘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지원자 수</a:t>
              </a:r>
              <a:r>
                <a:rPr lang="en-US" altLang="ko-KR" sz="2000" dirty="0">
                  <a:solidFill>
                    <a:srgbClr val="242625"/>
                  </a:solidFill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’</a:t>
              </a:r>
              <a:r>
                <a:rPr lang="ko-KR" altLang="en-US" sz="2000" dirty="0" err="1">
                  <a:solidFill>
                    <a:srgbClr val="242625"/>
                  </a:solidFill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를</a:t>
              </a:r>
              <a:r>
                <a:rPr lang="ko-KR" altLang="en-US" sz="2000" dirty="0">
                  <a:solidFill>
                    <a:srgbClr val="242625"/>
                  </a:solidFill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 늘리기 위해 가장 좋은 기능이라고 생각하나요</a:t>
              </a:r>
              <a:r>
                <a:rPr lang="en-US" altLang="ko-KR" sz="2000" dirty="0">
                  <a:solidFill>
                    <a:srgbClr val="242625"/>
                  </a:solidFill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?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9" name="슬라이드 23 형태 8">
              <a:extLst>
                <a:ext uri="{FF2B5EF4-FFF2-40B4-BE49-F238E27FC236}">
                  <a16:creationId xmlns:a16="http://schemas.microsoft.com/office/drawing/2014/main" id="{74D026CC-FFF8-15E2-C629-E18DAFC760F3}"/>
                </a:ext>
              </a:extLst>
            </p:cNvPr>
            <p:cNvGrpSpPr/>
            <p:nvPr/>
          </p:nvGrpSpPr>
          <p:grpSpPr>
            <a:xfrm>
              <a:off x="699077" y="526448"/>
              <a:ext cx="460382" cy="409740"/>
              <a:chOff x="4286753" y="3586327"/>
              <a:chExt cx="506421" cy="450717"/>
            </a:xfrm>
            <a:solidFill>
              <a:schemeClr val="bg2">
                <a:lumMod val="25000"/>
              </a:schemeClr>
            </a:solidFill>
          </p:grpSpPr>
          <p:sp>
            <p:nvSpPr>
              <p:cNvPr id="10" name="슬라이드 23 형태 8 그룹 1">
                <a:extLst>
                  <a:ext uri="{FF2B5EF4-FFF2-40B4-BE49-F238E27FC236}">
                    <a16:creationId xmlns:a16="http://schemas.microsoft.com/office/drawing/2014/main" id="{22E1E0B5-39A2-FDD8-B1D7-AB46186E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030" y="3586327"/>
                <a:ext cx="450606" cy="4507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슬라이드 23 형태 8 그룹 2">
                <a:extLst>
                  <a:ext uri="{FF2B5EF4-FFF2-40B4-BE49-F238E27FC236}">
                    <a16:creationId xmlns:a16="http://schemas.microsoft.com/office/drawing/2014/main" id="{9A080C64-12B0-F9CF-7CCF-AD72D92ED6D2}"/>
                  </a:ext>
                </a:extLst>
              </p:cNvPr>
              <p:cNvSpPr txBox="1"/>
              <p:nvPr/>
            </p:nvSpPr>
            <p:spPr>
              <a:xfrm>
                <a:off x="4286753" y="3586961"/>
                <a:ext cx="506421" cy="44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Arial" panose="020B0604020202020204" pitchFamily="34" charset="0"/>
                  </a:rPr>
                  <a:t>06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슬라이드 2 형태 12">
            <a:extLst>
              <a:ext uri="{FF2B5EF4-FFF2-40B4-BE49-F238E27FC236}">
                <a16:creationId xmlns:a16="http://schemas.microsoft.com/office/drawing/2014/main" id="{390DE132-432A-3ECD-AD74-B092691EB8D8}"/>
              </a:ext>
            </a:extLst>
          </p:cNvPr>
          <p:cNvSpPr txBox="1"/>
          <p:nvPr/>
        </p:nvSpPr>
        <p:spPr>
          <a:xfrm>
            <a:off x="360000" y="1080000"/>
            <a:ext cx="782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유입되는 사용자가 지원자로 전환되지 않는 이유는 여러가지가 있겠으나 위에서 서술한 이유가 가장 많은 사용자들이 가지고 있는 어려움이라고 판단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 즉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 가장 큰 임팩트를 가진 문제라고 생각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가장 큰 임팩트를 가진 문제를 해결 할 수 있는 기능이면서 동시에 교육 비즈니스로도 서비스를 확대할 수 있는 경영적으로도 이점을 가지는 기능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4E30AB6-3629-AC87-312E-48F8927306D4}"/>
              </a:ext>
            </a:extLst>
          </p:cNvPr>
          <p:cNvGrpSpPr/>
          <p:nvPr/>
        </p:nvGrpSpPr>
        <p:grpSpPr>
          <a:xfrm>
            <a:off x="358396" y="360000"/>
            <a:ext cx="8700544" cy="712701"/>
            <a:chOff x="717512" y="526448"/>
            <a:chExt cx="8700544" cy="712701"/>
          </a:xfrm>
        </p:grpSpPr>
        <p:sp>
          <p:nvSpPr>
            <p:cNvPr id="8" name="슬라이드 2 형태 12">
              <a:extLst>
                <a:ext uri="{FF2B5EF4-FFF2-40B4-BE49-F238E27FC236}">
                  <a16:creationId xmlns:a16="http://schemas.microsoft.com/office/drawing/2014/main" id="{3FA33317-F575-531A-F7F8-EDD1AFCD402D}"/>
                </a:ext>
              </a:extLst>
            </p:cNvPr>
            <p:cNvSpPr txBox="1"/>
            <p:nvPr/>
          </p:nvSpPr>
          <p:spPr>
            <a:xfrm>
              <a:off x="1421433" y="531263"/>
              <a:ext cx="7996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지원자가 얼마나 늘어날 것 같나요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?</a:t>
              </a:r>
              <a:r>
                <a:rPr kumimoji="0" lang="ko-KR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 이 프로젝트가 성공이라고 판별되는 기준점은 얼마라고 생각하나요</a:t>
              </a:r>
              <a:r>
                <a:rPr kumimoji="0" lang="en-US" altLang="ko-KR" sz="2000" i="0" u="none" strike="noStrike" kern="1200" cap="none" spc="0" normalizeH="0" baseline="0" noProof="0" dirty="0">
                  <a:ln>
                    <a:noFill/>
                  </a:ln>
                  <a:solidFill>
                    <a:srgbClr val="242625"/>
                  </a:solidFill>
                  <a:effectLst/>
                  <a:uLnTx/>
                  <a:uFillTx/>
                  <a:latin typeface="Impact" panose="020B0806030902050204" pitchFamily="34" charset="0"/>
                  <a:ea typeface="BM DoHyeon OTF" panose="020B0600000101010101" pitchFamily="34" charset="-127"/>
                  <a:cs typeface="Times New Roman" panose="02020603050405020304" pitchFamily="18" charset="0"/>
                  <a:sym typeface="Arial" panose="020B0604020202020204" pitchFamily="34" charset="0"/>
                </a:rPr>
                <a:t>?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242625"/>
                </a:solidFill>
                <a:effectLst/>
                <a:uLnTx/>
                <a:uFillTx/>
                <a:latin typeface="Impact" panose="020B0806030902050204" pitchFamily="34" charset="0"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9" name="슬라이드 23 형태 8">
              <a:extLst>
                <a:ext uri="{FF2B5EF4-FFF2-40B4-BE49-F238E27FC236}">
                  <a16:creationId xmlns:a16="http://schemas.microsoft.com/office/drawing/2014/main" id="{74D026CC-FFF8-15E2-C629-E18DAFC760F3}"/>
                </a:ext>
              </a:extLst>
            </p:cNvPr>
            <p:cNvGrpSpPr/>
            <p:nvPr/>
          </p:nvGrpSpPr>
          <p:grpSpPr>
            <a:xfrm>
              <a:off x="717512" y="526448"/>
              <a:ext cx="423514" cy="409740"/>
              <a:chOff x="4307030" y="3586327"/>
              <a:chExt cx="465866" cy="450717"/>
            </a:xfrm>
            <a:solidFill>
              <a:schemeClr val="bg2">
                <a:lumMod val="25000"/>
              </a:schemeClr>
            </a:solidFill>
          </p:grpSpPr>
          <p:sp>
            <p:nvSpPr>
              <p:cNvPr id="10" name="슬라이드 23 형태 8 그룹 1">
                <a:extLst>
                  <a:ext uri="{FF2B5EF4-FFF2-40B4-BE49-F238E27FC236}">
                    <a16:creationId xmlns:a16="http://schemas.microsoft.com/office/drawing/2014/main" id="{22E1E0B5-39A2-FDD8-B1D7-AB46186E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030" y="3586327"/>
                <a:ext cx="450606" cy="45071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슬라이드 23 형태 8 그룹 2">
                <a:extLst>
                  <a:ext uri="{FF2B5EF4-FFF2-40B4-BE49-F238E27FC236}">
                    <a16:creationId xmlns:a16="http://schemas.microsoft.com/office/drawing/2014/main" id="{9A080C64-12B0-F9CF-7CCF-AD72D92ED6D2}"/>
                  </a:ext>
                </a:extLst>
              </p:cNvPr>
              <p:cNvSpPr txBox="1"/>
              <p:nvPr/>
            </p:nvSpPr>
            <p:spPr>
              <a:xfrm>
                <a:off x="4307030" y="3586961"/>
                <a:ext cx="465866" cy="44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Arial" panose="020B0604020202020204" pitchFamily="34" charset="0"/>
                  </a:rPr>
                  <a:t>07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슬라이드 2 형태 12">
            <a:extLst>
              <a:ext uri="{FF2B5EF4-FFF2-40B4-BE49-F238E27FC236}">
                <a16:creationId xmlns:a16="http://schemas.microsoft.com/office/drawing/2014/main" id="{390DE132-432A-3ECD-AD74-B092691EB8D8}"/>
              </a:ext>
            </a:extLst>
          </p:cNvPr>
          <p:cNvSpPr txBox="1"/>
          <p:nvPr/>
        </p:nvSpPr>
        <p:spPr>
          <a:xfrm>
            <a:off x="360000" y="1080000"/>
            <a:ext cx="7827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200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만 유저가 모두 지원의 사를 가지고 들어오지는 않을 것이라고 생각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그러나 채용공고 조회 수가 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회 이상 정도 된다면 실제 구직 의사가 있는 사용자라고 판단할 수 있으므로 데이터를 추출해 해당 사용자 수 파악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파악된 채용공고 조회 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회 이상 사용자 수의 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10%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가 지원자로 전환된다면 성공이라고 판별 가능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해당 사용자 수에는 지원자들도 포함되어 있고 대부분의 사용자들은 구직을 위해 노력하는 과정을 귀찮아 하기 때문에 </a:t>
            </a:r>
            <a:r>
              <a:rPr lang="en-US" altLang="ko-KR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10%</a:t>
            </a: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도 나쁘지 않은 수치라고 생각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242625"/>
                </a:solidFill>
                <a:latin typeface="Impact" panose="020B0806030902050204" pitchFamily="34" charset="0"/>
                <a:ea typeface="BM DoHyeon OTF" panose="020B0600000101010101" pitchFamily="34" charset="-127"/>
                <a:cs typeface="Times New Roman" panose="02020603050405020304" pitchFamily="18" charset="0"/>
                <a:sym typeface="Arial" panose="020B0604020202020204" pitchFamily="34" charset="0"/>
              </a:rPr>
              <a:t>지원자 수의 관점이 아닌 교육 비즈니스로 생각했을 때는 하이퍼링크를 통해 접속한 사용자 수를 기준으로 판별 기준 재선정 필요</a:t>
            </a:r>
            <a:endParaRPr lang="en-US" altLang="ko-KR" dirty="0">
              <a:solidFill>
                <a:srgbClr val="242625"/>
              </a:solidFill>
              <a:latin typeface="Impact" panose="020B0806030902050204" pitchFamily="34" charset="0"/>
              <a:ea typeface="BM DoHyeon OTF" panose="020B0600000101010101" pitchFamily="34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- 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맑은 고딕"/>
        <a:ea typeface="맑은 고딕"/>
        <a:cs typeface="맑은 고딕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맑은 고딕"/>
        <a:cs typeface="맑은 고딕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Milcheur Law Light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2B2E31"/>
      </a:accent1>
      <a:accent2>
        <a:srgbClr val="42474B"/>
      </a:accent2>
      <a:accent3>
        <a:srgbClr val="5C6368"/>
      </a:accent3>
      <a:accent4>
        <a:srgbClr val="967744"/>
      </a:accent4>
      <a:accent5>
        <a:srgbClr val="C3A475"/>
      </a:accent5>
      <a:accent6>
        <a:srgbClr val="CFB995"/>
      </a:accent6>
      <a:hlink>
        <a:srgbClr val="2998E3"/>
      </a:hlink>
      <a:folHlink>
        <a:srgbClr val="7F723D"/>
      </a:folHlink>
    </a:clrScheme>
    <a:fontScheme name="Custom 42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412</Words>
  <Application>Microsoft Macintosh PowerPoint</Application>
  <PresentationFormat>사용자 지정</PresentationFormat>
  <Paragraphs>50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Impact</vt:lpstr>
      <vt:lpstr>맑은 고딕</vt:lpstr>
      <vt:lpstr>BM DoHyeon OTF</vt:lpstr>
      <vt:lpstr>Arial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(주)콘텐츠테이크아웃</dc:description>
  <cp:lastModifiedBy>안태윤</cp:lastModifiedBy>
  <cp:revision>104</cp:revision>
  <dcterms:created xsi:type="dcterms:W3CDTF">2010-10-07T11:11:20Z</dcterms:created>
  <dcterms:modified xsi:type="dcterms:W3CDTF">2023-03-30T21:25:43Z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