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2"/>
  </p:notesMasterIdLst>
  <p:handoutMasterIdLst>
    <p:handoutMasterId r:id="rId43"/>
  </p:handoutMasterIdLst>
  <p:sldIdLst>
    <p:sldId id="256" r:id="rId3"/>
    <p:sldId id="297" r:id="rId4"/>
    <p:sldId id="298" r:id="rId5"/>
    <p:sldId id="265" r:id="rId6"/>
    <p:sldId id="260" r:id="rId7"/>
    <p:sldId id="264" r:id="rId8"/>
    <p:sldId id="299" r:id="rId9"/>
    <p:sldId id="271" r:id="rId10"/>
    <p:sldId id="338" r:id="rId11"/>
    <p:sldId id="334" r:id="rId12"/>
    <p:sldId id="340" r:id="rId13"/>
    <p:sldId id="339" r:id="rId14"/>
    <p:sldId id="335" r:id="rId15"/>
    <p:sldId id="303" r:id="rId16"/>
    <p:sldId id="304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328" r:id="rId25"/>
    <p:sldId id="323" r:id="rId26"/>
    <p:sldId id="313" r:id="rId27"/>
    <p:sldId id="314" r:id="rId28"/>
    <p:sldId id="315" r:id="rId29"/>
    <p:sldId id="319" r:id="rId30"/>
    <p:sldId id="330" r:id="rId31"/>
    <p:sldId id="332" r:id="rId32"/>
    <p:sldId id="331" r:id="rId33"/>
    <p:sldId id="333" r:id="rId34"/>
    <p:sldId id="329" r:id="rId35"/>
    <p:sldId id="326" r:id="rId36"/>
    <p:sldId id="320" r:id="rId37"/>
    <p:sldId id="321" r:id="rId38"/>
    <p:sldId id="342" r:id="rId39"/>
    <p:sldId id="341" r:id="rId40"/>
    <p:sldId id="296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5FDAD32F-31CD-4AA6-9DB4-EE8DF9C84829}">
          <p14:sldIdLst>
            <p14:sldId id="256"/>
          </p14:sldIdLst>
        </p14:section>
        <p14:section name="목차" id="{8457EE74-D34A-4737-8CF0-44849A6D9924}">
          <p14:sldIdLst>
            <p14:sldId id="297"/>
          </p14:sldIdLst>
        </p14:section>
        <p14:section name="1.기본화면" id="{7BA49A1E-8AD1-40BB-A7CE-9268C224CCA0}">
          <p14:sldIdLst>
            <p14:sldId id="298"/>
            <p14:sldId id="265"/>
          </p14:sldIdLst>
        </p14:section>
        <p14:section name="내 BMW 만들기" id="{55DBC03F-BA8B-4F59-80C3-EB5964DD4D71}">
          <p14:sldIdLst>
            <p14:sldId id="260"/>
            <p14:sldId id="264"/>
            <p14:sldId id="299"/>
          </p14:sldIdLst>
        </p14:section>
        <p14:section name="카탈로그 안내" id="{DB19B7D3-572E-478C-979D-1033A234C444}">
          <p14:sldIdLst>
            <p14:sldId id="271"/>
            <p14:sldId id="338"/>
          </p14:sldIdLst>
        </p14:section>
        <p14:section name="BMW 파이낸셜 서비스 안내" id="{30E3F326-F9E1-4D14-B172-CE0C49966D1D}">
          <p14:sldIdLst>
            <p14:sldId id="334"/>
            <p14:sldId id="340"/>
            <p14:sldId id="339"/>
          </p14:sldIdLst>
        </p14:section>
        <p14:section name="시승 신청" id="{F16EB4C4-0FAB-4367-85B0-A02D010A40C9}">
          <p14:sldIdLst>
            <p14:sldId id="335"/>
            <p14:sldId id="303"/>
            <p14:sldId id="304"/>
            <p14:sldId id="305"/>
          </p14:sldIdLst>
        </p14:section>
        <p14:section name="딜러 위치 찾기" id="{9B1F5547-8387-4266-B135-3DED666B4E69}">
          <p14:sldIdLst>
            <p14:sldId id="306"/>
            <p14:sldId id="307"/>
            <p14:sldId id="309"/>
          </p14:sldIdLst>
        </p14:section>
        <p14:section name="서비스 센터 찾기" id="{75CE562C-9B2E-4476-B236-A3B8541EE5E7}">
          <p14:sldIdLst>
            <p14:sldId id="310"/>
            <p14:sldId id="311"/>
            <p14:sldId id="312"/>
          </p14:sldIdLst>
        </p14:section>
        <p14:section name="웅급 상황 안내" id="{782B9F94-D229-4130-BDCF-01B1E808946A}">
          <p14:sldIdLst>
            <p14:sldId id="328"/>
            <p14:sldId id="323"/>
          </p14:sldIdLst>
        </p14:section>
        <p14:section name="BMW 공식 인증 중고차 안내" id="{BB23BC7F-9576-4BF0-8F3B-E1830AD21692}">
          <p14:sldIdLst>
            <p14:sldId id="313"/>
            <p14:sldId id="314"/>
            <p14:sldId id="315"/>
            <p14:sldId id="319"/>
          </p14:sldIdLst>
        </p14:section>
        <p14:section name="무상 보증 기간 조회" id="{9B8DDC32-CAE6-4DA7-ADFB-0C4DA9F10AE0}">
          <p14:sldIdLst>
            <p14:sldId id="330"/>
            <p14:sldId id="332"/>
          </p14:sldIdLst>
        </p14:section>
        <p14:section name="리콜 및 레몬법 대상 차량 조회" id="{CD873655-A33B-4AF7-A0AB-36D1FC9ED9A0}">
          <p14:sldIdLst>
            <p14:sldId id="331"/>
            <p14:sldId id="333"/>
          </p14:sldIdLst>
        </p14:section>
        <p14:section name="멤버십 서비스 안내" id="{AA220242-2787-4A78-BB35-E602B02DC6A1}">
          <p14:sldIdLst>
            <p14:sldId id="329"/>
            <p14:sldId id="326"/>
          </p14:sldIdLst>
        </p14:section>
        <p14:section name="이벤트 및 프로모션 안내" id="{4018A18F-4189-4125-A4EF-418598B61FC5}">
          <p14:sldIdLst>
            <p14:sldId id="320"/>
            <p14:sldId id="321"/>
          </p14:sldIdLst>
        </p14:section>
        <p14:section name="상담사 연결" id="{F13E5057-1C43-4A46-ADDC-4A898B27FFB6}">
          <p14:sldIdLst>
            <p14:sldId id="342"/>
            <p14:sldId id="341"/>
          </p14:sldIdLst>
        </p14:section>
        <p14:section name="뒤표지" id="{D80D20CF-1A24-49BB-9FA5-AFFDA70E7E8D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320" autoAdjust="0"/>
  </p:normalViewPr>
  <p:slideViewPr>
    <p:cSldViewPr snapToGrid="0" showGuides="1">
      <p:cViewPr varScale="1">
        <p:scale>
          <a:sx n="88" d="100"/>
          <a:sy n="88" d="100"/>
        </p:scale>
        <p:origin x="134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F15-9719-48C0-B351-02F1B5DAA302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BD68-5686-40B3-995B-04DC459FA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F28AA-82D0-4E6B-BE7B-2367B93DFA78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9C67-802B-48DA-BCFB-9EEFBDF4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5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25" y="2874790"/>
            <a:ext cx="9142476" cy="3116062"/>
          </a:xfrm>
          <a:prstGeom prst="rect">
            <a:avLst/>
          </a:prstGeom>
          <a:solidFill>
            <a:srgbClr val="23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19" y="6133874"/>
            <a:ext cx="1787252" cy="550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45" y="-537701"/>
            <a:ext cx="2166800" cy="2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76516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711388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376516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6163" y="6076199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711388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1035" y="6071715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9" name="Picture 2" descr="black chat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3" y="1088980"/>
            <a:ext cx="407380" cy="40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05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9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1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13505"/>
            <a:ext cx="7772400" cy="884301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43" y="265860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4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85" y="520008"/>
            <a:ext cx="8589853" cy="5982709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>
            <a:lvl1pPr algn="ctr">
              <a:defRPr sz="1050" b="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fld id="{7A09377D-8C67-4BD4-BF13-581EAE939708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3484" y="6562815"/>
            <a:ext cx="8589854" cy="62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90" y="6629146"/>
            <a:ext cx="806133" cy="1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01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89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69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6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039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10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47623" y="6663303"/>
            <a:ext cx="7077533" cy="0"/>
          </a:xfrm>
          <a:prstGeom prst="line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3146" y="6524809"/>
            <a:ext cx="511786" cy="27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2DCB18FE-46AA-4BE0-88C7-F5AF093AC2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9084932" y="6556449"/>
            <a:ext cx="60671" cy="2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1618" y="6555581"/>
            <a:ext cx="2242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2020. NHN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Inc. all rights reserved.</a:t>
            </a:r>
          </a:p>
        </p:txBody>
      </p:sp>
      <p:pic>
        <p:nvPicPr>
          <p:cNvPr id="13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3835" y="6584346"/>
            <a:ext cx="752610" cy="1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23628" y="938124"/>
            <a:ext cx="656927" cy="45719"/>
            <a:chOff x="307975" y="1199743"/>
            <a:chExt cx="620790" cy="45719"/>
          </a:xfrm>
        </p:grpSpPr>
        <p:sp>
          <p:nvSpPr>
            <p:cNvPr id="15" name="직사각형 14"/>
            <p:cNvSpPr/>
            <p:nvPr/>
          </p:nvSpPr>
          <p:spPr>
            <a:xfrm>
              <a:off x="307975" y="1199743"/>
              <a:ext cx="206930" cy="45719"/>
            </a:xfrm>
            <a:prstGeom prst="rect">
              <a:avLst/>
            </a:prstGeom>
            <a:solidFill>
              <a:srgbClr val="67C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4905" y="1199743"/>
              <a:ext cx="20693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1835" y="1199743"/>
              <a:ext cx="206930" cy="45719"/>
            </a:xfrm>
            <a:prstGeom prst="rect">
              <a:avLst/>
            </a:prstGeom>
            <a:solidFill>
              <a:srgbClr val="0A5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2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16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1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37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3485" y="520009"/>
            <a:ext cx="8589853" cy="68395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4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19" y="6493168"/>
            <a:ext cx="1266211" cy="360000"/>
          </a:xfrm>
          <a:prstGeom prst="rect">
            <a:avLst/>
          </a:prstGeom>
        </p:spPr>
      </p:pic>
      <p:cxnSp>
        <p:nvCxnSpPr>
          <p:cNvPr id="77" name="직선 연결선 76"/>
          <p:cNvCxnSpPr/>
          <p:nvPr userDrawn="1"/>
        </p:nvCxnSpPr>
        <p:spPr>
          <a:xfrm>
            <a:off x="283484" y="6531977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20619" y="6572754"/>
            <a:ext cx="715584" cy="200828"/>
          </a:xfrm>
        </p:spPr>
        <p:txBody>
          <a:bodyPr/>
          <a:lstStyle>
            <a:lvl1pPr algn="ctr">
              <a:defRPr sz="10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1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 userDrawn="1"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2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3.png"/><Relationship Id="rId7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" y="271854"/>
            <a:ext cx="9079723" cy="628789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49527" y="3415802"/>
            <a:ext cx="2121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Natural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Language Processing</a:t>
            </a:r>
            <a:endParaRPr lang="en-US" altLang="ko-KR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Expert </a:t>
            </a: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Group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0934" y="5507492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42046" y="5467011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3264722">
            <a:off x="8058851" y="1116385"/>
            <a:ext cx="433989" cy="304868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12743358">
            <a:off x="7370862" y="1543704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12743358">
            <a:off x="8582640" y="433987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901992">
            <a:off x="7616206" y="-10665"/>
            <a:ext cx="1247467" cy="696439"/>
          </a:xfrm>
          <a:custGeom>
            <a:avLst/>
            <a:gdLst>
              <a:gd name="connsiteX0" fmla="*/ 606312 w 1247467"/>
              <a:gd name="connsiteY0" fmla="*/ 0 h 696439"/>
              <a:gd name="connsiteX1" fmla="*/ 1016444 w 1247467"/>
              <a:gd name="connsiteY1" fmla="*/ 84438 h 696439"/>
              <a:gd name="connsiteX2" fmla="*/ 1247467 w 1247467"/>
              <a:gd name="connsiteY2" fmla="*/ 325292 h 696439"/>
              <a:gd name="connsiteX3" fmla="*/ 0 w 1247467"/>
              <a:gd name="connsiteY3" fmla="*/ 696439 h 69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467" h="696439">
                <a:moveTo>
                  <a:pt x="606312" y="0"/>
                </a:moveTo>
                <a:lnTo>
                  <a:pt x="1016444" y="84438"/>
                </a:lnTo>
                <a:lnTo>
                  <a:pt x="1247467" y="325292"/>
                </a:lnTo>
                <a:lnTo>
                  <a:pt x="0" y="696439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43289" y="5943370"/>
            <a:ext cx="2287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ⓒ 2019. NHN </a:t>
            </a:r>
            <a:r>
              <a:rPr lang="en-US" altLang="ko-KR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diquest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Inc. all rights reserved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06" y="5624056"/>
            <a:ext cx="1015093" cy="64031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68817" y="2751084"/>
            <a:ext cx="387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BMW </a:t>
            </a:r>
            <a:r>
              <a:rPr lang="ko-KR" altLang="en-US" sz="3200" b="1" dirty="0" err="1" smtClean="0"/>
              <a:t>챗봇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시나리오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765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1365" y="2399552"/>
            <a:ext cx="86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BMW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파이낸셜 서비스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9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파이낸셜 서비스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581150" y="1012522"/>
            <a:ext cx="15018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파이낸셜 서비스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63272" y="37208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3272" y="1687977"/>
            <a:ext cx="2095522" cy="20077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원하시는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파이낸셜 서비스</a:t>
            </a:r>
            <a:r>
              <a:rPr lang="ko-KR" altLang="en-US" sz="1000" dirty="0" smtClean="0">
                <a:solidFill>
                  <a:schemeClr val="tx1"/>
                </a:solidFill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96287" y="2163113"/>
            <a:ext cx="1780772" cy="1341662"/>
            <a:chOff x="486178" y="3323636"/>
            <a:chExt cx="1780772" cy="1341662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86178" y="3803117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프로그램 안내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86178" y="4282598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상담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신청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86178" y="3323636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납입금 계산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994263" y="4084788"/>
            <a:ext cx="108869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33306" y="448820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8676" y="82432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98676" y="584232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8323" y="588729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8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65" y="593283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3298676" y="5489709"/>
            <a:ext cx="299856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3877149" y="5517525"/>
            <a:ext cx="1837266" cy="265110"/>
            <a:chOff x="897468" y="5817216"/>
            <a:chExt cx="1837266" cy="265110"/>
          </a:xfrm>
        </p:grpSpPr>
        <p:sp>
          <p:nvSpPr>
            <p:cNvPr id="63" name="직사각형 6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401252" y="981384"/>
            <a:ext cx="2260949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신청을 도와드리겠습니다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484" y="22028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5072" y="1821148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7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14" y="1942970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4961024" y="2677441"/>
            <a:ext cx="1174377" cy="22279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BMW,2Series,220i Gran Coupe Advantage(2022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년형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남성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,010-****-****,1992-**-**,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),***@gmail.com,6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 이내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,SMART 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할부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,2022-03-04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434096" y="55515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381836" y="492318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431738" y="1130804"/>
            <a:ext cx="2952833" cy="3046566"/>
            <a:chOff x="5366756" y="976948"/>
            <a:chExt cx="1971909" cy="2033283"/>
          </a:xfrm>
        </p:grpSpPr>
        <p:sp>
          <p:nvSpPr>
            <p:cNvPr id="104" name="직사각형 103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7238950" y="1251101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5470647" y="1940384"/>
            <a:ext cx="97167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59" y="1549758"/>
            <a:ext cx="2478555" cy="15054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11" y="3055189"/>
            <a:ext cx="2336064" cy="5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파이낸셜 서비스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직사각형 112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115" name="직사각형 114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429847" y="3162512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구매 상담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42704" y="490423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8378" y="3627883"/>
            <a:ext cx="2099955" cy="775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2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17" y="171033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418382" y="1943148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42704" y="22278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667418" y="2497725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449944" y="29011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269166" y="4615911"/>
            <a:ext cx="1398252" cy="2596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 flipH="1" flipV="1">
            <a:off x="2475346" y="1636552"/>
            <a:ext cx="2082878" cy="384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4558222" y="777513"/>
            <a:ext cx="4324936" cy="3016996"/>
            <a:chOff x="5366756" y="996683"/>
            <a:chExt cx="2025957" cy="2013548"/>
          </a:xfrm>
        </p:grpSpPr>
        <p:sp>
          <p:nvSpPr>
            <p:cNvPr id="137" name="직사각형 136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140" name="그림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82" y="1156968"/>
            <a:ext cx="3628747" cy="188721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26480" y="4614897"/>
            <a:ext cx="708234" cy="260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확인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4920" y="2292677"/>
            <a:ext cx="653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및 상담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신청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2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및 상담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076450" y="1012522"/>
            <a:ext cx="10065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신청할래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6976" y="1734875"/>
            <a:ext cx="2148949" cy="470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및 상담신청을 도와드릴게요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8808" y="2287647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12452" y="2287647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상담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3094" y="258704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9820" y="2849930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9820" y="32533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6977" y="3528108"/>
            <a:ext cx="2168486" cy="7409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 진행할까요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458788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6977" y="4333358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68492" y="4333358"/>
            <a:ext cx="173225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모델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85900" y="4871764"/>
            <a:ext cx="159357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모델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527517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2355" y="1099673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신청을 위해 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402355" y="168986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06849" y="255520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120442" y="2012254"/>
            <a:ext cx="175584" cy="175584"/>
            <a:chOff x="-933651" y="3993245"/>
            <a:chExt cx="175584" cy="175584"/>
          </a:xfrm>
        </p:grpSpPr>
        <p:sp>
          <p:nvSpPr>
            <p:cNvPr id="77" name="타원 7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420" y="1958290"/>
            <a:ext cx="2057687" cy="285790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3402396" y="3460480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402396" y="3814982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886450" y="2774213"/>
            <a:ext cx="32085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66436" y="315921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465167" y="4896071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X1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65167" y="529948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105" y="3890341"/>
            <a:ext cx="2777202" cy="638684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6127477" y="4138162"/>
            <a:ext cx="175584" cy="175584"/>
            <a:chOff x="-933651" y="3993245"/>
            <a:chExt cx="175584" cy="175584"/>
          </a:xfrm>
        </p:grpSpPr>
        <p:sp>
          <p:nvSpPr>
            <p:cNvPr id="84" name="타원 8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320278" y="467582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2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및 상담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5" y="833007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5" y="585100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2" y="5895977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4" y="5941513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80" y="549838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8" y="5526204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17102" y="990063"/>
            <a:ext cx="2168486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lang="en-US" altLang="ko-KR" sz="1000" noProof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X1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선택하셨습니다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2705" y="249786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20921" y="178220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63" y="195164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1976873" y="2686120"/>
            <a:ext cx="1174377" cy="13898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1992-**-**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010-****-****,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남성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,6</a:t>
            </a:r>
            <a:r>
              <a:rPr lang="ko-KR" altLang="en-US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 이내</a:t>
            </a: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,****@gmail.com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449945" y="55602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26302" y="2193375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449945" y="413777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475346" y="1902414"/>
            <a:ext cx="208287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74" y="1259780"/>
            <a:ext cx="2345985" cy="1978128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4558226" y="758828"/>
            <a:ext cx="2952833" cy="3046566"/>
            <a:chOff x="5366756" y="976948"/>
            <a:chExt cx="1971909" cy="2033283"/>
          </a:xfrm>
        </p:grpSpPr>
        <p:sp>
          <p:nvSpPr>
            <p:cNvPr id="116" name="직사각형 115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393536" y="945094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5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및 상담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29847" y="3162512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시승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704" y="490423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8378" y="3627883"/>
            <a:ext cx="2099955" cy="841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X1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17" y="171033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/>
          <p:cNvCxnSpPr/>
          <p:nvPr/>
        </p:nvCxnSpPr>
        <p:spPr>
          <a:xfrm flipH="1" flipV="1">
            <a:off x="2475346" y="1636552"/>
            <a:ext cx="2082878" cy="384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4558222" y="777513"/>
            <a:ext cx="4324936" cy="3016996"/>
            <a:chOff x="5366756" y="996683"/>
            <a:chExt cx="2025957" cy="2013548"/>
          </a:xfrm>
        </p:grpSpPr>
        <p:sp>
          <p:nvSpPr>
            <p:cNvPr id="35" name="직사각형 34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04171" y="194947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13757" y="1943148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704" y="22278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67418" y="2497725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9944" y="29011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01455" y="4625040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82" y="1156968"/>
            <a:ext cx="3628747" cy="1887218"/>
          </a:xfrm>
          <a:prstGeom prst="rect">
            <a:avLst/>
          </a:prstGeom>
        </p:spPr>
      </p:pic>
      <p:sp>
        <p:nvSpPr>
          <p:cNvPr id="4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6480" y="4614897"/>
            <a:ext cx="708234" cy="260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확인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6704" y="2430920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03638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2955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638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3285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32955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22602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9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76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2162175" y="1052739"/>
            <a:ext cx="10170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전시장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9614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3285" y="1775092"/>
            <a:ext cx="2403924" cy="60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전시장을 찾고 계시네요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종류의 전시장을 찾고 계신가요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26128" y="2966347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426128" y="336976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35532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35532" y="375891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35532" y="1775092"/>
            <a:ext cx="2628644" cy="1906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09034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02-546-7301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도산대로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301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09033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도이치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02-554-7601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도곡로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411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09033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방배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한독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02-3477-0123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방배로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218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502915" y="4007581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95295" y="441099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8126" y="2459604"/>
            <a:ext cx="879221" cy="2703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일반 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12076" y="2459603"/>
            <a:ext cx="966387" cy="2703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BPS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2413" y="275900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8527" y="3681459"/>
            <a:ext cx="2168486" cy="833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신촌 등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5950" y="454151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9377" y="4872714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370" y="527612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993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82111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28518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02636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81867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1867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1514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08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86222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60340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325399" y="1000612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7779" y="140402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1514" y="2103224"/>
            <a:ext cx="1726917" cy="2579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1514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79330" y="4749253"/>
            <a:ext cx="1185055" cy="2703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전시장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5801" y="50487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02" y="498093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/>
          <p:nvPr/>
        </p:nvCxnSpPr>
        <p:spPr>
          <a:xfrm flipH="1">
            <a:off x="1578539" y="4878944"/>
            <a:ext cx="3689947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206015" y="4764345"/>
            <a:ext cx="276870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5268486" y="4764345"/>
            <a:ext cx="2706236" cy="3077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5" y="2202645"/>
            <a:ext cx="1477393" cy="24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5534" y="1935549"/>
            <a:ext cx="2909386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대화처리 시스템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35" y="233722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200" b="1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r="47251"/>
          <a:stretch>
            <a:fillRect/>
          </a:stretch>
        </p:blipFill>
        <p:spPr>
          <a:xfrm flipH="1">
            <a:off x="0" y="-1"/>
            <a:ext cx="3581401" cy="6884329"/>
          </a:xfrm>
          <a:custGeom>
            <a:avLst/>
            <a:gdLst>
              <a:gd name="connsiteX0" fmla="*/ 0 w 3519018"/>
              <a:gd name="connsiteY0" fmla="*/ 0 h 6562724"/>
              <a:gd name="connsiteX1" fmla="*/ 3519018 w 3519018"/>
              <a:gd name="connsiteY1" fmla="*/ 0 h 6562724"/>
              <a:gd name="connsiteX2" fmla="*/ 3519018 w 3519018"/>
              <a:gd name="connsiteY2" fmla="*/ 6562724 h 6562724"/>
              <a:gd name="connsiteX3" fmla="*/ 0 w 3519018"/>
              <a:gd name="connsiteY3" fmla="*/ 6562724 h 6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018" h="6562724">
                <a:moveTo>
                  <a:pt x="0" y="0"/>
                </a:moveTo>
                <a:lnTo>
                  <a:pt x="3519018" y="0"/>
                </a:lnTo>
                <a:lnTo>
                  <a:pt x="3519018" y="6562724"/>
                </a:lnTo>
                <a:lnTo>
                  <a:pt x="0" y="6562724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397934" y="2303392"/>
            <a:ext cx="290938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935" y="626009"/>
            <a:ext cx="5183501" cy="56323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lang="en-US" altLang="ko-KR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BMW </a:t>
            </a:r>
            <a:r>
              <a:rPr lang="ko-KR" altLang="en-US" sz="2000" noProof="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시나리오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기본화면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BMW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카탈로그 안내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BMW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파이낸셜 서비스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시승 신청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 위치 찾기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센터 찾기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응급 상황 안내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BMW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인증 중고차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무상 보증 기간 조회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리콜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레몬법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조회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11.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멤버십 서비스 안내</a:t>
            </a:r>
            <a:endParaRPr kumimoji="0" lang="en-US" altLang="ko-KR" sz="16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및 프로모션 안내</a:t>
            </a:r>
            <a:endParaRPr lang="en-US" altLang="ko-KR" sz="1600" noProof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1600" noProof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상담사</a:t>
            </a: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</a:t>
            </a:r>
            <a:endParaRPr lang="en-US" altLang="ko-KR" sz="1600" noProof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1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0711" y="2283968"/>
            <a:ext cx="637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6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900092" y="1052739"/>
            <a:ext cx="1290059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40500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46418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46418" y="375891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6418" y="1775092"/>
            <a:ext cx="2628644" cy="1906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19920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02-586-3331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서초대로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19919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교대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02-3472-7301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효령로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62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19919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01-569-7401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영동대로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340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013523" y="4007581"/>
            <a:ext cx="234231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06181" y="441099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9412" y="1747149"/>
            <a:ext cx="2532983" cy="1048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(* 24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긴급출동 서비스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080-269(BMW)-0001)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신촌 등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6599" y="284427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30263" y="3158215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22256" y="35616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1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04171" y="2103224"/>
            <a:ext cx="1726917" cy="25796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171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79234" y="4749254"/>
            <a:ext cx="1582601" cy="2227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서비스 센터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36435" y="50487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91" y="4972037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/>
          <p:nvPr/>
        </p:nvCxnSpPr>
        <p:spPr>
          <a:xfrm flipH="1">
            <a:off x="2753476" y="4878944"/>
            <a:ext cx="241558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108042" y="4764345"/>
            <a:ext cx="3369833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5170513" y="4734343"/>
            <a:ext cx="3307362" cy="3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38225" y="1015118"/>
            <a:ext cx="2197082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5655" y="141853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92" y="2204595"/>
            <a:ext cx="1466280" cy="2328428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401586" y="4734343"/>
            <a:ext cx="708234" cy="250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확인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9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7655" y="2399552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응급 상황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8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응급 상황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3452152" y="5534693"/>
            <a:ext cx="2981464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98" name="직사각형 9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209800" y="970137"/>
            <a:ext cx="997636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안걸려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57785" y="134717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1456" y="1551816"/>
            <a:ext cx="2168486" cy="6882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안걸리는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문제가 있으시군요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제가 해결되도록 도와드릴게요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연료 잔량이 부족하신가요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18879" y="253653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89941" y="2789780"/>
            <a:ext cx="614009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아니오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54299" y="319319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4386" y="3391610"/>
            <a:ext cx="2168486" cy="4641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기어는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위치에 있습니까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31809" y="416880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66292" y="4316548"/>
            <a:ext cx="3376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467229" y="471996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4170" y="4942829"/>
            <a:ext cx="2185771" cy="5718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클락션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 시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작동음이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발생되지 않거나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계기판에 각종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경고등이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점등되십니까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452152" y="120876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87558" y="1259788"/>
            <a:ext cx="34966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587572" y="166320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63438" y="1850768"/>
            <a:ext cx="2168486" cy="5097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핸들이 뻑뻑하거나 타이어가 정렬되어 있지 않습니까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460861" y="264718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723215" y="2866092"/>
            <a:ext cx="61400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아니오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87572" y="326950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72376" y="3486426"/>
            <a:ext cx="2415182" cy="1311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안걸리는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증상의 정확한 확인을 위해 인근 서비스 센터로 방문 및 견인 입고 부탁 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보험사 또는 긴급출동 서비스를 이용해 주시기 부탁 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BMW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긴급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출동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080-269(BMW)-0001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543300" y="517259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4222" y="2257707"/>
            <a:ext cx="1284676" cy="203657"/>
            <a:chOff x="433014" y="2310459"/>
            <a:chExt cx="1284676" cy="203657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24222" y="3894445"/>
            <a:ext cx="1284676" cy="203657"/>
            <a:chOff x="433014" y="2310459"/>
            <a:chExt cx="1284676" cy="203657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528703" y="961292"/>
            <a:ext cx="1284676" cy="203657"/>
            <a:chOff x="433014" y="2310459"/>
            <a:chExt cx="1284676" cy="20365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557429" y="2396435"/>
            <a:ext cx="1284676" cy="203657"/>
            <a:chOff x="433014" y="2310459"/>
            <a:chExt cx="1284676" cy="203657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3568737" y="4854567"/>
            <a:ext cx="2418821" cy="2835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긴급 출동 서비스 센터 연결 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5972257" y="5021206"/>
            <a:ext cx="56525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83" y="508239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6537512" y="4666691"/>
            <a:ext cx="2518565" cy="49371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486370" y="4663559"/>
            <a:ext cx="2742445" cy="52322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나눔고딕" panose="020D0604000000000000" pitchFamily="50" charset="-127"/>
              </a:rPr>
              <a:t>24</a:t>
            </a:r>
            <a:r>
              <a:rPr lang="ko-KR" altLang="en-US" sz="1400" dirty="0" smtClean="0">
                <a:ea typeface="나눔고딕" panose="020D0604000000000000" pitchFamily="50" charset="-127"/>
              </a:rPr>
              <a:t>시간 긴급 출동 서비스 센터로 전화 연결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70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3030" y="2399552"/>
            <a:ext cx="769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BMW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4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304925" y="1065835"/>
            <a:ext cx="189516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 찾기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4107" y="1770604"/>
            <a:ext cx="2168486" cy="711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정보를 찾고 계시군요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원하시는 거래 유형을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2247" y="2545356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25891" y="2545356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판매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533" y="28447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16149" y="3091993"/>
            <a:ext cx="749651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구매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16149" y="34778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1371" y="3793221"/>
            <a:ext cx="2181222" cy="1194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하길 원하시는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모델을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820" y="465440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83" y="4792327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꺾인 연결선 57"/>
          <p:cNvCxnSpPr>
            <a:endCxn id="55" idx="3"/>
          </p:cNvCxnSpPr>
          <p:nvPr/>
        </p:nvCxnSpPr>
        <p:spPr>
          <a:xfrm rot="10800000" flipV="1">
            <a:off x="2491244" y="2223626"/>
            <a:ext cx="2594757" cy="255098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095877" y="1015308"/>
            <a:ext cx="2566584" cy="5150247"/>
            <a:chOff x="5098327" y="1389657"/>
            <a:chExt cx="2320980" cy="3171996"/>
          </a:xfrm>
        </p:grpSpPr>
        <p:sp>
          <p:nvSpPr>
            <p:cNvPr id="72" name="직사각형 71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217506" y="4134464"/>
              <a:ext cx="1904498" cy="2962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819338" y="1531858"/>
              <a:ext cx="7008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선택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32" y="2580909"/>
            <a:ext cx="2162477" cy="628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576" y="3685049"/>
            <a:ext cx="2295845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123" y="3198061"/>
            <a:ext cx="2094049" cy="5430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721" y="4335781"/>
            <a:ext cx="2133898" cy="5811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10" y="1455689"/>
            <a:ext cx="2105319" cy="571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957" y="2044258"/>
            <a:ext cx="2118215" cy="562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8142" y="4885646"/>
            <a:ext cx="2133898" cy="53347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66533" y="505825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025710" y="1090250"/>
            <a:ext cx="1174377" cy="11493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시리즈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118, &lt;4000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만원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&lt;70000km,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도이치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양재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50436" y="229900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092" y="474911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5092" y="2617760"/>
            <a:ext cx="2575757" cy="462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설정하신 조건에 부합하는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중고차를 찾았습니다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5093" y="3164615"/>
            <a:ext cx="2805616" cy="15056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128784" y="3829664"/>
            <a:ext cx="175584" cy="175584"/>
            <a:chOff x="-933651" y="3993245"/>
            <a:chExt cx="175584" cy="175584"/>
          </a:xfrm>
        </p:grpSpPr>
        <p:sp>
          <p:nvSpPr>
            <p:cNvPr id="59" name="타원 58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3" y="3276546"/>
            <a:ext cx="1216998" cy="1321427"/>
          </a:xfrm>
          <a:prstGeom prst="rect">
            <a:avLst/>
          </a:prstGeom>
        </p:spPr>
      </p:pic>
      <p:cxnSp>
        <p:nvCxnSpPr>
          <p:cNvPr id="63" name="꺾인 연결선 62"/>
          <p:cNvCxnSpPr/>
          <p:nvPr/>
        </p:nvCxnSpPr>
        <p:spPr>
          <a:xfrm rot="10800000" flipV="1">
            <a:off x="1737635" y="1950358"/>
            <a:ext cx="3331944" cy="256445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39" y="4535747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5561763" y="1058513"/>
            <a:ext cx="1292189" cy="4903357"/>
            <a:chOff x="5748033" y="1329997"/>
            <a:chExt cx="1899190" cy="611286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8033" y="1329997"/>
              <a:ext cx="1899190" cy="2223675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2978" y="3542418"/>
              <a:ext cx="1849300" cy="227751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2978" y="5808682"/>
              <a:ext cx="1849300" cy="1634175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073934" y="563933"/>
            <a:ext cx="2566584" cy="5913067"/>
            <a:chOff x="5098327" y="1389657"/>
            <a:chExt cx="2320980" cy="3171996"/>
          </a:xfrm>
        </p:grpSpPr>
        <p:sp>
          <p:nvSpPr>
            <p:cNvPr id="71" name="직사각형 70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317566" y="4314566"/>
              <a:ext cx="1704376" cy="1849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97762" y="1489532"/>
              <a:ext cx="943984" cy="132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상세 정보</a:t>
              </a:r>
              <a:endPara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1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BMW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640" y="892275"/>
            <a:ext cx="3791479" cy="126700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457325" y="2178327"/>
            <a:ext cx="174276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오퍼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넘버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IUCP-00894F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50436" y="2564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3216576" y="2353167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613058" y="2199505"/>
            <a:ext cx="1844892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중고차 선택 시 답변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4642114" y="2159277"/>
            <a:ext cx="166343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4172" y="2858960"/>
            <a:ext cx="1253178" cy="2008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선택하신 차량은 아래와 같습니다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" y="3446713"/>
            <a:ext cx="639484" cy="129251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404170" y="4937255"/>
            <a:ext cx="2046265" cy="2687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 문의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전화 연결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8457" y="52366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511726" y="5076786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53" y="513797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956314" y="4891180"/>
            <a:ext cx="202538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5763" y="4935161"/>
            <a:ext cx="2211364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담당 딜러에게 전화 연결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0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039" y="2399552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56338" y="23995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기본화면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1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466850" y="1034795"/>
            <a:ext cx="17362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무상보증기간 언제까지야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43820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9047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안내해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10741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347551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7509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454" y="531279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4132" y="265732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번호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83621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425634" y="2155589"/>
            <a:ext cx="2314821" cy="2161962"/>
            <a:chOff x="4473861" y="3514396"/>
            <a:chExt cx="2314821" cy="2161962"/>
          </a:xfrm>
        </p:grpSpPr>
        <p:sp>
          <p:nvSpPr>
            <p:cNvPr id="46" name="직사각형 45"/>
            <p:cNvSpPr/>
            <p:nvPr/>
          </p:nvSpPr>
          <p:spPr>
            <a:xfrm>
              <a:off x="5088997" y="3732866"/>
              <a:ext cx="10438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3063583"/>
            <a:ext cx="1868839" cy="2476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502355" y="33327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0031" y="3986952"/>
            <a:ext cx="2168486" cy="1341219"/>
            <a:chOff x="430031" y="4215552"/>
            <a:chExt cx="2168486" cy="1341219"/>
          </a:xfrm>
        </p:grpSpPr>
        <p:sp>
          <p:nvSpPr>
            <p:cNvPr id="36" name="직사각형 35"/>
            <p:cNvSpPr/>
            <p:nvPr/>
          </p:nvSpPr>
          <p:spPr>
            <a:xfrm>
              <a:off x="430031" y="4215552"/>
              <a:ext cx="2168486" cy="1341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 보증 기간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무상보증기간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2023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28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 까지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 flipH="1">
            <a:off x="2471358" y="2770449"/>
            <a:ext cx="292674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748" y="2419792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4491" y="977645"/>
            <a:ext cx="10785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대상 조회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38105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3332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차량 여부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04073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280876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68428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4132" y="260017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차량번호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77906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425634" y="2003189"/>
            <a:ext cx="2314821" cy="2161962"/>
            <a:chOff x="4473861" y="3514396"/>
            <a:chExt cx="2314821" cy="2161962"/>
          </a:xfrm>
        </p:grpSpPr>
        <p:sp>
          <p:nvSpPr>
            <p:cNvPr id="43" name="직사각형 42"/>
            <p:cNvSpPr/>
            <p:nvPr/>
          </p:nvSpPr>
          <p:spPr>
            <a:xfrm>
              <a:off x="5088997" y="3732866"/>
              <a:ext cx="9412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 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2911183"/>
            <a:ext cx="1868839" cy="2476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502355" y="31803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30031" y="3894331"/>
            <a:ext cx="2769564" cy="1594002"/>
            <a:chOff x="430031" y="4075306"/>
            <a:chExt cx="2168486" cy="1481465"/>
          </a:xfrm>
        </p:grpSpPr>
        <p:sp>
          <p:nvSpPr>
            <p:cNvPr id="63" name="직사각형 62"/>
            <p:cNvSpPr/>
            <p:nvPr/>
          </p:nvSpPr>
          <p:spPr>
            <a:xfrm>
              <a:off x="430031" y="4075306"/>
              <a:ext cx="2168486" cy="1481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차량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여부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 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차량이 아닙니다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차량입니다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 flipH="1">
            <a:off x="2725157" y="2620280"/>
            <a:ext cx="270279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78607" y="2399552"/>
            <a:ext cx="588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6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62263" y="1588293"/>
            <a:ext cx="2368000" cy="82691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BMW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Vantatge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</a:rPr>
              <a:t>을 설치하시면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BMW</a:t>
            </a:r>
            <a:r>
              <a:rPr lang="ko-KR" altLang="en-US" sz="1000" dirty="0" smtClean="0">
                <a:solidFill>
                  <a:schemeClr val="tx1"/>
                </a:solidFill>
              </a:rPr>
              <a:t>멤버십 회원을 대상으로 제공하는 각종 컨텐츠 및 서비스를 편리하게 이용하실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3603" y="454015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2263" y="2460189"/>
            <a:ext cx="2095522" cy="20098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문의 내용을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188370" y="970137"/>
            <a:ext cx="1019066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457785" y="134717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7653" y="2954374"/>
            <a:ext cx="1780772" cy="1342167"/>
            <a:chOff x="486178" y="3323636"/>
            <a:chExt cx="1780772" cy="1342167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486178" y="3803117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제휴 브랜드 안내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486178" y="4283103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등급 안내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486178" y="3323636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Vantage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앱 설치하러 가기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5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3452152" y="5534693"/>
            <a:ext cx="2981464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128" name="직사각형 12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5128907" y="996621"/>
            <a:ext cx="121328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등급 안내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592536" y="14000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543300" y="1706840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등급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3543300" y="2061342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472651" y="293352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7" y="2312530"/>
            <a:ext cx="676369" cy="295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06" y="2312530"/>
            <a:ext cx="847843" cy="3096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749" y="2312530"/>
            <a:ext cx="685896" cy="3025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915" y="2322055"/>
            <a:ext cx="362001" cy="283407"/>
          </a:xfrm>
          <a:prstGeom prst="rect">
            <a:avLst/>
          </a:prstGeom>
        </p:spPr>
      </p:pic>
      <p:grpSp>
        <p:nvGrpSpPr>
          <p:cNvPr id="158" name="그룹 157"/>
          <p:cNvGrpSpPr/>
          <p:nvPr/>
        </p:nvGrpSpPr>
        <p:grpSpPr>
          <a:xfrm>
            <a:off x="6268381" y="2384522"/>
            <a:ext cx="175584" cy="175584"/>
            <a:chOff x="-933651" y="3993245"/>
            <a:chExt cx="175584" cy="175584"/>
          </a:xfrm>
        </p:grpSpPr>
        <p:sp>
          <p:nvSpPr>
            <p:cNvPr id="159" name="타원 158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7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162" name="직사각형 161"/>
          <p:cNvSpPr/>
          <p:nvPr/>
        </p:nvSpPr>
        <p:spPr>
          <a:xfrm>
            <a:off x="5711786" y="3226321"/>
            <a:ext cx="5977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559899" y="36297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440723" y="520374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3543300" y="3877904"/>
            <a:ext cx="2168486" cy="1341219"/>
            <a:chOff x="430031" y="4215552"/>
            <a:chExt cx="2168486" cy="1341219"/>
          </a:xfrm>
        </p:grpSpPr>
        <p:sp>
          <p:nvSpPr>
            <p:cNvPr id="166" name="직사각형 165"/>
            <p:cNvSpPr/>
            <p:nvPr/>
          </p:nvSpPr>
          <p:spPr>
            <a:xfrm>
              <a:off x="430031" y="4215552"/>
              <a:ext cx="2168486" cy="1341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BLUE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등급 </a:t>
              </a:r>
              <a:r>
                <a:rPr lang="ko-KR" altLang="en-US" sz="1000" b="1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안내드리겠습니다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98562" y="4623725"/>
              <a:ext cx="2031424" cy="8577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대상고객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소지와 상관없이 만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 이상 모든 개인회원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등급혜택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 전용 이벤트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Vantage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제휴 브랜드 혜택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4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0308" y="2399552"/>
            <a:ext cx="805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200275" y="1065835"/>
            <a:ext cx="99981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알려줘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7929" y="315465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4171" y="1811552"/>
            <a:ext cx="1577029" cy="4243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진행중인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04171" y="230892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6" y="2382507"/>
            <a:ext cx="2771871" cy="64462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1981200" y="3472812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50436" y="38586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98" name="직사각형 9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564123" y="2121989"/>
            <a:ext cx="1726917" cy="2364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564122" y="1657522"/>
            <a:ext cx="2312803" cy="4115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5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관련 상담을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571940" y="4558469"/>
            <a:ext cx="857536" cy="2724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46510" y="486748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68322" y="1019204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37558" y="140503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458564" y="4556290"/>
            <a:ext cx="1888422" cy="2704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이벤트 및 프로모션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502" y="2220750"/>
            <a:ext cx="1442124" cy="2138790"/>
          </a:xfrm>
          <a:prstGeom prst="rect">
            <a:avLst/>
          </a:prstGeom>
        </p:spPr>
      </p:pic>
      <p:pic>
        <p:nvPicPr>
          <p:cNvPr id="10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7" y="4787115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6540722" y="4559706"/>
            <a:ext cx="2532568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이벤트 및 프로모션 안내 답변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6566152" y="4529913"/>
            <a:ext cx="2428379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08954" y="2596197"/>
            <a:ext cx="175584" cy="175584"/>
            <a:chOff x="-933651" y="3993245"/>
            <a:chExt cx="175584" cy="175584"/>
          </a:xfrm>
        </p:grpSpPr>
        <p:sp>
          <p:nvSpPr>
            <p:cNvPr id="47" name="타원 4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cxnSp>
        <p:nvCxnSpPr>
          <p:cNvPr id="49" name="직선 화살표 연결선 48"/>
          <p:cNvCxnSpPr/>
          <p:nvPr/>
        </p:nvCxnSpPr>
        <p:spPr>
          <a:xfrm flipH="1">
            <a:off x="6346710" y="4691921"/>
            <a:ext cx="210832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0308" y="2399552"/>
            <a:ext cx="541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2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325189" y="1065835"/>
            <a:ext cx="874898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704" y="279182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4172" y="1811552"/>
            <a:ext cx="1921017" cy="689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전화번호는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080-700-8000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 바로 연결하시겠습니까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08663" y="3098338"/>
            <a:ext cx="291424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50436" y="348416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398095" y="2553800"/>
            <a:ext cx="1284676" cy="203657"/>
            <a:chOff x="433014" y="2310459"/>
            <a:chExt cx="1284676" cy="20365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33014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095369" y="2310459"/>
              <a:ext cx="622321" cy="2036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아니오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3" name="직선 화살표 연결선 52"/>
          <p:cNvCxnSpPr/>
          <p:nvPr/>
        </p:nvCxnSpPr>
        <p:spPr>
          <a:xfrm flipH="1">
            <a:off x="2764275" y="5656211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208863" y="5470605"/>
            <a:ext cx="3184714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78312" y="5514586"/>
            <a:ext cx="3903242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버튼으로도 채팅과 동일하게 단계 전이</a:t>
            </a:r>
            <a:endParaRPr lang="ko-KR" altLang="en-US" sz="1400" dirty="0"/>
          </a:p>
        </p:txBody>
      </p:sp>
      <p:pic>
        <p:nvPicPr>
          <p:cNvPr id="5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39" y="5757382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" y="0"/>
            <a:ext cx="9141186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6445" y="2623553"/>
            <a:ext cx="3546524" cy="894018"/>
            <a:chOff x="754482" y="2594533"/>
            <a:chExt cx="3842068" cy="968520"/>
          </a:xfrm>
        </p:grpSpPr>
        <p:sp>
          <p:nvSpPr>
            <p:cNvPr id="4" name="TextBox 3"/>
            <p:cNvSpPr txBox="1"/>
            <p:nvPr/>
          </p:nvSpPr>
          <p:spPr>
            <a:xfrm>
              <a:off x="772238" y="3278322"/>
              <a:ext cx="3824312" cy="284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8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NHN</a:t>
              </a:r>
              <a:r>
                <a:rPr lang="ko-KR" altLang="en-US" sz="1108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다이퀘스트</a:t>
              </a:r>
              <a:r>
                <a:rPr lang="ko-KR" altLang="en-US" sz="1108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</a:t>
              </a:r>
              <a:r>
                <a:rPr lang="ko-KR" altLang="en-US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성공적인 사업수행을 약속 드립니다</a:t>
              </a:r>
              <a:r>
                <a:rPr lang="en-US" altLang="ko-KR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482" y="2594533"/>
              <a:ext cx="3319868" cy="73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85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THANK YOU</a:t>
              </a:r>
              <a:endParaRPr lang="ko-KR" altLang="en-US" sz="3785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2835" y="4953001"/>
            <a:ext cx="7725989" cy="857478"/>
            <a:chOff x="772238" y="5143500"/>
            <a:chExt cx="8369821" cy="9289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860" y="5143500"/>
              <a:ext cx="841170" cy="78021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293963" y="5862655"/>
              <a:ext cx="603030" cy="209780"/>
            </a:xfrm>
            <a:prstGeom prst="rect">
              <a:avLst/>
            </a:prstGeom>
            <a:solidFill>
              <a:srgbClr val="55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331" y="5472223"/>
              <a:ext cx="2299588" cy="253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23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기술에 언어를 담아 사람의 마음을 읽다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238" y="5387117"/>
              <a:ext cx="3348487" cy="65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85"/>
                </a:spcBef>
              </a:pPr>
              <a:r>
                <a:rPr lang="en-US" altLang="ko-KR" sz="1569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Natural Language Processing </a:t>
              </a:r>
            </a:p>
            <a:p>
              <a:pPr>
                <a:spcBef>
                  <a:spcPts val="185"/>
                </a:spcBef>
              </a:pPr>
              <a:r>
                <a:rPr lang="en-US" altLang="ko-KR" sz="1569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Expert Group</a:t>
              </a:r>
              <a:endParaRPr lang="ko-KR" altLang="en-US" sz="1569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349500" y="5862655"/>
              <a:ext cx="67925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434720" y="5988068"/>
            <a:ext cx="20794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2020. NHN </a:t>
            </a:r>
            <a:r>
              <a:rPr lang="en-US" altLang="ko-KR" sz="738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Inc. all rights reserved.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51" y="5732736"/>
            <a:ext cx="863973" cy="5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3033" y="80989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34267" y="756803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8622" y="541339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4267" y="5774796"/>
            <a:ext cx="2994212" cy="349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23914" y="581977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56" y="5865309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38829" y="914495"/>
            <a:ext cx="2368000" cy="4876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 BMW</a:t>
            </a:r>
            <a:r>
              <a:rPr lang="ko-KR" altLang="en-US" sz="1000" dirty="0" smtClean="0">
                <a:solidFill>
                  <a:schemeClr val="tx1"/>
                </a:solidFill>
              </a:rPr>
              <a:t>코리아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챗봇입니다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무엇을 도와드릴까요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3914" y="438456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8829" y="1476594"/>
            <a:ext cx="2788026" cy="2893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 내용을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12740" y="5450000"/>
            <a:ext cx="1837266" cy="265110"/>
            <a:chOff x="897468" y="5817216"/>
            <a:chExt cx="1837266" cy="265110"/>
          </a:xfrm>
        </p:grpSpPr>
        <p:sp>
          <p:nvSpPr>
            <p:cNvPr id="27" name="직사각형 26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2850006" y="5582555"/>
            <a:ext cx="357692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26926" y="4453370"/>
            <a:ext cx="192552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화면으로 초기화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439063" y="5445906"/>
            <a:ext cx="1566454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유선 연결</a:t>
            </a:r>
            <a:endParaRPr lang="ko-KR" altLang="en-US" sz="1400" dirty="0"/>
          </a:p>
        </p:txBody>
      </p:sp>
      <p:pic>
        <p:nvPicPr>
          <p:cNvPr id="4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43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6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6426926" y="4391544"/>
            <a:ext cx="1870695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6925" y="5405193"/>
            <a:ext cx="1512529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227" y="176458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en-US" altLang="ko-KR" sz="800" dirty="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99661" y="176458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095" y="176458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파이낸셜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227" y="237034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99661" y="237034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48095" y="237034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1227" y="2976098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응급 상황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99661" y="2976098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48095" y="2976098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조회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1227" y="3585323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 </a:t>
            </a:r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499661" y="3585323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48095" y="3585323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프로모션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꺾인 연결선 10"/>
          <p:cNvCxnSpPr>
            <a:stCxn id="48" idx="1"/>
            <a:endCxn id="27" idx="0"/>
          </p:cNvCxnSpPr>
          <p:nvPr/>
        </p:nvCxnSpPr>
        <p:spPr>
          <a:xfrm rot="10800000" flipV="1">
            <a:off x="1457782" y="4576346"/>
            <a:ext cx="4969144" cy="873654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6479" y="2283968"/>
            <a:ext cx="6151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만들기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9139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20709" y="838771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139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03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20709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10356" y="588771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8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30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628776" y="1008743"/>
            <a:ext cx="15382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아우디 만들어 볼래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17368" y="1412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9641" y="1731096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모델을 만들기 위해원하시는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79641" y="2321292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84135" y="318662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05125" y="3256740"/>
            <a:ext cx="30490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33303" y="367327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79641" y="3870607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097728" y="2643677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5600700" y="1004015"/>
            <a:ext cx="67394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533776" y="138901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9641" y="422510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99338" y="1606369"/>
            <a:ext cx="2168486" cy="535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보아요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트림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99338" y="308299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06" y="2589713"/>
            <a:ext cx="2057687" cy="2857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01" y="4324891"/>
            <a:ext cx="2784095" cy="676797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104722" y="4548289"/>
            <a:ext cx="175584" cy="175584"/>
            <a:chOff x="-933651" y="3993245"/>
            <a:chExt cx="175584" cy="175584"/>
          </a:xfrm>
        </p:grpSpPr>
        <p:sp>
          <p:nvSpPr>
            <p:cNvPr id="47" name="타원 4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>
          <a:xfrm>
            <a:off x="308992" y="50972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574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69865" y="5522426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3514914" y="2197525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769" y="2220618"/>
            <a:ext cx="1219370" cy="7906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8132" y="2221351"/>
            <a:ext cx="1400370" cy="771633"/>
          </a:xfrm>
          <a:prstGeom prst="rect">
            <a:avLst/>
          </a:prstGeom>
        </p:spPr>
      </p:pic>
      <p:grpSp>
        <p:nvGrpSpPr>
          <p:cNvPr id="119" name="그룹 118"/>
          <p:cNvGrpSpPr/>
          <p:nvPr/>
        </p:nvGrpSpPr>
        <p:grpSpPr>
          <a:xfrm>
            <a:off x="6238119" y="2818312"/>
            <a:ext cx="175584" cy="175584"/>
            <a:chOff x="-933651" y="3993245"/>
            <a:chExt cx="175584" cy="175584"/>
          </a:xfrm>
        </p:grpSpPr>
        <p:sp>
          <p:nvSpPr>
            <p:cNvPr id="120" name="타원 119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71" name="직사각형 70"/>
          <p:cNvSpPr/>
          <p:nvPr/>
        </p:nvSpPr>
        <p:spPr>
          <a:xfrm>
            <a:off x="5100270" y="3341705"/>
            <a:ext cx="11743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Luxury(my22)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533776" y="372670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638062" y="633640"/>
            <a:ext cx="2407115" cy="2752944"/>
            <a:chOff x="5366756" y="948444"/>
            <a:chExt cx="1931425" cy="2130846"/>
          </a:xfrm>
        </p:grpSpPr>
        <p:sp>
          <p:nvSpPr>
            <p:cNvPr id="76" name="직사각형 75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22" name="꺾인 연결선 21"/>
          <p:cNvCxnSpPr/>
          <p:nvPr/>
        </p:nvCxnSpPr>
        <p:spPr>
          <a:xfrm rot="10800000" flipV="1">
            <a:off x="5498862" y="2007171"/>
            <a:ext cx="1139201" cy="750545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865822" y="1016979"/>
            <a:ext cx="1772773" cy="1726952"/>
            <a:chOff x="3685614" y="1418949"/>
            <a:chExt cx="1772773" cy="172695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5614" y="1418949"/>
              <a:ext cx="1772773" cy="142686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86400" y="2839799"/>
              <a:ext cx="1771200" cy="306102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3499338" y="3929692"/>
            <a:ext cx="2168486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 Luxury(MY22)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놀라운 성능의 전기차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차량의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489013" y="4599783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693" y="4625368"/>
            <a:ext cx="378624" cy="374721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6200860" y="5265071"/>
            <a:ext cx="175584" cy="175584"/>
            <a:chOff x="-933651" y="3993245"/>
            <a:chExt cx="175584" cy="175584"/>
          </a:xfrm>
        </p:grpSpPr>
        <p:sp>
          <p:nvSpPr>
            <p:cNvPr id="94" name="타원 9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2250" y="4992220"/>
            <a:ext cx="1257207" cy="40963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7377" y="4977352"/>
            <a:ext cx="1261111" cy="428685"/>
          </a:xfrm>
          <a:prstGeom prst="rect">
            <a:avLst/>
          </a:prstGeom>
        </p:spPr>
      </p:pic>
      <p:pic>
        <p:nvPicPr>
          <p:cNvPr id="34" name="그림 33"/>
          <p:cNvPicPr preferRelativeResize="0"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5361745" y="4625528"/>
            <a:ext cx="378000" cy="374400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6629727" y="3391276"/>
            <a:ext cx="2407115" cy="2752944"/>
            <a:chOff x="5366756" y="948444"/>
            <a:chExt cx="1931425" cy="2130846"/>
          </a:xfrm>
        </p:grpSpPr>
        <p:sp>
          <p:nvSpPr>
            <p:cNvPr id="110" name="직사각형 109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7" name="꺾인 연결선 126"/>
          <p:cNvCxnSpPr/>
          <p:nvPr/>
        </p:nvCxnSpPr>
        <p:spPr>
          <a:xfrm rot="10800000" flipV="1">
            <a:off x="5851599" y="4465864"/>
            <a:ext cx="778129" cy="371459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8331" y="4094512"/>
            <a:ext cx="1842610" cy="1137553"/>
          </a:xfrm>
          <a:prstGeom prst="rect">
            <a:avLst/>
          </a:prstGeom>
        </p:spPr>
      </p:pic>
      <p:sp>
        <p:nvSpPr>
          <p:cNvPr id="128" name="직사각형 127"/>
          <p:cNvSpPr/>
          <p:nvPr/>
        </p:nvSpPr>
        <p:spPr>
          <a:xfrm>
            <a:off x="3425064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3999182" y="5522426"/>
            <a:ext cx="1837266" cy="265110"/>
            <a:chOff x="897468" y="5817216"/>
            <a:chExt cx="1837266" cy="265110"/>
          </a:xfrm>
        </p:grpSpPr>
        <p:sp>
          <p:nvSpPr>
            <p:cNvPr id="130" name="직사각형 129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1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38" y="498394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1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38" y="2928075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4" y="811236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74206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628776" y="971699"/>
            <a:ext cx="1561376" cy="49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BMW 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3148" y="152694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02773" y="1713103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</a:t>
            </a:r>
            <a:r>
              <a:rPr lang="en-US" altLang="ko-KR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blue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멋진 컬러입니다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시트를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02773" y="230329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7267" y="316863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423148" y="3248272"/>
            <a:ext cx="81001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천연 가죽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56435" y="365527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20860" y="2625684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52" name="직사각형 51"/>
          <p:cNvSpPr/>
          <p:nvPr/>
        </p:nvSpPr>
        <p:spPr>
          <a:xfrm>
            <a:off x="318879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04433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0" y="2374320"/>
            <a:ext cx="551697" cy="6551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848" y="2390897"/>
            <a:ext cx="515021" cy="621986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3443841" y="82077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43841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533488" y="586972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448196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4022314" y="5504433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3512119" y="910669"/>
            <a:ext cx="2211938" cy="32158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탄생했습니다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459" y="1526944"/>
            <a:ext cx="1913303" cy="13001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458" y="2880720"/>
            <a:ext cx="1913303" cy="111162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12119" y="4186300"/>
            <a:ext cx="2211938" cy="240424"/>
            <a:chOff x="3631862" y="4535060"/>
            <a:chExt cx="2211938" cy="240424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3631862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다시 만들기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4771970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트림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12119" y="4456696"/>
            <a:ext cx="2211938" cy="240424"/>
            <a:chOff x="3631862" y="4840624"/>
            <a:chExt cx="2211938" cy="240424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3631862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컬러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4771970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시트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512119" y="4737613"/>
            <a:ext cx="2211938" cy="240424"/>
            <a:chOff x="3631862" y="4840624"/>
            <a:chExt cx="2211938" cy="240424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3631862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시승 신청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4771970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딜러 위치 찾기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92" name="꺾인 연결선 191"/>
          <p:cNvCxnSpPr>
            <a:stCxn id="199" idx="1"/>
          </p:cNvCxnSpPr>
          <p:nvPr/>
        </p:nvCxnSpPr>
        <p:spPr>
          <a:xfrm rot="10800000" flipV="1">
            <a:off x="4022316" y="1530788"/>
            <a:ext cx="2546487" cy="3182075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06331" y="1391901"/>
            <a:ext cx="234711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시나리오로 연결</a:t>
            </a:r>
            <a:endParaRPr lang="ko-KR" altLang="en-US" sz="1400" dirty="0"/>
          </a:p>
        </p:txBody>
      </p:sp>
      <p:sp>
        <p:nvSpPr>
          <p:cNvPr id="193" name="직사각형 192"/>
          <p:cNvSpPr/>
          <p:nvPr/>
        </p:nvSpPr>
        <p:spPr>
          <a:xfrm>
            <a:off x="6818641" y="4612323"/>
            <a:ext cx="1603526" cy="52322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시나리오로 연결</a:t>
            </a:r>
            <a:endParaRPr lang="ko-KR" altLang="en-US" sz="1400" dirty="0"/>
          </a:p>
        </p:txBody>
      </p:sp>
      <p:cxnSp>
        <p:nvCxnSpPr>
          <p:cNvPr id="194" name="직선 화살표 연결선 193"/>
          <p:cNvCxnSpPr>
            <a:stCxn id="198" idx="1"/>
          </p:cNvCxnSpPr>
          <p:nvPr/>
        </p:nvCxnSpPr>
        <p:spPr>
          <a:xfrm flipH="1" flipV="1">
            <a:off x="5730809" y="4848093"/>
            <a:ext cx="1146043" cy="106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8" y="4916031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8" y="4965955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직사각형 197"/>
          <p:cNvSpPr/>
          <p:nvPr/>
        </p:nvSpPr>
        <p:spPr>
          <a:xfrm>
            <a:off x="6876852" y="4599610"/>
            <a:ext cx="1391268" cy="5183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568802" y="1361899"/>
            <a:ext cx="2200477" cy="3377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437971" y="502724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0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7655" y="2283968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3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대화 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96977" y="1661208"/>
            <a:ext cx="2168486" cy="863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모델의 카탈로그를 안내할까요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286386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6977" y="2609333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68492" y="2609333"/>
            <a:ext cx="173225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모델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62100" y="3128689"/>
            <a:ext cx="151737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모델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353210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876961" y="1008743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보고싶어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17368" y="1412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3441" y="3798021"/>
            <a:ext cx="2372600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모델의 카탈로그를 원하시나요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03441" y="4388217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68430" y="52759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021528" y="4710602"/>
            <a:ext cx="175584" cy="175584"/>
            <a:chOff x="-933651" y="3993245"/>
            <a:chExt cx="175584" cy="175584"/>
          </a:xfrm>
        </p:grpSpPr>
        <p:sp>
          <p:nvSpPr>
            <p:cNvPr id="96" name="타원 95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98" name="그림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6" y="4656638"/>
            <a:ext cx="2057687" cy="285790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5967739" y="905200"/>
            <a:ext cx="32395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14967" y="131220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61305" y="1600020"/>
            <a:ext cx="1915884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3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시리즈의 카탈로그를 다운로드 할까요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461304" y="2192494"/>
            <a:ext cx="1258659" cy="221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다운로드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779263" y="2185467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35138" y="24390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261738" y="2723469"/>
            <a:ext cx="95159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63681" y="312688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482413" y="1219662"/>
            <a:ext cx="2407115" cy="2752944"/>
            <a:chOff x="5366756" y="948444"/>
            <a:chExt cx="1931425" cy="2130846"/>
          </a:xfrm>
        </p:grpSpPr>
        <p:sp>
          <p:nvSpPr>
            <p:cNvPr id="109" name="직사각형 108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12" name="꺾인 연결선 111"/>
          <p:cNvCxnSpPr>
            <a:stCxn id="109" idx="1"/>
          </p:cNvCxnSpPr>
          <p:nvPr/>
        </p:nvCxnSpPr>
        <p:spPr>
          <a:xfrm rot="10800000">
            <a:off x="5874679" y="2296966"/>
            <a:ext cx="607735" cy="340188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38" y="232530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412" y="1543005"/>
            <a:ext cx="1305107" cy="92405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466" y="2452717"/>
            <a:ext cx="1286054" cy="895475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6070" y="3348192"/>
            <a:ext cx="1282450" cy="2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3573</TotalTime>
  <Words>2133</Words>
  <Application>Microsoft Office PowerPoint</Application>
  <PresentationFormat>화면 슬라이드 쇼(4:3)</PresentationFormat>
  <Paragraphs>634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나눔고딕</vt:lpstr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ckim</dc:creator>
  <cp:lastModifiedBy>asdf</cp:lastModifiedBy>
  <cp:revision>151</cp:revision>
  <dcterms:created xsi:type="dcterms:W3CDTF">2019-08-08T06:58:47Z</dcterms:created>
  <dcterms:modified xsi:type="dcterms:W3CDTF">2022-02-23T09:16:45Z</dcterms:modified>
</cp:coreProperties>
</file>