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265" r:id="rId6"/>
    <p:sldId id="260" r:id="rId7"/>
    <p:sldId id="264" r:id="rId8"/>
    <p:sldId id="343" r:id="rId9"/>
    <p:sldId id="299" r:id="rId10"/>
    <p:sldId id="271" r:id="rId11"/>
    <p:sldId id="338" r:id="rId12"/>
    <p:sldId id="334" r:id="rId13"/>
    <p:sldId id="340" r:id="rId14"/>
    <p:sldId id="339" r:id="rId15"/>
    <p:sldId id="335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9" r:id="rId29"/>
    <p:sldId id="330" r:id="rId30"/>
    <p:sldId id="332" r:id="rId31"/>
    <p:sldId id="331" r:id="rId32"/>
    <p:sldId id="333" r:id="rId33"/>
    <p:sldId id="329" r:id="rId34"/>
    <p:sldId id="326" r:id="rId35"/>
    <p:sldId id="320" r:id="rId36"/>
    <p:sldId id="321" r:id="rId37"/>
    <p:sldId id="29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</p14:sldIdLst>
        </p14:section>
        <p14:section name="내 BMW 만들기" id="{55DBC03F-BA8B-4F59-80C3-EB5964DD4D71}">
          <p14:sldIdLst>
            <p14:sldId id="260"/>
            <p14:sldId id="264"/>
            <p14:sldId id="343"/>
            <p14:sldId id="299"/>
          </p14:sldIdLst>
        </p14:section>
        <p14:section name="카탈로그 안내" id="{DB19B7D3-572E-478C-979D-1033A234C444}">
          <p14:sldIdLst>
            <p14:sldId id="271"/>
            <p14:sldId id="338"/>
          </p14:sldIdLst>
        </p14:section>
        <p14:section name="금융 프로그램 안내" id="{30E3F326-F9E1-4D14-B172-CE0C49966D1D}">
          <p14:sldIdLst>
            <p14:sldId id="334"/>
            <p14:sldId id="340"/>
            <p14:sldId id="339"/>
          </p14:sldIdLst>
        </p14:section>
        <p14:section name="시승 신청" id="{F16EB4C4-0FAB-4367-85B0-A02D010A40C9}">
          <p14:sldIdLst>
            <p14:sldId id="335"/>
            <p14:sldId id="303"/>
            <p14:sldId id="304"/>
            <p14:sldId id="305"/>
          </p14:sldIdLst>
        </p14:section>
        <p14:section name="딜러 위치 찾기" id="{9B1F5547-8387-4266-B135-3DED666B4E69}">
          <p14:sldIdLst>
            <p14:sldId id="306"/>
            <p14:sldId id="307"/>
            <p14:sldId id="309"/>
          </p14:sldIdLst>
        </p14:section>
        <p14:section name="서비스 센터 찾기" id="{75CE562C-9B2E-4476-B236-A3B8541EE5E7}">
          <p14:sldIdLst>
            <p14:sldId id="310"/>
            <p14:sldId id="311"/>
            <p14:sldId id="312"/>
          </p14:sldIdLst>
        </p14:section>
        <p14:section name="공식 인증 중고차 안내" id="{BB23BC7F-9576-4BF0-8F3B-E1830AD21692}">
          <p14:sldIdLst>
            <p14:sldId id="313"/>
            <p14:sldId id="314"/>
            <p14:sldId id="315"/>
            <p14:sldId id="319"/>
          </p14:sldIdLst>
        </p14:section>
        <p14:section name="무상 보증 기간 조회" id="{9B8DDC32-CAE6-4DA7-ADFB-0C4DA9F10AE0}">
          <p14:sldIdLst>
            <p14:sldId id="330"/>
            <p14:sldId id="332"/>
          </p14:sldIdLst>
        </p14:section>
        <p14:section name="리콜 및 레몬법 대상 차량 조회" id="{CD873655-A33B-4AF7-A0AB-36D1FC9ED9A0}">
          <p14:sldIdLst>
            <p14:sldId id="331"/>
            <p14:sldId id="333"/>
          </p14:sldIdLst>
        </p14:section>
        <p14:section name="멤버십 서비스 안내" id="{AA220242-2787-4A78-BB35-E602B02DC6A1}">
          <p14:sldIdLst>
            <p14:sldId id="329"/>
            <p14:sldId id="326"/>
          </p14:sldIdLst>
        </p14:section>
        <p14:section name="이벤트 및 프로모션 안내" id="{4018A18F-4189-4125-A4EF-418598B61FC5}">
          <p14:sldIdLst>
            <p14:sldId id="320"/>
            <p14:sldId id="321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13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6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68817" y="2751084"/>
            <a:ext cx="387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BMW </a:t>
            </a:r>
            <a:r>
              <a:rPr lang="ko-KR" altLang="en-US" sz="3200" b="1" dirty="0" err="1" smtClean="0"/>
              <a:t>챗봇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시나리오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6977" y="1661208"/>
            <a:ext cx="2168486" cy="863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모델의 카탈로그를 안내할까요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2863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2609333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2609333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61638" y="3242699"/>
            <a:ext cx="716400" cy="24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35321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76961" y="1008743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보고싶어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3441" y="3798021"/>
            <a:ext cx="2372600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모델의 카탈로그를 원하시나요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68430" y="52759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67739" y="905200"/>
            <a:ext cx="32395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4967" y="13122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61305" y="1600020"/>
            <a:ext cx="1915884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3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시리즈의 카탈로그를 다운로드 할까요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1304" y="2192494"/>
            <a:ext cx="1258659" cy="221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다운로드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79263" y="2185467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35138" y="2439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61738" y="2723469"/>
            <a:ext cx="95159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63681" y="31268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482413" y="1219662"/>
            <a:ext cx="2407115" cy="2752944"/>
            <a:chOff x="5366756" y="948444"/>
            <a:chExt cx="1931425" cy="2130846"/>
          </a:xfrm>
        </p:grpSpPr>
        <p:sp>
          <p:nvSpPr>
            <p:cNvPr id="109" name="직사각형 108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2" name="꺾인 연결선 111"/>
          <p:cNvCxnSpPr>
            <a:stCxn id="109" idx="1"/>
          </p:cNvCxnSpPr>
          <p:nvPr/>
        </p:nvCxnSpPr>
        <p:spPr>
          <a:xfrm rot="10800000">
            <a:off x="5874679" y="2296966"/>
            <a:ext cx="607735" cy="34018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8" y="232530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412" y="1543005"/>
            <a:ext cx="1305107" cy="92405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66" y="2452717"/>
            <a:ext cx="1286054" cy="89547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070" y="3348192"/>
            <a:ext cx="1282450" cy="239426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03441" y="443430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415584" y="4526300"/>
            <a:ext cx="175584" cy="175584"/>
            <a:chOff x="-933651" y="3993245"/>
            <a:chExt cx="175584" cy="175584"/>
          </a:xfrm>
        </p:grpSpPr>
        <p:sp>
          <p:nvSpPr>
            <p:cNvPr id="58" name="타원 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7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35" y="4482900"/>
            <a:ext cx="2057687" cy="28579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09415" y="492319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581150" y="1012522"/>
            <a:ext cx="15018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파이낸셜 서비스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10520" y="40285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272" y="1687977"/>
            <a:ext cx="2095522" cy="20077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원하시는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금융 프로그램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6287" y="2163113"/>
            <a:ext cx="1780772" cy="1341662"/>
            <a:chOff x="486178" y="3323636"/>
            <a:chExt cx="1780772" cy="134166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프로그램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86178" y="4282598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상담 신청하기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납입금 계산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828067" y="43837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신청하기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68474" y="47871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8676" y="82432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8676" y="584232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8323" y="588729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65" y="593283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98676" y="5489709"/>
            <a:ext cx="299856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77149" y="5517525"/>
            <a:ext cx="1837266" cy="265110"/>
            <a:chOff x="897468" y="5817216"/>
            <a:chExt cx="1837266" cy="265110"/>
          </a:xfrm>
        </p:grpSpPr>
        <p:sp>
          <p:nvSpPr>
            <p:cNvPr id="63" name="직사각형 6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401252" y="981384"/>
            <a:ext cx="2260949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신청을 도와드리겠습니다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484" y="22028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5072" y="1821148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7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4" y="194297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5479394" y="29346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431738" y="1130804"/>
            <a:ext cx="2952833" cy="3046566"/>
            <a:chOff x="5366756" y="976948"/>
            <a:chExt cx="1971909" cy="2033283"/>
          </a:xfrm>
        </p:grpSpPr>
        <p:sp>
          <p:nvSpPr>
            <p:cNvPr id="104" name="직사각형 103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238950" y="1251101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5470647" y="1940384"/>
            <a:ext cx="97167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59" y="1549758"/>
            <a:ext cx="2478555" cy="1505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11" y="3055189"/>
            <a:ext cx="2336064" cy="54170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8917" y="373230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00700" y="2545813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115" name="직사각형 114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29847" y="2889956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구매 상담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04171" y="49572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8378" y="3355327"/>
            <a:ext cx="2099955" cy="775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2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369080" y="195527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67418" y="2225169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449944" y="26285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1927" y="4660033"/>
            <a:ext cx="1398252" cy="259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137" name="직사각형 136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847" y="4342341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8524" y="4333549"/>
            <a:ext cx="1414321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수정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4920" y="2283968"/>
            <a:ext cx="653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신청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076450" y="1012522"/>
            <a:ext cx="10065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신청할래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6976" y="1734875"/>
            <a:ext cx="2148949" cy="47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및 상담신청을 도와드릴게요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8808" y="228764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2452" y="228764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상담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3094" y="258704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9820" y="2849930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820" y="32533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6977" y="3528108"/>
            <a:ext cx="2168486" cy="7409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진행할까요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458788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5463" y="4871764"/>
            <a:ext cx="61400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52751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355" y="950207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신청을 위해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02396" y="3117584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02396" y="3463293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86450" y="2431317"/>
            <a:ext cx="32085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66436" y="28163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465167" y="4896072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X1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65167" y="529948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27477" y="3786473"/>
            <a:ext cx="175584" cy="175584"/>
            <a:chOff x="-933651" y="3993245"/>
            <a:chExt cx="175584" cy="175584"/>
          </a:xfrm>
        </p:grpSpPr>
        <p:sp>
          <p:nvSpPr>
            <p:cNvPr id="84" name="타원 8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17370" y="463324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1007" y="4333080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2522" y="4333080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3260" y="1524000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52538" y="2256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54" y="1572598"/>
            <a:ext cx="2057687" cy="28579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409234" y="1968934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515403" y="1642374"/>
            <a:ext cx="175584" cy="175584"/>
            <a:chOff x="-933651" y="3993245"/>
            <a:chExt cx="175584" cy="175584"/>
          </a:xfrm>
        </p:grpSpPr>
        <p:sp>
          <p:nvSpPr>
            <p:cNvPr id="95" name="타원 94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>
          <a:xfrm>
            <a:off x="3402355" y="433633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07" y="3490808"/>
            <a:ext cx="2451343" cy="61283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748" y="4099070"/>
            <a:ext cx="287336" cy="6713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442" y="4102002"/>
            <a:ext cx="287336" cy="6713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756" y="4096139"/>
            <a:ext cx="287336" cy="6713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073" y="4107862"/>
            <a:ext cx="287336" cy="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5" y="83300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5" y="585100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2" y="589597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4" y="5941513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80" y="549838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8" y="5526204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17102" y="990063"/>
            <a:ext cx="2168486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lang="en-US" altLang="ko-KR" sz="1000" noProof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X1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선택하셨습니다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2705" y="21637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0921" y="17822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3" y="195164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449945" y="55602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449945" y="29244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75346" y="1902414"/>
            <a:ext cx="208287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74" y="1259780"/>
            <a:ext cx="2345985" cy="1978128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4558226" y="758828"/>
            <a:ext cx="2952833" cy="3046566"/>
            <a:chOff x="5366756" y="976948"/>
            <a:chExt cx="1971909" cy="2033283"/>
          </a:xfrm>
        </p:grpSpPr>
        <p:sp>
          <p:nvSpPr>
            <p:cNvPr id="116" name="직사각형 115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393536" y="94509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70542" y="2508628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056" y="3255062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5876" y="390586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0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2" y="4068974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27659" y="43139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52373" y="4583802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4899" y="49872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58225" y="3939224"/>
            <a:ext cx="2537382" cy="2484455"/>
            <a:chOff x="5366756" y="996683"/>
            <a:chExt cx="2025957" cy="2013548"/>
          </a:xfrm>
        </p:grpSpPr>
        <p:sp>
          <p:nvSpPr>
            <p:cNvPr id="42" name="직사각형 41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585" y="4394931"/>
            <a:ext cx="1983900" cy="1278426"/>
          </a:xfrm>
          <a:prstGeom prst="rect">
            <a:avLst/>
          </a:prstGeom>
        </p:spPr>
      </p:pic>
      <p:cxnSp>
        <p:nvCxnSpPr>
          <p:cNvPr id="46" name="꺾인 연결선 45"/>
          <p:cNvCxnSpPr>
            <a:stCxn id="42" idx="1"/>
          </p:cNvCxnSpPr>
          <p:nvPr/>
        </p:nvCxnSpPr>
        <p:spPr>
          <a:xfrm rot="10800000">
            <a:off x="2475347" y="4068975"/>
            <a:ext cx="2082879" cy="112189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시승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101" y="51833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378" y="3627883"/>
            <a:ext cx="2099955" cy="84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171" y="194947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3757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65762" y="4584468"/>
            <a:ext cx="1071830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9847" y="4915094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9433" y="4908766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9847" y="458446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6704" y="2430920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03638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2955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638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285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2955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2602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9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6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62175" y="1052739"/>
            <a:ext cx="10170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전시장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9614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3285" y="1775092"/>
            <a:ext cx="2403924" cy="60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전시장을 찾고 계시네요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종류의 전시장을 찾고 계신가요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26128" y="2966347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26128" y="336976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35532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462130" y="448841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5532" y="1775093"/>
            <a:ext cx="2628644" cy="214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09034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02-546-7301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도산대로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09033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02-554-7601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도곡로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09033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방배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02-3477-0123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방배로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502915" y="469855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95295" y="510196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126" y="2459604"/>
            <a:ext cx="879221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 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2076" y="2459603"/>
            <a:ext cx="966387" cy="270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BPS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413" y="275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27" y="3681459"/>
            <a:ext cx="2144865" cy="729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선택해주세요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7993" y="47105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377" y="4872714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370" y="527612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993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82111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28518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02636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4467117"/>
            <a:ext cx="800212" cy="228632"/>
          </a:xfrm>
          <a:prstGeom prst="rect">
            <a:avLst/>
          </a:prstGeom>
        </p:spPr>
      </p:pic>
      <p:cxnSp>
        <p:nvCxnSpPr>
          <p:cNvPr id="45" name="꺾인 연결선 44"/>
          <p:cNvCxnSpPr/>
          <p:nvPr/>
        </p:nvCxnSpPr>
        <p:spPr>
          <a:xfrm rot="10800000" flipV="1">
            <a:off x="1175373" y="4292212"/>
            <a:ext cx="6060697" cy="24461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636" y="2868119"/>
            <a:ext cx="1584329" cy="241968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35532" y="415865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072" y="3671125"/>
            <a:ext cx="66684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995341"/>
            <a:ext cx="5183501" cy="48936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lang="en-US" altLang="ko-KR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2000" noProof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시나리오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차량 만들기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카탈로그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프로그램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시승 신청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 위치 찾기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센터 찾기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인증 중고차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noProof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 보증 기간 조회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레몬법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조회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10.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멤버십 서비스 안내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및 프로모션 안내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0577" y="87994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1867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514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08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86222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60340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25399" y="100061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7779" y="140402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14" y="2103224"/>
            <a:ext cx="1606755" cy="2390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1514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84961" y="4916975"/>
            <a:ext cx="1185055" cy="2471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전시장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9248" y="522251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07" y="502728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>
            <a:stCxn id="58" idx="1"/>
          </p:cNvCxnSpPr>
          <p:nvPr/>
        </p:nvCxnSpPr>
        <p:spPr>
          <a:xfrm flipH="1">
            <a:off x="1587770" y="5040534"/>
            <a:ext cx="1881051" cy="78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820" y="4910093"/>
            <a:ext cx="276870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468821" y="4886645"/>
            <a:ext cx="2768706" cy="307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" y="2210788"/>
            <a:ext cx="1430649" cy="2129789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99403" y="4596822"/>
            <a:ext cx="1378910" cy="243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961" y="4582729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711" y="228396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900092" y="1052739"/>
            <a:ext cx="129005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40500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6418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46418" y="39963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6418" y="1775092"/>
            <a:ext cx="2628644" cy="2172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19920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02-586-3331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서초대로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19919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교대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02-3472-7301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효령로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19919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01-569-7401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영동대로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13523" y="4244974"/>
            <a:ext cx="234231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6181" y="464838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412" y="1747149"/>
            <a:ext cx="2532983" cy="1048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(* 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긴급출동 서비스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080-269(BMW)-0001)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7993" y="30928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19377" y="3254928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11370" y="36583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2849331"/>
            <a:ext cx="800212" cy="2286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73726"/>
            <a:ext cx="66684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4171" y="2103224"/>
            <a:ext cx="1726917" cy="24386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171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39389" y="4607597"/>
            <a:ext cx="1495918" cy="2009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서비스 센터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319" y="48471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35" y="479132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3235308" y="4708051"/>
            <a:ext cx="161804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853354" y="4578624"/>
            <a:ext cx="3369833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4853354" y="4550851"/>
            <a:ext cx="3307362" cy="3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8225" y="1015118"/>
            <a:ext cx="2197082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5655" y="14185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4171" y="4614879"/>
            <a:ext cx="1284654" cy="193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8" y="2247398"/>
            <a:ext cx="1609461" cy="21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4207" y="2399552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652953" y="1065835"/>
            <a:ext cx="1547133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 찾기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107" y="1770604"/>
            <a:ext cx="2168486" cy="914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찾고 계시군요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원하시는 거래 유형을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2247" y="275636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25891" y="275636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판매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533" y="305576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16149" y="3303004"/>
            <a:ext cx="749651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구매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6149" y="36888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1371" y="4004232"/>
            <a:ext cx="2181222" cy="1194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하길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차량에 대해 알려주세요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820" y="4865413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검색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3" y="500333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endCxn id="55" idx="3"/>
          </p:cNvCxnSpPr>
          <p:nvPr/>
        </p:nvCxnSpPr>
        <p:spPr>
          <a:xfrm rot="10800000" flipV="1">
            <a:off x="2491244" y="2434637"/>
            <a:ext cx="2594757" cy="255098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095877" y="1015308"/>
            <a:ext cx="2566584" cy="5150247"/>
            <a:chOff x="5098327" y="1389657"/>
            <a:chExt cx="2320980" cy="3171996"/>
          </a:xfrm>
        </p:grpSpPr>
        <p:sp>
          <p:nvSpPr>
            <p:cNvPr id="72" name="직사각형 71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217506" y="4134464"/>
              <a:ext cx="1904498" cy="2962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554842" y="1516870"/>
              <a:ext cx="1332478" cy="151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공식 인증 중고차 선택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32" y="2580909"/>
            <a:ext cx="2162477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576" y="3685049"/>
            <a:ext cx="2295845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123" y="3198061"/>
            <a:ext cx="2094049" cy="543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721" y="4335781"/>
            <a:ext cx="2133898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10" y="1455689"/>
            <a:ext cx="210531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957" y="2044258"/>
            <a:ext cx="2118215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8142" y="4885646"/>
            <a:ext cx="2133898" cy="53347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6533" y="52692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50436" y="14197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171" y="410367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092" y="1738531"/>
            <a:ext cx="2575757" cy="462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설정하신 조건에 부합하는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중고차를 찾았습니다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093" y="2285386"/>
            <a:ext cx="2805616" cy="1505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28784" y="2950435"/>
            <a:ext cx="175584" cy="175584"/>
            <a:chOff x="-933651" y="3993245"/>
            <a:chExt cx="175584" cy="175584"/>
          </a:xfrm>
        </p:grpSpPr>
        <p:sp>
          <p:nvSpPr>
            <p:cNvPr id="59" name="타원 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3" y="2397317"/>
            <a:ext cx="1216998" cy="1321427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rot="10800000" flipV="1">
            <a:off x="1729321" y="1950358"/>
            <a:ext cx="3340258" cy="1706160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9" y="365651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561763" y="1058513"/>
            <a:ext cx="1292189" cy="4903357"/>
            <a:chOff x="5748033" y="1329997"/>
            <a:chExt cx="1899190" cy="6112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8033" y="1329997"/>
              <a:ext cx="1899190" cy="222367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2978" y="3542418"/>
              <a:ext cx="1849300" cy="227751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2978" y="5808682"/>
              <a:ext cx="1849300" cy="16341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73934" y="563933"/>
            <a:ext cx="2566584" cy="5913067"/>
            <a:chOff x="5098327" y="1389657"/>
            <a:chExt cx="2320980" cy="3171996"/>
          </a:xfrm>
        </p:grpSpPr>
        <p:sp>
          <p:nvSpPr>
            <p:cNvPr id="71" name="직사각형 70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317566" y="4314566"/>
              <a:ext cx="1704376" cy="1849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97762" y="1489532"/>
              <a:ext cx="943984" cy="13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상세 정보</a:t>
              </a:r>
              <a:endPara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626012" y="971236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0640" y="3829625"/>
            <a:ext cx="1479453" cy="2532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웹페이지에서 보기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640" y="892275"/>
            <a:ext cx="3791479" cy="126700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457325" y="2178327"/>
            <a:ext cx="17427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넘버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IUCP-00894F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0436" y="2564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216576" y="2353167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13058" y="2199505"/>
            <a:ext cx="184489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중고차 선택 시 답변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4642114" y="2159277"/>
            <a:ext cx="166343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172" y="2858960"/>
            <a:ext cx="1253178" cy="2008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선택하신 차량은 아래와 같습니다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" y="3446713"/>
            <a:ext cx="639484" cy="129251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039300" y="4923938"/>
            <a:ext cx="2046265" cy="268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 문의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전화 연결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457" y="52366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11726" y="5076786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83" y="5124662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56314" y="4891180"/>
            <a:ext cx="202538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5763" y="4935161"/>
            <a:ext cx="2211364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담당 딜러에게 전화 연결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3123" y="4921714"/>
            <a:ext cx="599964" cy="271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6850" y="1034795"/>
            <a:ext cx="17362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무상보증기간 언제까지야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43820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9047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안내해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1074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347551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7509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454" y="53127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4132" y="265732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83621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425634" y="2155589"/>
            <a:ext cx="2314821" cy="2161962"/>
            <a:chOff x="4473861" y="3514396"/>
            <a:chExt cx="2314821" cy="2161962"/>
          </a:xfrm>
        </p:grpSpPr>
        <p:sp>
          <p:nvSpPr>
            <p:cNvPr id="46" name="직사각형 45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3063583"/>
            <a:ext cx="1868839" cy="2476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02355" y="33327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031" y="3986952"/>
            <a:ext cx="2168486" cy="1341219"/>
            <a:chOff x="430031" y="4215552"/>
            <a:chExt cx="2168486" cy="1341219"/>
          </a:xfrm>
        </p:grpSpPr>
        <p:sp>
          <p:nvSpPr>
            <p:cNvPr id="36" name="직사각형 3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 보증 기간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무상보증기간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2023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28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까지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471358" y="2770449"/>
            <a:ext cx="29267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748" y="2419792"/>
            <a:ext cx="791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4491" y="977645"/>
            <a:ext cx="10785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대상 조회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3810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3332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차량 여부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0407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280876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68428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32" y="260017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77906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425634" y="2003189"/>
            <a:ext cx="2314821" cy="2161962"/>
            <a:chOff x="4473861" y="3514396"/>
            <a:chExt cx="2314821" cy="2161962"/>
          </a:xfrm>
        </p:grpSpPr>
        <p:sp>
          <p:nvSpPr>
            <p:cNvPr id="43" name="직사각형 42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2911183"/>
            <a:ext cx="1868839" cy="2476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02355" y="31803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30031" y="3894331"/>
            <a:ext cx="2769564" cy="1594002"/>
            <a:chOff x="430031" y="4075306"/>
            <a:chExt cx="2168486" cy="1481465"/>
          </a:xfrm>
        </p:grpSpPr>
        <p:sp>
          <p:nvSpPr>
            <p:cNvPr id="63" name="직사각형 62"/>
            <p:cNvSpPr/>
            <p:nvPr/>
          </p:nvSpPr>
          <p:spPr>
            <a:xfrm>
              <a:off x="430031" y="4075306"/>
              <a:ext cx="2168486" cy="148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차량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 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차량이 아닙니다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2725157" y="2620280"/>
            <a:ext cx="270279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9316" y="2399552"/>
            <a:ext cx="696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62263" y="1535541"/>
            <a:ext cx="2368000" cy="82691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Vantatge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설치하시면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BMW</a:t>
            </a:r>
            <a:r>
              <a:rPr lang="ko-KR" altLang="en-US" sz="1000" dirty="0" smtClean="0">
                <a:solidFill>
                  <a:schemeClr val="tx1"/>
                </a:solidFill>
              </a:rPr>
              <a:t>멤버십 회원을 대상으로 제공하는 각종 컨텐츠 및 서비스를 편리하게 이용하실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704" y="490712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2263" y="2407437"/>
            <a:ext cx="2095522" cy="2454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8370" y="943761"/>
            <a:ext cx="101906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57785" y="132079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7653" y="3381103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제휴 브랜드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47653" y="3861089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47653" y="2901622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Vantage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설치하러 가기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5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128" name="직사각형 12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3525845" y="42895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7653" y="4348736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66591" y="996621"/>
            <a:ext cx="107559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92536" y="14000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543300" y="1706204"/>
            <a:ext cx="2168486" cy="2480890"/>
            <a:chOff x="430031" y="4215552"/>
            <a:chExt cx="2168486" cy="1147349"/>
          </a:xfrm>
        </p:grpSpPr>
        <p:sp>
          <p:nvSpPr>
            <p:cNvPr id="54" name="직사각형 53"/>
            <p:cNvSpPr/>
            <p:nvPr/>
          </p:nvSpPr>
          <p:spPr>
            <a:xfrm>
              <a:off x="430031" y="4215552"/>
              <a:ext cx="2168486" cy="114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회원님의 멤버십 정보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안내드리겠습니다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8562" y="4525187"/>
              <a:ext cx="2031424" cy="7858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등급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GOLD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혜택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공통 멤버십 서비스 및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리워드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전용 이벤트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제휴 브랜드 등급별 할인 및 특별 혜택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-BMW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드라이빙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센터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10%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할인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6573158" y="509815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로그인시 표시되는 항목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73" name="꺾인 연결선 72"/>
          <p:cNvCxnSpPr>
            <a:stCxn id="72" idx="1"/>
            <a:endCxn id="48" idx="3"/>
          </p:cNvCxnSpPr>
          <p:nvPr/>
        </p:nvCxnSpPr>
        <p:spPr>
          <a:xfrm rot="10800000">
            <a:off x="2228426" y="4540087"/>
            <a:ext cx="4344733" cy="72696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0275" y="1065835"/>
            <a:ext cx="99981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알려줘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1854" y="34680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1" y="1811552"/>
            <a:ext cx="1577029" cy="42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04171" y="230892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6" y="2382507"/>
            <a:ext cx="2771871" cy="64462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981200" y="3808987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419481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64123" y="2121989"/>
            <a:ext cx="1726917" cy="2364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64122" y="1657522"/>
            <a:ext cx="2312803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관련 상담을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571940" y="4558469"/>
            <a:ext cx="857536" cy="272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46510" y="48674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68322" y="1019204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7558" y="14050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458564" y="4556290"/>
            <a:ext cx="1888422" cy="2704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이벤트 및 프로모션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02" y="2220750"/>
            <a:ext cx="1442124" cy="2138790"/>
          </a:xfrm>
          <a:prstGeom prst="rect">
            <a:avLst/>
          </a:prstGeom>
        </p:spPr>
      </p:pic>
      <p:pic>
        <p:nvPicPr>
          <p:cNvPr id="10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7" y="478711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540722" y="4559706"/>
            <a:ext cx="2532568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이벤트 및 프로모션 안내 답변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6566152" y="4529913"/>
            <a:ext cx="2428379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954" y="2596197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 flipH="1">
            <a:off x="6346710" y="4691921"/>
            <a:ext cx="2108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4171" y="318676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BMW</a:t>
            </a:r>
            <a:r>
              <a:rPr lang="ko-KR" altLang="en-US" sz="1000" dirty="0" smtClean="0">
                <a:solidFill>
                  <a:schemeClr val="tx1"/>
                </a:solidFill>
              </a:rPr>
              <a:t>코리아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3914" y="46571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8829" y="1476594"/>
            <a:ext cx="2788026" cy="30997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아래의 카테고리에서 문의 내용을 선택해주시거나 직접 물어보세요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26926" y="4453370"/>
            <a:ext cx="192552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화면으로 초기화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426926" y="4391544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227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-US" altLang="ko-KR" sz="800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9661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095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227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661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8095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0999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중고차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1606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2213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 </a:t>
            </a:r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7630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26064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프로모션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꺾인 연결선 10"/>
          <p:cNvCxnSpPr>
            <a:stCxn id="48" idx="1"/>
            <a:endCxn id="27" idx="0"/>
          </p:cNvCxnSpPr>
          <p:nvPr/>
        </p:nvCxnSpPr>
        <p:spPr>
          <a:xfrm rot="10800000" flipV="1">
            <a:off x="1457782" y="4576346"/>
            <a:ext cx="4969144" cy="873654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479" y="2283968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876961" y="9208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3242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601451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0294" y="219912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572" y="30015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17716" y="3036202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" y="2247720"/>
            <a:ext cx="2054404" cy="28579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48895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8895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7859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49330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4067425" y="5522426"/>
            <a:ext cx="1837266" cy="265110"/>
            <a:chOff x="897468" y="5817216"/>
            <a:chExt cx="1837266" cy="265110"/>
          </a:xfrm>
        </p:grpSpPr>
        <p:sp>
          <p:nvSpPr>
            <p:cNvPr id="136" name="직사각형 13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695678" y="960471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8754" y="134547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594316" y="1738672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78599" y="35200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609892" y="2329828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7" y="2352921"/>
            <a:ext cx="1219370" cy="79068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10" y="2353654"/>
            <a:ext cx="1400370" cy="771633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333097" y="2642882"/>
            <a:ext cx="175584" cy="175584"/>
            <a:chOff x="-933651" y="3993245"/>
            <a:chExt cx="175584" cy="175584"/>
          </a:xfrm>
        </p:grpSpPr>
        <p:sp>
          <p:nvSpPr>
            <p:cNvPr id="158" name="타원 1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16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16" y="306037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그룹 162"/>
          <p:cNvGrpSpPr/>
          <p:nvPr/>
        </p:nvGrpSpPr>
        <p:grpSpPr>
          <a:xfrm>
            <a:off x="6744220" y="2110140"/>
            <a:ext cx="2407115" cy="2752944"/>
            <a:chOff x="5366756" y="948444"/>
            <a:chExt cx="1931425" cy="2130846"/>
          </a:xfrm>
        </p:grpSpPr>
        <p:sp>
          <p:nvSpPr>
            <p:cNvPr id="164" name="직사각형 163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67" name="꺾인 연결선 166"/>
          <p:cNvCxnSpPr>
            <a:stCxn id="164" idx="1"/>
          </p:cNvCxnSpPr>
          <p:nvPr/>
        </p:nvCxnSpPr>
        <p:spPr>
          <a:xfrm rot="10800000">
            <a:off x="5999900" y="3017630"/>
            <a:ext cx="744321" cy="51000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6971980" y="2493479"/>
            <a:ext cx="1772773" cy="1726952"/>
            <a:chOff x="3685614" y="1418949"/>
            <a:chExt cx="1772773" cy="1726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82243" y="3685012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1594" y="52018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2347" y="489103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6268" y="268801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03772" y="320377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6575" y="4035561"/>
            <a:ext cx="2264187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18" y="4734374"/>
            <a:ext cx="287336" cy="6713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918" y="4110603"/>
            <a:ext cx="2213550" cy="61586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739" y="4667599"/>
            <a:ext cx="287336" cy="6713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435" y="4687148"/>
            <a:ext cx="287336" cy="6713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432" y="4740811"/>
            <a:ext cx="287336" cy="6713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545019" y="4306969"/>
            <a:ext cx="175584" cy="175584"/>
            <a:chOff x="-933651" y="3993245"/>
            <a:chExt cx="175584" cy="175584"/>
          </a:xfrm>
        </p:grpSpPr>
        <p:sp>
          <p:nvSpPr>
            <p:cNvPr id="72" name="타원 71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5195248" y="3930451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28754" y="431545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9001" y="4667358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3676" y="2308826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43408" y="84756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408" y="5856014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3055" y="589650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29" y="5946527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022969" y="1134838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56475" y="15198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2037" y="1722825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11712" y="2392916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" y="2418501"/>
            <a:ext cx="378624" cy="374721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123559" y="3058204"/>
            <a:ext cx="175584" cy="175584"/>
            <a:chOff x="-933651" y="3993245"/>
            <a:chExt cx="175584" cy="175584"/>
          </a:xfrm>
        </p:grpSpPr>
        <p:sp>
          <p:nvSpPr>
            <p:cNvPr id="94" name="타원 9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9" y="2785353"/>
            <a:ext cx="1257207" cy="409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76" y="2770485"/>
            <a:ext cx="1261111" cy="428685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84444" y="2418661"/>
            <a:ext cx="378000" cy="3744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5196588" y="964601"/>
            <a:ext cx="2407115" cy="2752944"/>
            <a:chOff x="5366756" y="948444"/>
            <a:chExt cx="1931425" cy="2130846"/>
          </a:xfrm>
        </p:grpSpPr>
        <p:sp>
          <p:nvSpPr>
            <p:cNvPr id="110" name="직사각형 109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7" name="꺾인 연결선 126"/>
          <p:cNvCxnSpPr>
            <a:endCxn id="88" idx="3"/>
          </p:cNvCxnSpPr>
          <p:nvPr/>
        </p:nvCxnSpPr>
        <p:spPr>
          <a:xfrm rot="10800000" flipV="1">
            <a:off x="3217328" y="2418501"/>
            <a:ext cx="1979260" cy="38459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192" y="1667837"/>
            <a:ext cx="1842610" cy="113755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47763" y="550340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921881" y="5531218"/>
            <a:ext cx="1837266" cy="265110"/>
            <a:chOff x="897468" y="5817216"/>
            <a:chExt cx="1837266" cy="265110"/>
          </a:xfrm>
        </p:grpSpPr>
        <p:sp>
          <p:nvSpPr>
            <p:cNvPr id="130" name="직사각형 129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7" y="277708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1652386" y="3961413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46758" y="45166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0324" y="4855135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63123" y="600140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127548" y="4971814"/>
            <a:ext cx="175584" cy="175584"/>
            <a:chOff x="-933651" y="3993245"/>
            <a:chExt cx="175584" cy="175584"/>
          </a:xfrm>
        </p:grpSpPr>
        <p:sp>
          <p:nvSpPr>
            <p:cNvPr id="83" name="타원 82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371588" y="35874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8284" y="3273923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14524" y="811236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36" y="4852345"/>
            <a:ext cx="2211938" cy="10673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7420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971699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3148" y="15269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2773" y="171310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02773" y="230329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9768" y="34916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23148" y="4118711"/>
            <a:ext cx="81001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천연 가죽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6435" y="452571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20860" y="2625684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18879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04433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" y="2374320"/>
            <a:ext cx="551697" cy="655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848" y="2390897"/>
            <a:ext cx="515021" cy="621986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443841" y="82077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43841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33488" y="586972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448196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022314" y="5504433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512119" y="910669"/>
            <a:ext cx="2211938" cy="2034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512119" y="3157603"/>
            <a:ext cx="2211938" cy="240424"/>
            <a:chOff x="3631862" y="4535060"/>
            <a:chExt cx="2211938" cy="240424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631862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만들기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771970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세부모델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12119" y="3427999"/>
            <a:ext cx="2211938" cy="240424"/>
            <a:chOff x="3631862" y="4840624"/>
            <a:chExt cx="2211938" cy="24042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트림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컬러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8" name="모서리가 둥근 직사각형 187"/>
          <p:cNvSpPr/>
          <p:nvPr/>
        </p:nvSpPr>
        <p:spPr>
          <a:xfrm>
            <a:off x="3512119" y="370891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시트 변경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511876" y="402069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06331" y="1391901"/>
            <a:ext cx="234711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시나리오로 연결</a:t>
            </a:r>
            <a:endParaRPr lang="ko-KR" altLang="en-US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6856884" y="3924182"/>
            <a:ext cx="1603526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시나리오로 연결</a:t>
            </a:r>
            <a:endParaRPr lang="ko-KR" altLang="en-US" sz="1400" dirty="0"/>
          </a:p>
        </p:txBody>
      </p:sp>
      <p:cxnSp>
        <p:nvCxnSpPr>
          <p:cNvPr id="194" name="직선 화살표 연결선 193"/>
          <p:cNvCxnSpPr/>
          <p:nvPr/>
        </p:nvCxnSpPr>
        <p:spPr>
          <a:xfrm flipH="1">
            <a:off x="4595107" y="4136145"/>
            <a:ext cx="2301286" cy="4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11" y="387445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15" y="420783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6903864" y="3887334"/>
            <a:ext cx="1391268" cy="5183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568802" y="136189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438748" y="42664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5536" y="3182935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72895" y="1483165"/>
            <a:ext cx="2099955" cy="129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en-US" altLang="ko-KR" sz="1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트림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luxury(my22)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컬러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Fluid Black with highlight BMW blue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시트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천연가죽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92" name="꺾인 연결선 191"/>
          <p:cNvCxnSpPr>
            <a:stCxn id="199" idx="1"/>
            <a:endCxn id="60" idx="3"/>
          </p:cNvCxnSpPr>
          <p:nvPr/>
        </p:nvCxnSpPr>
        <p:spPr>
          <a:xfrm rot="10800000" flipV="1">
            <a:off x="5724058" y="1530789"/>
            <a:ext cx="844745" cy="231634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652227" y="3726921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28396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3554</TotalTime>
  <Words>1906</Words>
  <Application>Microsoft Office PowerPoint</Application>
  <PresentationFormat>화면 슬라이드 쇼(4:3)</PresentationFormat>
  <Paragraphs>615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asdf</cp:lastModifiedBy>
  <cp:revision>173</cp:revision>
  <dcterms:created xsi:type="dcterms:W3CDTF">2019-08-08T06:58:47Z</dcterms:created>
  <dcterms:modified xsi:type="dcterms:W3CDTF">2022-02-28T05:52:41Z</dcterms:modified>
</cp:coreProperties>
</file>