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1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8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4568-296F-4A8D-80F0-545A3C9682D2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A01D-E94E-4CCF-8F94-84D694F15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 150"/>
          <p:cNvSpPr/>
          <p:nvPr/>
        </p:nvSpPr>
        <p:spPr bwMode="auto">
          <a:xfrm>
            <a:off x="588708" y="2173828"/>
            <a:ext cx="11080778" cy="1840828"/>
          </a:xfrm>
          <a:prstGeom prst="rect">
            <a:avLst/>
          </a:prstGeom>
          <a:solidFill>
            <a:srgbClr val="3A90B4"/>
          </a:solidFill>
          <a:ln w="9525" cap="flat" cmpd="sng" algn="ctr">
            <a:noFill/>
            <a:prstDash val="solid"/>
          </a:ln>
          <a:effectLst/>
        </p:spPr>
        <p:txBody>
          <a:bodyPr anchor="ctr">
            <a:sp3d>
              <a:bevelT w="0"/>
            </a:sp3d>
          </a:bodyPr>
          <a:lstStyle/>
          <a:p>
            <a:pPr marL="0" lvl="1" algn="ctr" latinLnBrk="0">
              <a:defRPr/>
            </a:pPr>
            <a:r>
              <a:rPr lang="en-US" altLang="ko-KR" sz="4400" b="1" kern="0" spc="-30" dirty="0" smtClean="0">
                <a:latin typeface="Arial Black" panose="020B0A04020102020204" pitchFamily="34" charset="0"/>
                <a:ea typeface="맑은 고딕" panose="020B0503020000020004" pitchFamily="50" charset="-127"/>
              </a:rPr>
              <a:t>Infochatter3 </a:t>
            </a:r>
            <a:r>
              <a:rPr lang="ko-KR" altLang="en-US" sz="4400" b="1" kern="0" spc="-30" dirty="0" err="1" smtClean="0">
                <a:latin typeface="Arial Black" panose="020B0A04020102020204" pitchFamily="34" charset="0"/>
                <a:ea typeface="맑은 고딕" panose="020B0503020000020004" pitchFamily="50" charset="-127"/>
              </a:rPr>
              <a:t>메뉴구조도</a:t>
            </a:r>
            <a:endParaRPr lang="ko-KR" altLang="en-US" sz="4400" b="1" kern="0" spc="-30" dirty="0"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2" name="직사각형 179"/>
          <p:cNvSpPr/>
          <p:nvPr/>
        </p:nvSpPr>
        <p:spPr bwMode="auto">
          <a:xfrm>
            <a:off x="568087" y="2170481"/>
            <a:ext cx="2295239" cy="1857286"/>
          </a:xfrm>
          <a:custGeom>
            <a:avLst/>
            <a:gdLst>
              <a:gd name="connsiteX0" fmla="*/ 0 w 2855261"/>
              <a:gd name="connsiteY0" fmla="*/ 0 h 395994"/>
              <a:gd name="connsiteX1" fmla="*/ 2855261 w 2855261"/>
              <a:gd name="connsiteY1" fmla="*/ 0 h 395994"/>
              <a:gd name="connsiteX2" fmla="*/ 2855261 w 2855261"/>
              <a:gd name="connsiteY2" fmla="*/ 395994 h 395994"/>
              <a:gd name="connsiteX3" fmla="*/ 0 w 2855261"/>
              <a:gd name="connsiteY3" fmla="*/ 395994 h 395994"/>
              <a:gd name="connsiteX4" fmla="*/ 0 w 2855261"/>
              <a:gd name="connsiteY4" fmla="*/ 0 h 395994"/>
              <a:gd name="connsiteX0" fmla="*/ 0 w 2855261"/>
              <a:gd name="connsiteY0" fmla="*/ 0 h 395994"/>
              <a:gd name="connsiteX1" fmla="*/ 2855261 w 2855261"/>
              <a:gd name="connsiteY1" fmla="*/ 0 h 395994"/>
              <a:gd name="connsiteX2" fmla="*/ 223979 w 2855261"/>
              <a:gd name="connsiteY2" fmla="*/ 393613 h 395994"/>
              <a:gd name="connsiteX3" fmla="*/ 0 w 2855261"/>
              <a:gd name="connsiteY3" fmla="*/ 395994 h 395994"/>
              <a:gd name="connsiteX4" fmla="*/ 0 w 2855261"/>
              <a:gd name="connsiteY4" fmla="*/ 0 h 395994"/>
              <a:gd name="connsiteX0" fmla="*/ 0 w 938354"/>
              <a:gd name="connsiteY0" fmla="*/ 0 h 395994"/>
              <a:gd name="connsiteX1" fmla="*/ 938354 w 938354"/>
              <a:gd name="connsiteY1" fmla="*/ 0 h 395994"/>
              <a:gd name="connsiteX2" fmla="*/ 223979 w 938354"/>
              <a:gd name="connsiteY2" fmla="*/ 393613 h 395994"/>
              <a:gd name="connsiteX3" fmla="*/ 0 w 938354"/>
              <a:gd name="connsiteY3" fmla="*/ 395994 h 395994"/>
              <a:gd name="connsiteX4" fmla="*/ 0 w 938354"/>
              <a:gd name="connsiteY4" fmla="*/ 0 h 39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354" h="395994">
                <a:moveTo>
                  <a:pt x="0" y="0"/>
                </a:moveTo>
                <a:lnTo>
                  <a:pt x="938354" y="0"/>
                </a:lnTo>
                <a:lnTo>
                  <a:pt x="223979" y="393613"/>
                </a:lnTo>
                <a:lnTo>
                  <a:pt x="0" y="3959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alpha val="5000"/>
                </a:sysClr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" h="0"/>
          </a:sp3d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879577" y="1046042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91573" y="3056660"/>
            <a:ext cx="1212415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06175" y="3056660"/>
            <a:ext cx="1189657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질의로그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02529" y="3056660"/>
            <a:ext cx="2194568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미등록어검출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18" idx="2"/>
            <a:endCxn id="27" idx="0"/>
          </p:cNvCxnSpPr>
          <p:nvPr/>
        </p:nvCxnSpPr>
        <p:spPr>
          <a:xfrm rot="5400000">
            <a:off x="5639747" y="2025559"/>
            <a:ext cx="1418436" cy="64376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4" idx="0"/>
          </p:cNvCxnSpPr>
          <p:nvPr/>
        </p:nvCxnSpPr>
        <p:spPr>
          <a:xfrm rot="5400000">
            <a:off x="3575097" y="-39091"/>
            <a:ext cx="1418436" cy="477306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2"/>
            <a:endCxn id="19" idx="0"/>
          </p:cNvCxnSpPr>
          <p:nvPr/>
        </p:nvCxnSpPr>
        <p:spPr>
          <a:xfrm rot="5400000">
            <a:off x="4226708" y="612520"/>
            <a:ext cx="1418436" cy="346984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8" idx="2"/>
            <a:endCxn id="26" idx="0"/>
          </p:cNvCxnSpPr>
          <p:nvPr/>
        </p:nvCxnSpPr>
        <p:spPr>
          <a:xfrm rot="5400000">
            <a:off x="4868344" y="1254156"/>
            <a:ext cx="1418436" cy="218657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8" idx="2"/>
            <a:endCxn id="25" idx="0"/>
          </p:cNvCxnSpPr>
          <p:nvPr/>
        </p:nvCxnSpPr>
        <p:spPr>
          <a:xfrm rot="16200000" flipH="1">
            <a:off x="7326112" y="982959"/>
            <a:ext cx="1418436" cy="272896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24" idx="0"/>
          </p:cNvCxnSpPr>
          <p:nvPr/>
        </p:nvCxnSpPr>
        <p:spPr>
          <a:xfrm rot="16200000" flipH="1">
            <a:off x="8277017" y="32054"/>
            <a:ext cx="1418436" cy="463077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898019" y="3056660"/>
            <a:ext cx="117251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대화로그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72719" y="3056660"/>
            <a:ext cx="170872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실패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지연로그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83629" y="3056660"/>
            <a:ext cx="121671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리뷰로그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3157" y="401264"/>
            <a:ext cx="1407480" cy="221240"/>
            <a:chOff x="53157" y="566731"/>
            <a:chExt cx="1407480" cy="221240"/>
          </a:xfrm>
        </p:grpSpPr>
        <p:sp>
          <p:nvSpPr>
            <p:cNvPr id="30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3206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32" name="평행 사변형 31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9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35" name="직선 연결선 34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0599285" y="3056660"/>
            <a:ext cx="1404676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트렌드분석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꺾인 연결선 7"/>
          <p:cNvCxnSpPr>
            <a:stCxn id="18" idx="2"/>
            <a:endCxn id="28" idx="0"/>
          </p:cNvCxnSpPr>
          <p:nvPr/>
        </p:nvCxnSpPr>
        <p:spPr>
          <a:xfrm rot="16200000" flipH="1">
            <a:off x="6422199" y="1886873"/>
            <a:ext cx="1418436" cy="921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664830" y="5059499"/>
            <a:ext cx="1419771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채널별통계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4177" y="1135075"/>
            <a:ext cx="981360" cy="4382013"/>
            <a:chOff x="116431" y="1135075"/>
            <a:chExt cx="981360" cy="4382013"/>
          </a:xfrm>
        </p:grpSpPr>
        <p:sp>
          <p:nvSpPr>
            <p:cNvPr id="50" name="직사각형 49"/>
            <p:cNvSpPr/>
            <p:nvPr/>
          </p:nvSpPr>
          <p:spPr>
            <a:xfrm>
              <a:off x="116432" y="1135075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6431" y="3156805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6431" y="5178534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229501" y="5059499"/>
            <a:ext cx="1419771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의도별통계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794172" y="5059499"/>
            <a:ext cx="1419771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모델별통계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134768" y="5059499"/>
            <a:ext cx="1419771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58843" y="5059499"/>
            <a:ext cx="1631025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서비스별통계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08148" y="5059499"/>
            <a:ext cx="1188721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질의통계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꺾인 연결선 58"/>
          <p:cNvCxnSpPr>
            <a:stCxn id="24" idx="2"/>
            <a:endCxn id="58" idx="0"/>
          </p:cNvCxnSpPr>
          <p:nvPr/>
        </p:nvCxnSpPr>
        <p:spPr>
          <a:xfrm rot="16200000" flipH="1">
            <a:off x="10596738" y="4353727"/>
            <a:ext cx="1410657" cy="88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4" idx="2"/>
            <a:endCxn id="56" idx="0"/>
          </p:cNvCxnSpPr>
          <p:nvPr/>
        </p:nvCxnSpPr>
        <p:spPr>
          <a:xfrm rot="5400000">
            <a:off x="9867811" y="3625686"/>
            <a:ext cx="1410657" cy="14569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24" idx="2"/>
            <a:endCxn id="57" idx="0"/>
          </p:cNvCxnSpPr>
          <p:nvPr/>
        </p:nvCxnSpPr>
        <p:spPr>
          <a:xfrm rot="5400000">
            <a:off x="9032662" y="2790537"/>
            <a:ext cx="1410657" cy="312726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2"/>
            <a:endCxn id="55" idx="0"/>
          </p:cNvCxnSpPr>
          <p:nvPr/>
        </p:nvCxnSpPr>
        <p:spPr>
          <a:xfrm rot="5400000">
            <a:off x="8197513" y="1955388"/>
            <a:ext cx="1410657" cy="479756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4" idx="2"/>
            <a:endCxn id="53" idx="0"/>
          </p:cNvCxnSpPr>
          <p:nvPr/>
        </p:nvCxnSpPr>
        <p:spPr>
          <a:xfrm rot="5400000">
            <a:off x="7415177" y="1173052"/>
            <a:ext cx="1410657" cy="636223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4" idx="2"/>
            <a:endCxn id="40" idx="0"/>
          </p:cNvCxnSpPr>
          <p:nvPr/>
        </p:nvCxnSpPr>
        <p:spPr>
          <a:xfrm rot="5400000">
            <a:off x="6632842" y="390717"/>
            <a:ext cx="1410657" cy="792690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27026" y="1023650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18" idx="2"/>
            <a:endCxn id="49" idx="0"/>
          </p:cNvCxnSpPr>
          <p:nvPr/>
        </p:nvCxnSpPr>
        <p:spPr>
          <a:xfrm rot="5400000">
            <a:off x="4537661" y="1179540"/>
            <a:ext cx="1444345" cy="23169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37" idx="0"/>
          </p:cNvCxnSpPr>
          <p:nvPr/>
        </p:nvCxnSpPr>
        <p:spPr>
          <a:xfrm rot="5400000">
            <a:off x="3151545" y="-206576"/>
            <a:ext cx="1444345" cy="508916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2"/>
            <a:endCxn id="59" idx="0"/>
          </p:cNvCxnSpPr>
          <p:nvPr/>
        </p:nvCxnSpPr>
        <p:spPr>
          <a:xfrm rot="5400000">
            <a:off x="3620201" y="262080"/>
            <a:ext cx="1444345" cy="415184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8" idx="2"/>
            <a:endCxn id="58" idx="0"/>
          </p:cNvCxnSpPr>
          <p:nvPr/>
        </p:nvCxnSpPr>
        <p:spPr>
          <a:xfrm rot="5400000">
            <a:off x="4078543" y="720422"/>
            <a:ext cx="1444345" cy="323516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8" idx="2"/>
            <a:endCxn id="60" idx="0"/>
          </p:cNvCxnSpPr>
          <p:nvPr/>
        </p:nvCxnSpPr>
        <p:spPr>
          <a:xfrm rot="16200000" flipH="1">
            <a:off x="7346650" y="687478"/>
            <a:ext cx="1444345" cy="330105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55" idx="0"/>
          </p:cNvCxnSpPr>
          <p:nvPr/>
        </p:nvCxnSpPr>
        <p:spPr>
          <a:xfrm rot="16200000" flipH="1">
            <a:off x="8266146" y="-232017"/>
            <a:ext cx="1444345" cy="514004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8" idx="2"/>
            <a:endCxn id="52" idx="0"/>
          </p:cNvCxnSpPr>
          <p:nvPr/>
        </p:nvCxnSpPr>
        <p:spPr>
          <a:xfrm rot="16200000" flipH="1">
            <a:off x="6384407" y="1649722"/>
            <a:ext cx="1444345" cy="137656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-25418" y="1178621"/>
            <a:ext cx="885179" cy="4351236"/>
            <a:chOff x="164521" y="1135075"/>
            <a:chExt cx="885179" cy="4351236"/>
          </a:xfrm>
        </p:grpSpPr>
        <p:sp>
          <p:nvSpPr>
            <p:cNvPr id="31" name="직사각형 30"/>
            <p:cNvSpPr/>
            <p:nvPr/>
          </p:nvSpPr>
          <p:spPr>
            <a:xfrm>
              <a:off x="164521" y="1135075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4521" y="3156805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4521" y="5178534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92623" y="3060177"/>
            <a:ext cx="11102228" cy="592182"/>
            <a:chOff x="845581" y="3099125"/>
            <a:chExt cx="11102228" cy="5921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모서리가 둥근 직사각형 36"/>
            <p:cNvSpPr/>
            <p:nvPr/>
          </p:nvSpPr>
          <p:spPr>
            <a:xfrm>
              <a:off x="845581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대시보드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61781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활동이력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556679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장애로그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49554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검색관리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311306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화행관리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8250171" y="3099125"/>
              <a:ext cx="958518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자동분류관리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0135922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서버관리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107478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계정관리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434409" y="3099125"/>
              <a:ext cx="811057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개체명관리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720207" y="3099125"/>
              <a:ext cx="831767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시스템현황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784446" y="3099125"/>
              <a:ext cx="869921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검토대상관리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274529" y="3099125"/>
              <a:ext cx="795553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</a:t>
              </a: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est-</a:t>
              </a:r>
              <a:r>
                <a:rPr kumimoji="0" lang="en-US" altLang="ko-KR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api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0179466" y="5058401"/>
            <a:ext cx="873025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기본설정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꺾인 연결선 23"/>
          <p:cNvCxnSpPr>
            <a:stCxn id="18" idx="2"/>
            <a:endCxn id="50" idx="0"/>
          </p:cNvCxnSpPr>
          <p:nvPr/>
        </p:nvCxnSpPr>
        <p:spPr>
          <a:xfrm rot="5400000">
            <a:off x="5007094" y="1648973"/>
            <a:ext cx="1444345" cy="137806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8" idx="2"/>
            <a:endCxn id="51" idx="0"/>
          </p:cNvCxnSpPr>
          <p:nvPr/>
        </p:nvCxnSpPr>
        <p:spPr>
          <a:xfrm rot="5400000">
            <a:off x="5476526" y="2118405"/>
            <a:ext cx="1444345" cy="4391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8" idx="2"/>
            <a:endCxn id="57" idx="0"/>
          </p:cNvCxnSpPr>
          <p:nvPr/>
        </p:nvCxnSpPr>
        <p:spPr>
          <a:xfrm rot="16200000" flipH="1">
            <a:off x="5930466" y="2103662"/>
            <a:ext cx="1444345" cy="46868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8" idx="2"/>
            <a:endCxn id="53" idx="0"/>
          </p:cNvCxnSpPr>
          <p:nvPr/>
        </p:nvCxnSpPr>
        <p:spPr>
          <a:xfrm rot="16200000" flipH="1">
            <a:off x="6875212" y="1158916"/>
            <a:ext cx="1444345" cy="235817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8" idx="2"/>
            <a:endCxn id="54" idx="0"/>
          </p:cNvCxnSpPr>
          <p:nvPr/>
        </p:nvCxnSpPr>
        <p:spPr>
          <a:xfrm rot="16200000" flipH="1">
            <a:off x="7796715" y="237414"/>
            <a:ext cx="1444345" cy="420118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4" idx="2"/>
            <a:endCxn id="61" idx="0"/>
          </p:cNvCxnSpPr>
          <p:nvPr/>
        </p:nvCxnSpPr>
        <p:spPr>
          <a:xfrm rot="5400000">
            <a:off x="9914707" y="4353631"/>
            <a:ext cx="1406042" cy="34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53157" y="401264"/>
            <a:ext cx="1567780" cy="221240"/>
            <a:chOff x="53157" y="566731"/>
            <a:chExt cx="1567780" cy="221240"/>
          </a:xfrm>
        </p:grpSpPr>
        <p:sp>
          <p:nvSpPr>
            <p:cNvPr id="76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4809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78" name="평행 사변형 77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10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80" name="직선 연결선 79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02440" y="409356"/>
            <a:ext cx="611460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저장소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92874" y="409356"/>
            <a:ext cx="636415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데이터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1519" y="890795"/>
            <a:ext cx="616631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저장소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93511" y="890795"/>
            <a:ext cx="762891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에이전트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90774" y="887108"/>
            <a:ext cx="531873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테마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78779" y="880387"/>
            <a:ext cx="740753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데이터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구축현황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555925" y="880387"/>
            <a:ext cx="468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의도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60318" y="880387"/>
            <a:ext cx="468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69104" y="880387"/>
            <a:ext cx="75535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시나리오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60851" y="880387"/>
            <a:ext cx="73689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대화상태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564711" y="880387"/>
            <a:ext cx="468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답변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60008" y="1386987"/>
            <a:ext cx="739687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질의응답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58755" y="1386987"/>
            <a:ext cx="793376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기본발화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1191" y="1386987"/>
            <a:ext cx="793376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자동완성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63627" y="1386987"/>
            <a:ext cx="484875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FAQ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36137" y="1386987"/>
            <a:ext cx="510427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답변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05624" y="1386987"/>
            <a:ext cx="664432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템플릿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53626" y="1386987"/>
            <a:ext cx="474627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변수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829116" y="1386987"/>
            <a:ext cx="465450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URL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887315" y="1386987"/>
            <a:ext cx="909439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기정의답변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89196" y="69071"/>
            <a:ext cx="2715847" cy="230618"/>
            <a:chOff x="146614" y="566731"/>
            <a:chExt cx="1552336" cy="221240"/>
          </a:xfrm>
        </p:grpSpPr>
        <p:sp>
          <p:nvSpPr>
            <p:cNvPr id="138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558914" cy="177157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>
                <a:defRPr/>
              </a:pPr>
              <a:r>
                <a:rPr lang="ko-KR" altLang="en-US" sz="12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전체 </a:t>
              </a:r>
              <a:r>
                <a:rPr lang="ko-KR" altLang="en-US" sz="1200" b="1" spc="-15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메뉴구조도</a:t>
              </a:r>
              <a:endParaRPr lang="en-US" altLang="ko-KR" sz="12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41" name="평행 사변형 140"/>
            <p:cNvSpPr/>
            <p:nvPr/>
          </p:nvSpPr>
          <p:spPr>
            <a:xfrm>
              <a:off x="146614" y="568557"/>
              <a:ext cx="899965" cy="219414"/>
            </a:xfrm>
            <a:prstGeom prst="parallelogram">
              <a:avLst>
                <a:gd name="adj" fmla="val 32826"/>
              </a:avLst>
            </a:prstGeom>
            <a:solidFill>
              <a:srgbClr val="005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147" name="직선 연결선 146"/>
          <p:cNvCxnSpPr/>
          <p:nvPr/>
        </p:nvCxnSpPr>
        <p:spPr>
          <a:xfrm>
            <a:off x="89196" y="325816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9197" y="1807364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9197" y="3840833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811472" y="409356"/>
            <a:ext cx="1008906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데이터분석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76743" y="880387"/>
            <a:ext cx="73840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어절분석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63285" y="880387"/>
            <a:ext cx="623376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키워드분석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34799" y="873667"/>
            <a:ext cx="73840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화행분석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121341" y="866563"/>
            <a:ext cx="73840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군집분석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907883" y="873667"/>
            <a:ext cx="576906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연관어분석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532927" y="866563"/>
            <a:ext cx="73840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의도분류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19470" y="866563"/>
            <a:ext cx="70199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중복질의분석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324096" y="1887893"/>
            <a:ext cx="591249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386873" y="2445597"/>
            <a:ext cx="62288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사용자사전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21574" y="2445597"/>
            <a:ext cx="721378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사전구축현황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586487" y="2445597"/>
            <a:ext cx="798276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구문유사어사전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53674" y="2445597"/>
            <a:ext cx="603531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기분석사전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701126" y="2445597"/>
            <a:ext cx="605125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개체명사전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350172" y="2445597"/>
            <a:ext cx="53669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화행사전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079987" y="2445597"/>
            <a:ext cx="52364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의도패턴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428684" y="2445597"/>
            <a:ext cx="60738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키워드사전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30785" y="2445597"/>
            <a:ext cx="611781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유사어사전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942658" y="1887893"/>
            <a:ext cx="960470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연계서비스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0001388" y="1887893"/>
            <a:ext cx="743284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학습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647548" y="2445597"/>
            <a:ext cx="720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내부응용서비스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411469" y="2445597"/>
            <a:ext cx="720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외부연계서비스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218828" y="2445597"/>
            <a:ext cx="747249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학습현황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009998" y="2445597"/>
            <a:ext cx="747249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서버적용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801168" y="2445597"/>
            <a:ext cx="717279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통합모델학습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1334662" y="2445597"/>
            <a:ext cx="79200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학습데이터검증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0547435" y="2445597"/>
            <a:ext cx="747249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이력관리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810922" y="2958061"/>
            <a:ext cx="736913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딥러닝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09730" y="3423806"/>
            <a:ext cx="830370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오타분석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840076" y="3423806"/>
            <a:ext cx="964718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띄어쓰기보정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904770" y="3423806"/>
            <a:ext cx="81377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연관어분석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818518" y="3423806"/>
            <a:ext cx="710746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ELECTRA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사전학습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629241" y="3423806"/>
            <a:ext cx="736818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ELECTRA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의도분석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729622" y="3423806"/>
            <a:ext cx="1122189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학습데이터전체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896272" y="3423806"/>
            <a:ext cx="851095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대화테스트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0735923" y="3423806"/>
            <a:ext cx="1129175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심층학습테스트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7791828" y="3423806"/>
            <a:ext cx="979808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형태소테스트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816097" y="3423806"/>
            <a:ext cx="979808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개체명테스트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840366" y="3423806"/>
            <a:ext cx="851095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화행테스트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415900" y="2958061"/>
            <a:ext cx="862507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테스트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/>
          <p:cNvCxnSpPr/>
          <p:nvPr/>
        </p:nvCxnSpPr>
        <p:spPr>
          <a:xfrm>
            <a:off x="128698" y="2870851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104184" y="450042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Depth1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04184" y="914464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Depth2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28698" y="4021153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Depth1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28697" y="4437986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Depth2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28697" y="4917514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Depth3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213" name="직선 연결선 212"/>
          <p:cNvCxnSpPr/>
          <p:nvPr/>
        </p:nvCxnSpPr>
        <p:spPr>
          <a:xfrm>
            <a:off x="103847" y="5326733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04184" y="2480292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Depth2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04184" y="1444499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Depth3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04184" y="1971794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Depth1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04184" y="3490233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Depth2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128695" y="3027323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Depth1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128696" y="5503419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Depth1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9031" y="5981563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Depth2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28696" y="6444473"/>
            <a:ext cx="411901" cy="7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Depth3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6208910" y="5451950"/>
            <a:ext cx="599603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시스템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665987" y="5934582"/>
            <a:ext cx="9470577" cy="309600"/>
            <a:chOff x="845581" y="3099125"/>
            <a:chExt cx="11102228" cy="5921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6" name="모서리가 둥근 직사각형 225"/>
            <p:cNvSpPr/>
            <p:nvPr/>
          </p:nvSpPr>
          <p:spPr>
            <a:xfrm>
              <a:off x="845581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대시보드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361781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활동이력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4556679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장애로그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549554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검색관리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7311306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화행관리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8250171" y="3099125"/>
              <a:ext cx="958518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자동분류관리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10135922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서버관리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11074784" y="3099125"/>
              <a:ext cx="873025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계정관리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6434409" y="3099125"/>
              <a:ext cx="811057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개체명관리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2720207" y="3099125"/>
              <a:ext cx="831767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시스템현황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1784446" y="3099125"/>
              <a:ext cx="869921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검토대상관리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9274529" y="3099125"/>
              <a:ext cx="795553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est-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api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8" name="모서리가 둥근 직사각형 237"/>
          <p:cNvSpPr/>
          <p:nvPr/>
        </p:nvSpPr>
        <p:spPr>
          <a:xfrm>
            <a:off x="9722971" y="6443287"/>
            <a:ext cx="479825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기본설정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5993978" y="3911532"/>
            <a:ext cx="552065" cy="3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2903424" y="4353166"/>
            <a:ext cx="74427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로그현황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716967" y="4353166"/>
            <a:ext cx="73030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질의로그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7262705" y="4353166"/>
            <a:ext cx="1347192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미등록어검출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4516540" y="4353166"/>
            <a:ext cx="742497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대화로그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5328308" y="4353166"/>
            <a:ext cx="1048944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실패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·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지연로그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6446523" y="4353166"/>
            <a:ext cx="746911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리뷰로그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679171" y="4353166"/>
            <a:ext cx="862297" cy="3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트렌드분석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4464452" y="4872262"/>
            <a:ext cx="947934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채널별통계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5484250" y="4872262"/>
            <a:ext cx="970485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의도별통계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6526599" y="4872262"/>
            <a:ext cx="934277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모델별통계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8665022" y="4872262"/>
            <a:ext cx="895458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키워드통계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7532740" y="4872262"/>
            <a:ext cx="1060418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서비스별통계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9632344" y="4872262"/>
            <a:ext cx="808859" cy="3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질의통계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4" idx="2"/>
            <a:endCxn id="26" idx="0"/>
          </p:cNvCxnSpPr>
          <p:nvPr/>
        </p:nvCxnSpPr>
        <p:spPr>
          <a:xfrm rot="5400000">
            <a:off x="1248084" y="430708"/>
            <a:ext cx="171839" cy="748335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  <a:endCxn id="27" idx="0"/>
          </p:cNvCxnSpPr>
          <p:nvPr/>
        </p:nvCxnSpPr>
        <p:spPr>
          <a:xfrm rot="5400000">
            <a:off x="1605645" y="788269"/>
            <a:ext cx="171839" cy="3321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2"/>
            <a:endCxn id="28" idx="0"/>
          </p:cNvCxnSpPr>
          <p:nvPr/>
        </p:nvCxnSpPr>
        <p:spPr>
          <a:xfrm rot="16200000" flipH="1">
            <a:off x="1948364" y="478761"/>
            <a:ext cx="168152" cy="64854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" idx="2"/>
            <a:endCxn id="32" idx="0"/>
          </p:cNvCxnSpPr>
          <p:nvPr/>
        </p:nvCxnSpPr>
        <p:spPr>
          <a:xfrm rot="5400000">
            <a:off x="4099404" y="-231292"/>
            <a:ext cx="161431" cy="206192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6" idx="2"/>
            <a:endCxn id="47" idx="0"/>
          </p:cNvCxnSpPr>
          <p:nvPr/>
        </p:nvCxnSpPr>
        <p:spPr>
          <a:xfrm rot="5400000">
            <a:off x="4419789" y="89093"/>
            <a:ext cx="161431" cy="142115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48" idx="0"/>
          </p:cNvCxnSpPr>
          <p:nvPr/>
        </p:nvCxnSpPr>
        <p:spPr>
          <a:xfrm rot="5400000">
            <a:off x="4671985" y="341289"/>
            <a:ext cx="161431" cy="91676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2"/>
            <a:endCxn id="49" idx="0"/>
          </p:cNvCxnSpPr>
          <p:nvPr/>
        </p:nvCxnSpPr>
        <p:spPr>
          <a:xfrm rot="5400000">
            <a:off x="4924182" y="593486"/>
            <a:ext cx="161431" cy="41237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" idx="2"/>
            <a:endCxn id="31" idx="0"/>
          </p:cNvCxnSpPr>
          <p:nvPr/>
        </p:nvCxnSpPr>
        <p:spPr>
          <a:xfrm rot="16200000" flipH="1">
            <a:off x="5248216" y="681821"/>
            <a:ext cx="161431" cy="23569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2"/>
            <a:endCxn id="33" idx="0"/>
          </p:cNvCxnSpPr>
          <p:nvPr/>
        </p:nvCxnSpPr>
        <p:spPr>
          <a:xfrm rot="16200000" flipH="1">
            <a:off x="5639475" y="290563"/>
            <a:ext cx="161431" cy="101821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8" idx="2"/>
            <a:endCxn id="50" idx="0"/>
          </p:cNvCxnSpPr>
          <p:nvPr/>
        </p:nvCxnSpPr>
        <p:spPr>
          <a:xfrm rot="5400000">
            <a:off x="2963585" y="56254"/>
            <a:ext cx="197000" cy="246446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8" idx="2"/>
            <a:endCxn id="51" idx="0"/>
          </p:cNvCxnSpPr>
          <p:nvPr/>
        </p:nvCxnSpPr>
        <p:spPr>
          <a:xfrm rot="5400000">
            <a:off x="3376381" y="469050"/>
            <a:ext cx="197000" cy="1638875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8" idx="2"/>
            <a:endCxn id="52" idx="0"/>
          </p:cNvCxnSpPr>
          <p:nvPr/>
        </p:nvCxnSpPr>
        <p:spPr>
          <a:xfrm rot="5400000">
            <a:off x="3802599" y="895268"/>
            <a:ext cx="197000" cy="78643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8" idx="2"/>
            <a:endCxn id="53" idx="0"/>
          </p:cNvCxnSpPr>
          <p:nvPr/>
        </p:nvCxnSpPr>
        <p:spPr>
          <a:xfrm rot="5400000">
            <a:off x="4151692" y="1244361"/>
            <a:ext cx="197000" cy="8825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9" idx="2"/>
            <a:endCxn id="54" idx="0"/>
          </p:cNvCxnSpPr>
          <p:nvPr/>
        </p:nvCxnSpPr>
        <p:spPr>
          <a:xfrm rot="5400000">
            <a:off x="4696531" y="1284807"/>
            <a:ext cx="197000" cy="736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9" idx="2"/>
            <a:endCxn id="55" idx="0"/>
          </p:cNvCxnSpPr>
          <p:nvPr/>
        </p:nvCxnSpPr>
        <p:spPr>
          <a:xfrm rot="16200000" flipH="1">
            <a:off x="5019775" y="968922"/>
            <a:ext cx="197000" cy="63912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9" idx="2"/>
            <a:endCxn id="58" idx="0"/>
          </p:cNvCxnSpPr>
          <p:nvPr/>
        </p:nvCxnSpPr>
        <p:spPr>
          <a:xfrm rot="16200000" flipH="1">
            <a:off x="5331776" y="656922"/>
            <a:ext cx="197000" cy="126313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9" idx="2"/>
            <a:endCxn id="56" idx="0"/>
          </p:cNvCxnSpPr>
          <p:nvPr/>
        </p:nvCxnSpPr>
        <p:spPr>
          <a:xfrm rot="16200000" flipH="1">
            <a:off x="5596325" y="392372"/>
            <a:ext cx="197000" cy="179222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9" idx="2"/>
            <a:endCxn id="59" idx="0"/>
          </p:cNvCxnSpPr>
          <p:nvPr/>
        </p:nvCxnSpPr>
        <p:spPr>
          <a:xfrm rot="16200000" flipH="1">
            <a:off x="5971873" y="16825"/>
            <a:ext cx="197000" cy="254332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5" idx="2"/>
            <a:endCxn id="66" idx="0"/>
          </p:cNvCxnSpPr>
          <p:nvPr/>
        </p:nvCxnSpPr>
        <p:spPr>
          <a:xfrm rot="5400000">
            <a:off x="8200220" y="-235319"/>
            <a:ext cx="161431" cy="206998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5" idx="2"/>
            <a:endCxn id="68" idx="0"/>
          </p:cNvCxnSpPr>
          <p:nvPr/>
        </p:nvCxnSpPr>
        <p:spPr>
          <a:xfrm rot="5400000">
            <a:off x="8564734" y="129195"/>
            <a:ext cx="161431" cy="134095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65" idx="2"/>
            <a:endCxn id="69" idx="0"/>
          </p:cNvCxnSpPr>
          <p:nvPr/>
        </p:nvCxnSpPr>
        <p:spPr>
          <a:xfrm rot="5400000">
            <a:off x="8932608" y="490349"/>
            <a:ext cx="154711" cy="61192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65" idx="2"/>
            <a:endCxn id="71" idx="0"/>
          </p:cNvCxnSpPr>
          <p:nvPr/>
        </p:nvCxnSpPr>
        <p:spPr>
          <a:xfrm rot="16200000" flipH="1">
            <a:off x="9329431" y="705450"/>
            <a:ext cx="147607" cy="17461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65" idx="2"/>
            <a:endCxn id="72" idx="0"/>
          </p:cNvCxnSpPr>
          <p:nvPr/>
        </p:nvCxnSpPr>
        <p:spPr>
          <a:xfrm rot="16200000" flipH="1">
            <a:off x="9678775" y="356105"/>
            <a:ext cx="154711" cy="88041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5" idx="2"/>
            <a:endCxn id="74" idx="0"/>
          </p:cNvCxnSpPr>
          <p:nvPr/>
        </p:nvCxnSpPr>
        <p:spPr>
          <a:xfrm rot="16200000" flipH="1">
            <a:off x="10035224" y="-343"/>
            <a:ext cx="147607" cy="158620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5" idx="2"/>
            <a:endCxn id="75" idx="0"/>
          </p:cNvCxnSpPr>
          <p:nvPr/>
        </p:nvCxnSpPr>
        <p:spPr>
          <a:xfrm rot="16200000" flipH="1">
            <a:off x="10419392" y="-384512"/>
            <a:ext cx="147607" cy="235454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86" idx="2"/>
            <a:endCxn id="88" idx="0"/>
          </p:cNvCxnSpPr>
          <p:nvPr/>
        </p:nvCxnSpPr>
        <p:spPr>
          <a:xfrm rot="5400000">
            <a:off x="2176940" y="1002816"/>
            <a:ext cx="248104" cy="263745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6" idx="2"/>
            <a:endCxn id="87" idx="0"/>
          </p:cNvCxnSpPr>
          <p:nvPr/>
        </p:nvCxnSpPr>
        <p:spPr>
          <a:xfrm rot="5400000">
            <a:off x="2534965" y="1360841"/>
            <a:ext cx="248104" cy="192140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6" idx="2"/>
            <a:endCxn id="90" idx="0"/>
          </p:cNvCxnSpPr>
          <p:nvPr/>
        </p:nvCxnSpPr>
        <p:spPr>
          <a:xfrm rot="5400000">
            <a:off x="2863529" y="1689405"/>
            <a:ext cx="248104" cy="126428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6" idx="2"/>
            <a:endCxn id="91" idx="0"/>
          </p:cNvCxnSpPr>
          <p:nvPr/>
        </p:nvCxnSpPr>
        <p:spPr>
          <a:xfrm rot="5400000">
            <a:off x="3187653" y="2013529"/>
            <a:ext cx="248104" cy="61603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86" idx="2"/>
            <a:endCxn id="92" idx="0"/>
          </p:cNvCxnSpPr>
          <p:nvPr/>
        </p:nvCxnSpPr>
        <p:spPr>
          <a:xfrm rot="5400000">
            <a:off x="3495068" y="2320944"/>
            <a:ext cx="248104" cy="120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86" idx="2"/>
            <a:endCxn id="96" idx="0"/>
          </p:cNvCxnSpPr>
          <p:nvPr/>
        </p:nvCxnSpPr>
        <p:spPr>
          <a:xfrm rot="16200000" flipH="1">
            <a:off x="3804146" y="2013067"/>
            <a:ext cx="248104" cy="616955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6" idx="2"/>
            <a:endCxn id="89" idx="0"/>
          </p:cNvCxnSpPr>
          <p:nvPr/>
        </p:nvCxnSpPr>
        <p:spPr>
          <a:xfrm rot="16200000" flipH="1">
            <a:off x="4178621" y="1638593"/>
            <a:ext cx="248104" cy="136590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86" idx="2"/>
            <a:endCxn id="94" idx="0"/>
          </p:cNvCxnSpPr>
          <p:nvPr/>
        </p:nvCxnSpPr>
        <p:spPr>
          <a:xfrm rot="16200000" flipH="1">
            <a:off x="4551996" y="1265218"/>
            <a:ext cx="248104" cy="211265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6" idx="2"/>
            <a:endCxn id="93" idx="0"/>
          </p:cNvCxnSpPr>
          <p:nvPr/>
        </p:nvCxnSpPr>
        <p:spPr>
          <a:xfrm rot="16200000" flipH="1">
            <a:off x="4856712" y="960502"/>
            <a:ext cx="248104" cy="272208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0" idx="2"/>
            <a:endCxn id="112" idx="0"/>
          </p:cNvCxnSpPr>
          <p:nvPr/>
        </p:nvCxnSpPr>
        <p:spPr>
          <a:xfrm rot="5400000">
            <a:off x="7091169" y="2113873"/>
            <a:ext cx="248104" cy="415345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0" idx="2"/>
            <a:endCxn id="113" idx="0"/>
          </p:cNvCxnSpPr>
          <p:nvPr/>
        </p:nvCxnSpPr>
        <p:spPr>
          <a:xfrm rot="16200000" flipH="1">
            <a:off x="7473129" y="2147257"/>
            <a:ext cx="248104" cy="34857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11" idx="2"/>
            <a:endCxn id="117" idx="0"/>
          </p:cNvCxnSpPr>
          <p:nvPr/>
        </p:nvCxnSpPr>
        <p:spPr>
          <a:xfrm rot="16200000" flipH="1">
            <a:off x="10927794" y="1642729"/>
            <a:ext cx="248104" cy="135763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11" idx="2"/>
            <a:endCxn id="114" idx="0"/>
          </p:cNvCxnSpPr>
          <p:nvPr/>
        </p:nvCxnSpPr>
        <p:spPr>
          <a:xfrm rot="5400000">
            <a:off x="9358690" y="1431257"/>
            <a:ext cx="248104" cy="178057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2"/>
            <a:endCxn id="115" idx="0"/>
          </p:cNvCxnSpPr>
          <p:nvPr/>
        </p:nvCxnSpPr>
        <p:spPr>
          <a:xfrm rot="5400000">
            <a:off x="9754275" y="1826842"/>
            <a:ext cx="248104" cy="98940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11" idx="2"/>
            <a:endCxn id="116" idx="0"/>
          </p:cNvCxnSpPr>
          <p:nvPr/>
        </p:nvCxnSpPr>
        <p:spPr>
          <a:xfrm rot="5400000">
            <a:off x="10142367" y="2214934"/>
            <a:ext cx="248104" cy="21322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11" idx="2"/>
            <a:endCxn id="118" idx="0"/>
          </p:cNvCxnSpPr>
          <p:nvPr/>
        </p:nvCxnSpPr>
        <p:spPr>
          <a:xfrm rot="16200000" flipH="1">
            <a:off x="10522993" y="2047530"/>
            <a:ext cx="248104" cy="54803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19" idx="2"/>
            <a:endCxn id="120" idx="0"/>
          </p:cNvCxnSpPr>
          <p:nvPr/>
        </p:nvCxnSpPr>
        <p:spPr>
          <a:xfrm rot="5400000">
            <a:off x="2174075" y="2418501"/>
            <a:ext cx="156145" cy="185446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19" idx="2"/>
            <a:endCxn id="121" idx="0"/>
          </p:cNvCxnSpPr>
          <p:nvPr/>
        </p:nvCxnSpPr>
        <p:spPr>
          <a:xfrm rot="5400000">
            <a:off x="2672835" y="2917261"/>
            <a:ext cx="156145" cy="85694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19" idx="2"/>
            <a:endCxn id="122" idx="0"/>
          </p:cNvCxnSpPr>
          <p:nvPr/>
        </p:nvCxnSpPr>
        <p:spPr>
          <a:xfrm rot="16200000" flipH="1">
            <a:off x="3167445" y="3279594"/>
            <a:ext cx="156145" cy="13227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19" idx="2"/>
            <a:endCxn id="123" idx="0"/>
          </p:cNvCxnSpPr>
          <p:nvPr/>
        </p:nvCxnSpPr>
        <p:spPr>
          <a:xfrm rot="16200000" flipH="1">
            <a:off x="3598563" y="2848477"/>
            <a:ext cx="156145" cy="99451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19" idx="2"/>
            <a:endCxn id="124" idx="0"/>
          </p:cNvCxnSpPr>
          <p:nvPr/>
        </p:nvCxnSpPr>
        <p:spPr>
          <a:xfrm rot="16200000" flipH="1">
            <a:off x="4010442" y="2436597"/>
            <a:ext cx="156145" cy="181827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40" idx="2"/>
            <a:endCxn id="127" idx="0"/>
          </p:cNvCxnSpPr>
          <p:nvPr/>
        </p:nvCxnSpPr>
        <p:spPr>
          <a:xfrm rot="5400000">
            <a:off x="7490864" y="2067515"/>
            <a:ext cx="156145" cy="255643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0" idx="2"/>
            <a:endCxn id="129" idx="0"/>
          </p:cNvCxnSpPr>
          <p:nvPr/>
        </p:nvCxnSpPr>
        <p:spPr>
          <a:xfrm rot="5400000">
            <a:off x="8006415" y="2583066"/>
            <a:ext cx="156145" cy="152533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40" idx="2"/>
            <a:endCxn id="133" idx="0"/>
          </p:cNvCxnSpPr>
          <p:nvPr/>
        </p:nvCxnSpPr>
        <p:spPr>
          <a:xfrm rot="5400000">
            <a:off x="8486371" y="3063022"/>
            <a:ext cx="156145" cy="56542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40" idx="2"/>
            <a:endCxn id="135" idx="0"/>
          </p:cNvCxnSpPr>
          <p:nvPr/>
        </p:nvCxnSpPr>
        <p:spPr>
          <a:xfrm rot="16200000" flipH="1">
            <a:off x="8998505" y="3116309"/>
            <a:ext cx="156145" cy="45884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40" idx="2"/>
            <a:endCxn id="137" idx="0"/>
          </p:cNvCxnSpPr>
          <p:nvPr/>
        </p:nvCxnSpPr>
        <p:spPr>
          <a:xfrm rot="16200000" flipH="1">
            <a:off x="9478462" y="2636353"/>
            <a:ext cx="156145" cy="141876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0" idx="2"/>
            <a:endCxn id="131" idx="0"/>
          </p:cNvCxnSpPr>
          <p:nvPr/>
        </p:nvCxnSpPr>
        <p:spPr>
          <a:xfrm rot="16200000" flipH="1">
            <a:off x="9995760" y="2119054"/>
            <a:ext cx="156145" cy="245335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246" idx="2"/>
            <a:endCxn id="247" idx="0"/>
          </p:cNvCxnSpPr>
          <p:nvPr/>
        </p:nvCxnSpPr>
        <p:spPr>
          <a:xfrm rot="5400000">
            <a:off x="6919622" y="2681564"/>
            <a:ext cx="209496" cy="41719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246" idx="2"/>
            <a:endCxn id="248" idx="0"/>
          </p:cNvCxnSpPr>
          <p:nvPr/>
        </p:nvCxnSpPr>
        <p:spPr>
          <a:xfrm rot="5400000">
            <a:off x="7435159" y="3197101"/>
            <a:ext cx="209496" cy="31408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246" idx="2"/>
            <a:endCxn id="249" idx="0"/>
          </p:cNvCxnSpPr>
          <p:nvPr/>
        </p:nvCxnSpPr>
        <p:spPr>
          <a:xfrm rot="5400000">
            <a:off x="7947281" y="3709223"/>
            <a:ext cx="209496" cy="21165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246" idx="2"/>
            <a:endCxn id="251" idx="0"/>
          </p:cNvCxnSpPr>
          <p:nvPr/>
        </p:nvCxnSpPr>
        <p:spPr>
          <a:xfrm rot="5400000">
            <a:off x="8481887" y="4243829"/>
            <a:ext cx="209496" cy="10473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246" idx="2"/>
            <a:endCxn id="250" idx="0"/>
          </p:cNvCxnSpPr>
          <p:nvPr/>
        </p:nvCxnSpPr>
        <p:spPr>
          <a:xfrm rot="16200000" flipH="1">
            <a:off x="9006787" y="4766298"/>
            <a:ext cx="209496" cy="2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246" idx="2"/>
            <a:endCxn id="252" idx="0"/>
          </p:cNvCxnSpPr>
          <p:nvPr/>
        </p:nvCxnSpPr>
        <p:spPr>
          <a:xfrm rot="16200000" flipH="1">
            <a:off x="9468799" y="4304287"/>
            <a:ext cx="209496" cy="9264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239" idx="2"/>
            <a:endCxn id="240" idx="0"/>
          </p:cNvCxnSpPr>
          <p:nvPr/>
        </p:nvCxnSpPr>
        <p:spPr>
          <a:xfrm rot="5400000">
            <a:off x="4706769" y="2789924"/>
            <a:ext cx="132034" cy="299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239" idx="2"/>
            <a:endCxn id="241" idx="0"/>
          </p:cNvCxnSpPr>
          <p:nvPr/>
        </p:nvCxnSpPr>
        <p:spPr>
          <a:xfrm rot="5400000">
            <a:off x="5110048" y="3193203"/>
            <a:ext cx="132034" cy="21878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239" idx="2"/>
            <a:endCxn id="243" idx="0"/>
          </p:cNvCxnSpPr>
          <p:nvPr/>
        </p:nvCxnSpPr>
        <p:spPr>
          <a:xfrm rot="5400000">
            <a:off x="5512883" y="3596038"/>
            <a:ext cx="132034" cy="13822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239" idx="2"/>
            <a:endCxn id="244" idx="0"/>
          </p:cNvCxnSpPr>
          <p:nvPr/>
        </p:nvCxnSpPr>
        <p:spPr>
          <a:xfrm rot="5400000">
            <a:off x="5995379" y="4078534"/>
            <a:ext cx="132034" cy="417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39" idx="2"/>
            <a:endCxn id="245" idx="0"/>
          </p:cNvCxnSpPr>
          <p:nvPr/>
        </p:nvCxnSpPr>
        <p:spPr>
          <a:xfrm rot="16200000" flipH="1">
            <a:off x="6478978" y="4012165"/>
            <a:ext cx="132034" cy="549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39" idx="2"/>
            <a:endCxn id="242" idx="0"/>
          </p:cNvCxnSpPr>
          <p:nvPr/>
        </p:nvCxnSpPr>
        <p:spPr>
          <a:xfrm rot="16200000" flipH="1">
            <a:off x="7037139" y="3454004"/>
            <a:ext cx="132034" cy="16662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239" idx="2"/>
            <a:endCxn id="246" idx="0"/>
          </p:cNvCxnSpPr>
          <p:nvPr/>
        </p:nvCxnSpPr>
        <p:spPr>
          <a:xfrm rot="16200000" flipH="1">
            <a:off x="7624148" y="2866994"/>
            <a:ext cx="132034" cy="28403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224" idx="2"/>
            <a:endCxn id="226" idx="0"/>
          </p:cNvCxnSpPr>
          <p:nvPr/>
        </p:nvCxnSpPr>
        <p:spPr>
          <a:xfrm rot="5400000">
            <a:off x="4187014" y="3612884"/>
            <a:ext cx="173032" cy="44703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24" idx="2"/>
            <a:endCxn id="236" idx="0"/>
          </p:cNvCxnSpPr>
          <p:nvPr/>
        </p:nvCxnSpPr>
        <p:spPr>
          <a:xfrm rot="5400000">
            <a:off x="4586794" y="4012664"/>
            <a:ext cx="173032" cy="36708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4" idx="2"/>
            <a:endCxn id="235" idx="0"/>
          </p:cNvCxnSpPr>
          <p:nvPr/>
        </p:nvCxnSpPr>
        <p:spPr>
          <a:xfrm rot="5400000">
            <a:off x="4977775" y="4403645"/>
            <a:ext cx="173032" cy="28888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224" idx="2"/>
            <a:endCxn id="227" idx="0"/>
          </p:cNvCxnSpPr>
          <p:nvPr/>
        </p:nvCxnSpPr>
        <p:spPr>
          <a:xfrm rot="5400000">
            <a:off x="5369418" y="4795288"/>
            <a:ext cx="173032" cy="21055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224" idx="2"/>
            <a:endCxn id="228" idx="0"/>
          </p:cNvCxnSpPr>
          <p:nvPr/>
        </p:nvCxnSpPr>
        <p:spPr>
          <a:xfrm rot="5400000">
            <a:off x="5769860" y="5195730"/>
            <a:ext cx="173032" cy="13046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>
            <a:stCxn id="224" idx="2"/>
            <a:endCxn id="229" idx="0"/>
          </p:cNvCxnSpPr>
          <p:nvPr/>
        </p:nvCxnSpPr>
        <p:spPr>
          <a:xfrm rot="5400000">
            <a:off x="6170302" y="5596172"/>
            <a:ext cx="173032" cy="5037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65"/>
          <p:cNvCxnSpPr>
            <a:stCxn id="224" idx="2"/>
            <a:endCxn id="234" idx="0"/>
          </p:cNvCxnSpPr>
          <p:nvPr/>
        </p:nvCxnSpPr>
        <p:spPr>
          <a:xfrm rot="16200000" flipH="1">
            <a:off x="6557528" y="5712733"/>
            <a:ext cx="173032" cy="2706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꺾인 연결선 267"/>
          <p:cNvCxnSpPr>
            <a:stCxn id="224" idx="2"/>
            <a:endCxn id="230" idx="0"/>
          </p:cNvCxnSpPr>
          <p:nvPr/>
        </p:nvCxnSpPr>
        <p:spPr>
          <a:xfrm rot="16200000" flipH="1">
            <a:off x="6944755" y="5325507"/>
            <a:ext cx="173032" cy="1045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꺾인 연결선 269"/>
          <p:cNvCxnSpPr>
            <a:stCxn id="224" idx="2"/>
            <a:endCxn id="231" idx="0"/>
          </p:cNvCxnSpPr>
          <p:nvPr/>
        </p:nvCxnSpPr>
        <p:spPr>
          <a:xfrm rot="16200000" flipH="1">
            <a:off x="7363428" y="4906833"/>
            <a:ext cx="173032" cy="18824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꺾인 연결선 271"/>
          <p:cNvCxnSpPr>
            <a:stCxn id="224" idx="2"/>
            <a:endCxn id="237" idx="0"/>
          </p:cNvCxnSpPr>
          <p:nvPr/>
        </p:nvCxnSpPr>
        <p:spPr>
          <a:xfrm rot="16200000" flipH="1">
            <a:off x="7765581" y="4504681"/>
            <a:ext cx="173032" cy="26867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꺾인 연결선 273"/>
          <p:cNvCxnSpPr>
            <a:stCxn id="224" idx="2"/>
            <a:endCxn id="232" idx="0"/>
          </p:cNvCxnSpPr>
          <p:nvPr/>
        </p:nvCxnSpPr>
        <p:spPr>
          <a:xfrm rot="16200000" flipH="1">
            <a:off x="8149501" y="4120760"/>
            <a:ext cx="173032" cy="34546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224" idx="2"/>
            <a:endCxn id="233" idx="0"/>
          </p:cNvCxnSpPr>
          <p:nvPr/>
        </p:nvCxnSpPr>
        <p:spPr>
          <a:xfrm rot="16200000" flipH="1">
            <a:off x="8549942" y="3720320"/>
            <a:ext cx="173032" cy="4255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232" idx="2"/>
            <a:endCxn id="238" idx="0"/>
          </p:cNvCxnSpPr>
          <p:nvPr/>
        </p:nvCxnSpPr>
        <p:spPr>
          <a:xfrm rot="5400000">
            <a:off x="9863552" y="6343515"/>
            <a:ext cx="199105" cy="4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2207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04074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335941" y="3066271"/>
            <a:ext cx="1404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863808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995675" y="3066271"/>
            <a:ext cx="1404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연계서비스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23542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655409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딥러닝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787276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051006" y="3066271"/>
            <a:ext cx="1036587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시스템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9919143" y="3066271"/>
            <a:ext cx="100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로그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3157" y="401264"/>
            <a:ext cx="1963722" cy="221240"/>
            <a:chOff x="53157" y="566731"/>
            <a:chExt cx="1963722" cy="221240"/>
          </a:xfrm>
        </p:grpSpPr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876843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Depth1 </a:t>
              </a: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5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207" name="평행 사변형 206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b="1" i="1" spc="-5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211" name="직선 연결선 210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15630" y="1939409"/>
            <a:ext cx="5312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57709" latinLnBrk="0">
              <a:defRPr/>
            </a:pPr>
            <a:r>
              <a:rPr lang="en-US" altLang="ko-KR" sz="3600" b="1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Infochatter3 Depth1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메뉴</a:t>
            </a:r>
            <a:endParaRPr lang="en-US" altLang="ko-KR" sz="36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0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419509" y="1094493"/>
            <a:ext cx="1105989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저장소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10602" y="1075441"/>
            <a:ext cx="1105989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4177" y="1135075"/>
            <a:ext cx="981360" cy="4382013"/>
            <a:chOff x="116431" y="1135075"/>
            <a:chExt cx="981360" cy="4382013"/>
          </a:xfrm>
        </p:grpSpPr>
        <p:sp>
          <p:nvSpPr>
            <p:cNvPr id="20" name="직사각형 19"/>
            <p:cNvSpPr/>
            <p:nvPr/>
          </p:nvSpPr>
          <p:spPr>
            <a:xfrm>
              <a:off x="116432" y="1135075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6431" y="3156805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6431" y="5178534"/>
              <a:ext cx="9813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261312" y="3049102"/>
            <a:ext cx="98407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저장소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59879" y="3049102"/>
            <a:ext cx="1207835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에이전트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82211" y="3049102"/>
            <a:ext cx="79247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테마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02914" y="3046058"/>
            <a:ext cx="1165254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36196" y="3046058"/>
            <a:ext cx="79247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812357" y="3052146"/>
            <a:ext cx="79247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50497" y="3049101"/>
            <a:ext cx="1256451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대화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01369" y="3049101"/>
            <a:ext cx="123177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대화상태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63597" y="3049103"/>
            <a:ext cx="79247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92344" y="5067109"/>
            <a:ext cx="1231779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질의응답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58939" y="5067109"/>
            <a:ext cx="1231779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기본발화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825534" y="5067109"/>
            <a:ext cx="1231779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자동완성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2129" y="5067109"/>
            <a:ext cx="752807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FAQ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935405" y="5067109"/>
            <a:ext cx="792479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795363" y="5067109"/>
            <a:ext cx="1031583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템플릿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709132" y="5067109"/>
            <a:ext cx="736896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07597" y="5067109"/>
            <a:ext cx="722648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24915" y="5067108"/>
            <a:ext cx="1411976" cy="592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기정의답변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직선 화살표 연결선 63"/>
          <p:cNvCxnSpPr>
            <a:stCxn id="4" idx="2"/>
            <a:endCxn id="27" idx="0"/>
          </p:cNvCxnSpPr>
          <p:nvPr/>
        </p:nvCxnSpPr>
        <p:spPr>
          <a:xfrm flipH="1">
            <a:off x="2963797" y="1686675"/>
            <a:ext cx="8707" cy="13624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" idx="2"/>
            <a:endCxn id="28" idx="0"/>
          </p:cNvCxnSpPr>
          <p:nvPr/>
        </p:nvCxnSpPr>
        <p:spPr>
          <a:xfrm rot="16200000" flipH="1">
            <a:off x="2844264" y="1814914"/>
            <a:ext cx="1362427" cy="110594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" idx="2"/>
            <a:endCxn id="26" idx="0"/>
          </p:cNvCxnSpPr>
          <p:nvPr/>
        </p:nvCxnSpPr>
        <p:spPr>
          <a:xfrm rot="5400000">
            <a:off x="1681713" y="1758310"/>
            <a:ext cx="1362427" cy="121915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8" idx="2"/>
            <a:endCxn id="50" idx="0"/>
          </p:cNvCxnSpPr>
          <p:nvPr/>
        </p:nvCxnSpPr>
        <p:spPr>
          <a:xfrm rot="5400000">
            <a:off x="3747026" y="1605537"/>
            <a:ext cx="1422781" cy="550036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8" idx="2"/>
            <a:endCxn id="51" idx="0"/>
          </p:cNvCxnSpPr>
          <p:nvPr/>
        </p:nvCxnSpPr>
        <p:spPr>
          <a:xfrm rot="5400000">
            <a:off x="4430323" y="2288834"/>
            <a:ext cx="1422781" cy="413376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48" idx="2"/>
            <a:endCxn id="52" idx="0"/>
          </p:cNvCxnSpPr>
          <p:nvPr/>
        </p:nvCxnSpPr>
        <p:spPr>
          <a:xfrm rot="5400000">
            <a:off x="5113621" y="2972132"/>
            <a:ext cx="1422781" cy="27671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49" idx="2"/>
            <a:endCxn id="58" idx="0"/>
          </p:cNvCxnSpPr>
          <p:nvPr/>
        </p:nvCxnSpPr>
        <p:spPr>
          <a:xfrm rot="16200000" flipH="1">
            <a:off x="8201467" y="3999655"/>
            <a:ext cx="1425824" cy="70908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2"/>
            <a:endCxn id="53" idx="0"/>
          </p:cNvCxnSpPr>
          <p:nvPr/>
        </p:nvCxnSpPr>
        <p:spPr>
          <a:xfrm rot="5400000">
            <a:off x="5677175" y="3535686"/>
            <a:ext cx="1422781" cy="164006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49" idx="2"/>
            <a:endCxn id="54" idx="0"/>
          </p:cNvCxnSpPr>
          <p:nvPr/>
        </p:nvCxnSpPr>
        <p:spPr>
          <a:xfrm rot="5400000">
            <a:off x="7232829" y="3740101"/>
            <a:ext cx="1425824" cy="122819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9" idx="2"/>
            <a:endCxn id="55" idx="0"/>
          </p:cNvCxnSpPr>
          <p:nvPr/>
        </p:nvCxnSpPr>
        <p:spPr>
          <a:xfrm rot="5400000">
            <a:off x="7722584" y="4229856"/>
            <a:ext cx="1425824" cy="24868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49" idx="2"/>
            <a:endCxn id="56" idx="0"/>
          </p:cNvCxnSpPr>
          <p:nvPr/>
        </p:nvCxnSpPr>
        <p:spPr>
          <a:xfrm rot="16200000" flipH="1">
            <a:off x="8605796" y="3595325"/>
            <a:ext cx="1425824" cy="151774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49" idx="2"/>
            <a:endCxn id="59" idx="0"/>
          </p:cNvCxnSpPr>
          <p:nvPr/>
        </p:nvCxnSpPr>
        <p:spPr>
          <a:xfrm rot="16200000" flipH="1">
            <a:off x="9182459" y="3018663"/>
            <a:ext cx="1425823" cy="267106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6" idx="2"/>
            <a:endCxn id="32" idx="0"/>
          </p:cNvCxnSpPr>
          <p:nvPr/>
        </p:nvCxnSpPr>
        <p:spPr>
          <a:xfrm rot="5400000">
            <a:off x="6035352" y="917812"/>
            <a:ext cx="1378435" cy="287805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6" idx="2"/>
            <a:endCxn id="47" idx="0"/>
          </p:cNvCxnSpPr>
          <p:nvPr/>
        </p:nvCxnSpPr>
        <p:spPr>
          <a:xfrm rot="5400000">
            <a:off x="6558800" y="1441260"/>
            <a:ext cx="1378435" cy="183116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6" idx="2"/>
            <a:endCxn id="48" idx="0"/>
          </p:cNvCxnSpPr>
          <p:nvPr/>
        </p:nvCxnSpPr>
        <p:spPr>
          <a:xfrm rot="5400000">
            <a:off x="6993836" y="1882384"/>
            <a:ext cx="1384523" cy="9550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6" idx="2"/>
            <a:endCxn id="49" idx="0"/>
          </p:cNvCxnSpPr>
          <p:nvPr/>
        </p:nvCxnSpPr>
        <p:spPr>
          <a:xfrm rot="16200000" flipH="1">
            <a:off x="7670977" y="2160243"/>
            <a:ext cx="1381480" cy="39624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6" idx="2"/>
            <a:endCxn id="31" idx="0"/>
          </p:cNvCxnSpPr>
          <p:nvPr/>
        </p:nvCxnSpPr>
        <p:spPr>
          <a:xfrm rot="16200000" flipH="1">
            <a:off x="8230421" y="1600799"/>
            <a:ext cx="1381478" cy="151512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6" idx="2"/>
            <a:endCxn id="33" idx="0"/>
          </p:cNvCxnSpPr>
          <p:nvPr/>
        </p:nvCxnSpPr>
        <p:spPr>
          <a:xfrm rot="16200000" flipH="1">
            <a:off x="8899689" y="931531"/>
            <a:ext cx="1381478" cy="285366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53157" y="401264"/>
            <a:ext cx="2119213" cy="221240"/>
            <a:chOff x="53157" y="566731"/>
            <a:chExt cx="2119213" cy="221240"/>
          </a:xfrm>
        </p:grpSpPr>
        <p:sp>
          <p:nvSpPr>
            <p:cNvPr id="138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1032334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</a:t>
              </a:r>
              <a:r>
                <a:rPr kumimoji="0" lang="en-US" altLang="ko-KR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9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141" name="평행 사변형 140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b="1" i="1" spc="-5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47" name="직선 연결선 146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74646" y="1135075"/>
            <a:ext cx="1082348" cy="2391062"/>
            <a:chOff x="65937" y="1135075"/>
            <a:chExt cx="1082348" cy="2391062"/>
          </a:xfrm>
        </p:grpSpPr>
        <p:sp>
          <p:nvSpPr>
            <p:cNvPr id="15" name="직사각형 14"/>
            <p:cNvSpPr/>
            <p:nvPr/>
          </p:nvSpPr>
          <p:spPr>
            <a:xfrm>
              <a:off x="65937" y="113507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937" y="315680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44443" y="1023650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76552" y="3045380"/>
            <a:ext cx="115824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어절분석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62047" y="3045380"/>
            <a:ext cx="1404777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94079" y="3045380"/>
            <a:ext cx="115824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화행분석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56593" y="3045380"/>
            <a:ext cx="115824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65069" y="3045380"/>
            <a:ext cx="1404777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연관어분석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697101" y="3045380"/>
            <a:ext cx="115824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의도분류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82597" y="3045380"/>
            <a:ext cx="161722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중복질의분석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18" idx="2"/>
            <a:endCxn id="21" idx="0"/>
          </p:cNvCxnSpPr>
          <p:nvPr/>
        </p:nvCxnSpPr>
        <p:spPr>
          <a:xfrm rot="5400000">
            <a:off x="5720940" y="2330606"/>
            <a:ext cx="1429548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4" idx="0"/>
          </p:cNvCxnSpPr>
          <p:nvPr/>
        </p:nvCxnSpPr>
        <p:spPr>
          <a:xfrm rot="5400000">
            <a:off x="3680919" y="290585"/>
            <a:ext cx="1429548" cy="408004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2"/>
            <a:endCxn id="19" idx="0"/>
          </p:cNvCxnSpPr>
          <p:nvPr/>
        </p:nvCxnSpPr>
        <p:spPr>
          <a:xfrm rot="5400000">
            <a:off x="4385301" y="994967"/>
            <a:ext cx="1429548" cy="267127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8" idx="2"/>
            <a:endCxn id="20" idx="0"/>
          </p:cNvCxnSpPr>
          <p:nvPr/>
        </p:nvCxnSpPr>
        <p:spPr>
          <a:xfrm rot="5400000">
            <a:off x="5089683" y="1699349"/>
            <a:ext cx="1429548" cy="12625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2"/>
            <a:endCxn id="22" idx="0"/>
          </p:cNvCxnSpPr>
          <p:nvPr/>
        </p:nvCxnSpPr>
        <p:spPr>
          <a:xfrm rot="16200000" flipH="1">
            <a:off x="6436812" y="1614734"/>
            <a:ext cx="1429548" cy="143174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8" idx="2"/>
            <a:endCxn id="24" idx="0"/>
          </p:cNvCxnSpPr>
          <p:nvPr/>
        </p:nvCxnSpPr>
        <p:spPr>
          <a:xfrm rot="16200000" flipH="1">
            <a:off x="7141193" y="910352"/>
            <a:ext cx="1429548" cy="284050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25" idx="0"/>
          </p:cNvCxnSpPr>
          <p:nvPr/>
        </p:nvCxnSpPr>
        <p:spPr>
          <a:xfrm rot="16200000" flipH="1">
            <a:off x="7898687" y="152858"/>
            <a:ext cx="1429548" cy="435549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3157" y="401264"/>
            <a:ext cx="1888380" cy="221240"/>
            <a:chOff x="53157" y="566731"/>
            <a:chExt cx="1888380" cy="221240"/>
          </a:xfrm>
        </p:grpSpPr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8015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데이터분석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51" name="평행 사변형 50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4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9836" y="1204747"/>
            <a:ext cx="885179" cy="2440932"/>
            <a:chOff x="9836" y="1204747"/>
            <a:chExt cx="885179" cy="2440932"/>
          </a:xfrm>
        </p:grpSpPr>
        <p:sp>
          <p:nvSpPr>
            <p:cNvPr id="15" name="직사각형 14"/>
            <p:cNvSpPr/>
            <p:nvPr/>
          </p:nvSpPr>
          <p:spPr>
            <a:xfrm>
              <a:off x="9836" y="1204747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836" y="3337902"/>
              <a:ext cx="885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766369" y="1023650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99228" y="3212517"/>
            <a:ext cx="116871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사용자사전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53300" y="3212517"/>
            <a:ext cx="1353522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사전구축현황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48646" y="3212517"/>
            <a:ext cx="1497806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구문유사어사전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14850" y="3212517"/>
            <a:ext cx="1132405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기분석사전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36813" y="3212517"/>
            <a:ext cx="1135397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개체명사전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54142" y="3212517"/>
            <a:ext cx="1006995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화행사전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02996" y="3212517"/>
            <a:ext cx="982506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의도패턴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17401" y="3212517"/>
            <a:ext cx="1139631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34762" y="3212517"/>
            <a:ext cx="1147885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유사어사전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꺾인 연결선 6"/>
          <p:cNvCxnSpPr>
            <a:stCxn id="18" idx="2"/>
            <a:endCxn id="28" idx="0"/>
          </p:cNvCxnSpPr>
          <p:nvPr/>
        </p:nvCxnSpPr>
        <p:spPr>
          <a:xfrm rot="5400000">
            <a:off x="5759298" y="2414174"/>
            <a:ext cx="1596685" cy="127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8" idx="2"/>
            <a:endCxn id="31" idx="0"/>
          </p:cNvCxnSpPr>
          <p:nvPr/>
        </p:nvCxnSpPr>
        <p:spPr>
          <a:xfrm rot="16200000" flipH="1">
            <a:off x="6334830" y="1838641"/>
            <a:ext cx="1596685" cy="115106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8" idx="2"/>
            <a:endCxn id="23" idx="0"/>
          </p:cNvCxnSpPr>
          <p:nvPr/>
        </p:nvCxnSpPr>
        <p:spPr>
          <a:xfrm rot="16200000" flipH="1">
            <a:off x="7029252" y="1144219"/>
            <a:ext cx="1596685" cy="253990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8" idx="2"/>
            <a:endCxn id="30" idx="0"/>
          </p:cNvCxnSpPr>
          <p:nvPr/>
        </p:nvCxnSpPr>
        <p:spPr>
          <a:xfrm rot="16200000" flipH="1">
            <a:off x="7724086" y="449385"/>
            <a:ext cx="1596685" cy="392957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2"/>
            <a:endCxn id="29" idx="0"/>
          </p:cNvCxnSpPr>
          <p:nvPr/>
        </p:nvCxnSpPr>
        <p:spPr>
          <a:xfrm rot="16200000" flipH="1">
            <a:off x="8277602" y="-104131"/>
            <a:ext cx="1596685" cy="503660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2"/>
            <a:endCxn id="27" idx="0"/>
          </p:cNvCxnSpPr>
          <p:nvPr/>
        </p:nvCxnSpPr>
        <p:spPr>
          <a:xfrm rot="5400000">
            <a:off x="5182734" y="1837610"/>
            <a:ext cx="1596685" cy="11531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8" idx="2"/>
            <a:endCxn id="26" idx="0"/>
          </p:cNvCxnSpPr>
          <p:nvPr/>
        </p:nvCxnSpPr>
        <p:spPr>
          <a:xfrm rot="5400000">
            <a:off x="4571005" y="1225881"/>
            <a:ext cx="1596685" cy="23765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8" idx="2"/>
            <a:endCxn id="21" idx="0"/>
          </p:cNvCxnSpPr>
          <p:nvPr/>
        </p:nvCxnSpPr>
        <p:spPr>
          <a:xfrm rot="5400000">
            <a:off x="3972270" y="627146"/>
            <a:ext cx="1596685" cy="357405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8" idx="2"/>
            <a:endCxn id="25" idx="0"/>
          </p:cNvCxnSpPr>
          <p:nvPr/>
        </p:nvCxnSpPr>
        <p:spPr>
          <a:xfrm rot="5400000">
            <a:off x="3295509" y="-49615"/>
            <a:ext cx="1596685" cy="492757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3157" y="401264"/>
            <a:ext cx="1407480" cy="221240"/>
            <a:chOff x="53157" y="566731"/>
            <a:chExt cx="1407480" cy="221240"/>
          </a:xfrm>
        </p:grpSpPr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3206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1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52" name="평행 사변형 51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54" name="직선 연결선 53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78954" y="1094491"/>
            <a:ext cx="1429156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연계서비스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77905" y="1094491"/>
            <a:ext cx="1105989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5937" y="1135075"/>
            <a:ext cx="1082348" cy="2391062"/>
            <a:chOff x="65937" y="1135075"/>
            <a:chExt cx="1082348" cy="2391062"/>
          </a:xfrm>
        </p:grpSpPr>
        <p:sp>
          <p:nvSpPr>
            <p:cNvPr id="20" name="직사각형 19"/>
            <p:cNvSpPr/>
            <p:nvPr/>
          </p:nvSpPr>
          <p:spPr>
            <a:xfrm>
              <a:off x="65937" y="113507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937" y="315680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35110" y="3040300"/>
            <a:ext cx="10708844" cy="592182"/>
            <a:chOff x="1326402" y="3092551"/>
            <a:chExt cx="10708844" cy="5921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모서리가 둥근 직사각형 59"/>
            <p:cNvSpPr/>
            <p:nvPr/>
          </p:nvSpPr>
          <p:spPr>
            <a:xfrm>
              <a:off x="1326402" y="3092551"/>
              <a:ext cx="1687874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내부응용서비스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155762" y="3092551"/>
              <a:ext cx="1687874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외부연계서비스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985122" y="3092551"/>
              <a:ext cx="1111889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학습현황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238497" y="3092551"/>
              <a:ext cx="1111889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서버적용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7491872" y="3092551"/>
              <a:ext cx="1460640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통합모델학습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0347372" y="3092551"/>
              <a:ext cx="1687874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학습데이터검증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9093998" y="3092551"/>
              <a:ext cx="1111889" cy="592182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이력관리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꺾인 연결선 6"/>
          <p:cNvCxnSpPr>
            <a:stCxn id="4" idx="2"/>
            <a:endCxn id="60" idx="0"/>
          </p:cNvCxnSpPr>
          <p:nvPr/>
        </p:nvCxnSpPr>
        <p:spPr>
          <a:xfrm rot="5400000">
            <a:off x="1959477" y="1906244"/>
            <a:ext cx="1353627" cy="91448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2"/>
            <a:endCxn id="72" idx="0"/>
          </p:cNvCxnSpPr>
          <p:nvPr/>
        </p:nvCxnSpPr>
        <p:spPr>
          <a:xfrm rot="16200000" flipH="1">
            <a:off x="2874156" y="1906048"/>
            <a:ext cx="1353627" cy="91487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75" idx="0"/>
          </p:cNvCxnSpPr>
          <p:nvPr/>
        </p:nvCxnSpPr>
        <p:spPr>
          <a:xfrm rot="5400000">
            <a:off x="6840212" y="1649611"/>
            <a:ext cx="1353627" cy="142775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  <a:endCxn id="77" idx="0"/>
          </p:cNvCxnSpPr>
          <p:nvPr/>
        </p:nvCxnSpPr>
        <p:spPr>
          <a:xfrm rot="5400000">
            <a:off x="7554087" y="2363486"/>
            <a:ext cx="1353627" cy="127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74" idx="0"/>
          </p:cNvCxnSpPr>
          <p:nvPr/>
        </p:nvCxnSpPr>
        <p:spPr>
          <a:xfrm rot="5400000">
            <a:off x="6213525" y="1022924"/>
            <a:ext cx="1353627" cy="268112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83" idx="0"/>
          </p:cNvCxnSpPr>
          <p:nvPr/>
        </p:nvCxnSpPr>
        <p:spPr>
          <a:xfrm rot="16200000" flipH="1">
            <a:off x="8267962" y="1649610"/>
            <a:ext cx="1353627" cy="142775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6" idx="2"/>
            <a:endCxn id="81" idx="0"/>
          </p:cNvCxnSpPr>
          <p:nvPr/>
        </p:nvCxnSpPr>
        <p:spPr>
          <a:xfrm rot="16200000" flipH="1">
            <a:off x="9038645" y="878927"/>
            <a:ext cx="1353627" cy="296911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3157" y="401264"/>
            <a:ext cx="2279513" cy="221240"/>
            <a:chOff x="53157" y="566731"/>
            <a:chExt cx="2279513" cy="221240"/>
          </a:xfrm>
        </p:grpSpPr>
        <p:sp>
          <p:nvSpPr>
            <p:cNvPr id="85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1192634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연계서비스</a:t>
              </a:r>
              <a:r>
                <a:rPr kumimoji="0" lang="en-US" altLang="ko-KR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6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87" name="평행 사변형 86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6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89" name="직선 연결선 88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5937" y="1135075"/>
            <a:ext cx="1082348" cy="2391062"/>
            <a:chOff x="65937" y="1135075"/>
            <a:chExt cx="1082348" cy="2391062"/>
          </a:xfrm>
        </p:grpSpPr>
        <p:sp>
          <p:nvSpPr>
            <p:cNvPr id="15" name="직사각형 14"/>
            <p:cNvSpPr/>
            <p:nvPr/>
          </p:nvSpPr>
          <p:spPr>
            <a:xfrm>
              <a:off x="65937" y="113507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937" y="315680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292364" y="1023650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76552" y="3045380"/>
            <a:ext cx="115824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오타분석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29020" y="3045380"/>
            <a:ext cx="165799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띄어쓰기보정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81247" y="3045380"/>
            <a:ext cx="1404777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연관어분석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80251" y="3045380"/>
            <a:ext cx="2190171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ELECTRA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사전학습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18" idx="2"/>
            <a:endCxn id="22" idx="0"/>
          </p:cNvCxnSpPr>
          <p:nvPr/>
        </p:nvCxnSpPr>
        <p:spPr>
          <a:xfrm rot="16200000" flipH="1">
            <a:off x="5368861" y="2330605"/>
            <a:ext cx="1429548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4" idx="0"/>
          </p:cNvCxnSpPr>
          <p:nvPr/>
        </p:nvCxnSpPr>
        <p:spPr>
          <a:xfrm rot="5400000">
            <a:off x="3504880" y="466625"/>
            <a:ext cx="1429548" cy="372796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2"/>
            <a:endCxn id="19" idx="0"/>
          </p:cNvCxnSpPr>
          <p:nvPr/>
        </p:nvCxnSpPr>
        <p:spPr>
          <a:xfrm rot="5400000">
            <a:off x="4406054" y="1367799"/>
            <a:ext cx="1429548" cy="19256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2"/>
            <a:endCxn id="24" idx="0"/>
          </p:cNvCxnSpPr>
          <p:nvPr/>
        </p:nvCxnSpPr>
        <p:spPr>
          <a:xfrm rot="16200000" flipH="1">
            <a:off x="6464712" y="1234755"/>
            <a:ext cx="1429548" cy="219170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26" idx="0"/>
          </p:cNvCxnSpPr>
          <p:nvPr/>
        </p:nvCxnSpPr>
        <p:spPr>
          <a:xfrm rot="16200000" flipH="1">
            <a:off x="7712110" y="-12643"/>
            <a:ext cx="1429548" cy="46864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9670483" y="3045380"/>
            <a:ext cx="2199299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ELECTRA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의도분석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3157" y="401264"/>
            <a:ext cx="1567780" cy="221240"/>
            <a:chOff x="53157" y="566731"/>
            <a:chExt cx="1567780" cy="221240"/>
          </a:xfrm>
        </p:grpSpPr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4809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4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35" name="평행 사변형 34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7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38" name="직선 연결선 37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5937" y="1135075"/>
            <a:ext cx="1082348" cy="2391062"/>
            <a:chOff x="65937" y="1135075"/>
            <a:chExt cx="1082348" cy="2391062"/>
          </a:xfrm>
        </p:grpSpPr>
        <p:sp>
          <p:nvSpPr>
            <p:cNvPr id="15" name="직사각형 14"/>
            <p:cNvSpPr/>
            <p:nvPr/>
          </p:nvSpPr>
          <p:spPr>
            <a:xfrm>
              <a:off x="65937" y="113507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937" y="3156805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맑은 고딕" panose="020B0503020000020004" pitchFamily="50" charset="-127"/>
                  <a:cs typeface="+mn-cs"/>
                </a:rPr>
                <a:t>Depth2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757657" y="1023650"/>
            <a:ext cx="1582541" cy="592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91573" y="3054929"/>
            <a:ext cx="1852230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학습데이터전체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95257" y="3054929"/>
            <a:ext cx="1404776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대화테스트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45070" y="3054929"/>
            <a:ext cx="1863761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심층학습테스트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18" idx="2"/>
            <a:endCxn id="27" idx="0"/>
          </p:cNvCxnSpPr>
          <p:nvPr/>
        </p:nvCxnSpPr>
        <p:spPr>
          <a:xfrm rot="16200000" flipH="1">
            <a:off x="6269304" y="1895456"/>
            <a:ext cx="1439097" cy="87984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4" idx="0"/>
          </p:cNvCxnSpPr>
          <p:nvPr/>
        </p:nvCxnSpPr>
        <p:spPr>
          <a:xfrm rot="5400000">
            <a:off x="3663760" y="169760"/>
            <a:ext cx="1439097" cy="433124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2"/>
            <a:endCxn id="19" idx="0"/>
          </p:cNvCxnSpPr>
          <p:nvPr/>
        </p:nvCxnSpPr>
        <p:spPr>
          <a:xfrm rot="5400000">
            <a:off x="4553739" y="1059739"/>
            <a:ext cx="1439097" cy="255128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8" idx="2"/>
            <a:endCxn id="26" idx="0"/>
          </p:cNvCxnSpPr>
          <p:nvPr/>
        </p:nvCxnSpPr>
        <p:spPr>
          <a:xfrm rot="5400000">
            <a:off x="5384966" y="1890966"/>
            <a:ext cx="1439097" cy="88882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8" idx="2"/>
            <a:endCxn id="28" idx="0"/>
          </p:cNvCxnSpPr>
          <p:nvPr/>
        </p:nvCxnSpPr>
        <p:spPr>
          <a:xfrm rot="16200000" flipH="1">
            <a:off x="7100530" y="1064229"/>
            <a:ext cx="1439097" cy="254230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25" idx="0"/>
          </p:cNvCxnSpPr>
          <p:nvPr/>
        </p:nvCxnSpPr>
        <p:spPr>
          <a:xfrm rot="16200000" flipH="1">
            <a:off x="7993391" y="171368"/>
            <a:ext cx="1439097" cy="432802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851487" y="3054929"/>
            <a:ext cx="161722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형태소테스트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20164" y="3054929"/>
            <a:ext cx="1617223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개체명테스트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88841" y="3054929"/>
            <a:ext cx="1404776" cy="5921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화행테스트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3157" y="401264"/>
            <a:ext cx="1567780" cy="221240"/>
            <a:chOff x="53157" y="566731"/>
            <a:chExt cx="1567780" cy="221240"/>
          </a:xfrm>
        </p:grpSpPr>
        <p:sp>
          <p:nvSpPr>
            <p:cNvPr id="30" name="Text Box 164"/>
            <p:cNvSpPr txBox="1">
              <a:spLocks noChangeArrowheads="1"/>
            </p:cNvSpPr>
            <p:nvPr/>
          </p:nvSpPr>
          <p:spPr bwMode="auto">
            <a:xfrm>
              <a:off x="1140036" y="566731"/>
              <a:ext cx="480901" cy="215444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defTabSz="957709" fontAlgn="auto" latinLnBrk="0">
                <a:spcBef>
                  <a:spcPts val="0"/>
                </a:spcBef>
                <a:spcAft>
                  <a:spcPts val="0"/>
                </a:spcAft>
                <a:defRPr kumimoji="0" sz="2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10X10 Bold" panose="020D0604000000000000" pitchFamily="50" charset="-127"/>
                  <a:ea typeface="10X10 Bold" panose="020D0604000000000000" pitchFamily="50" charset="-127"/>
                  <a:cs typeface="ollehche_v2" panose="02020603020101020101" pitchFamily="18" charset="-127"/>
                </a:defRPr>
              </a:lvl1pPr>
            </a:lstStyle>
            <a:p>
              <a:pPr marL="0" marR="0" lvl="0" indent="0" algn="l" defTabSz="95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5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kumimoji="0" lang="en-US" altLang="ko-KR" sz="14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" name="그룹 16"/>
            <p:cNvGrpSpPr/>
            <p:nvPr/>
          </p:nvGrpSpPr>
          <p:grpSpPr>
            <a:xfrm>
              <a:off x="53157" y="568557"/>
              <a:ext cx="993422" cy="219414"/>
              <a:chOff x="180231" y="450235"/>
              <a:chExt cx="993422" cy="219414"/>
            </a:xfrm>
          </p:grpSpPr>
          <p:sp>
            <p:nvSpPr>
              <p:cNvPr id="32" name="평행 사변형 31"/>
              <p:cNvSpPr/>
              <p:nvPr/>
            </p:nvSpPr>
            <p:spPr>
              <a:xfrm>
                <a:off x="273688" y="450235"/>
                <a:ext cx="899965" cy="219414"/>
              </a:xfrm>
              <a:prstGeom prst="parallelogram">
                <a:avLst>
                  <a:gd name="adj" fmla="val 32826"/>
                </a:avLst>
              </a:prstGeom>
              <a:solidFill>
                <a:srgbClr val="0054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80231" y="468225"/>
                <a:ext cx="652824" cy="16927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1" u="none" strike="noStrike" kern="1200" cap="none" spc="-50" normalizeH="0" baseline="0" noProof="0" dirty="0" smtClean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8</a:t>
                </a:r>
                <a:endParaRPr kumimoji="0" lang="ko-KR" altLang="en-US" sz="1100" b="1" i="1" u="none" strike="noStrike" kern="1200" cap="none" spc="-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35" name="직선 연결선 34"/>
          <p:cNvCxnSpPr/>
          <p:nvPr/>
        </p:nvCxnSpPr>
        <p:spPr>
          <a:xfrm>
            <a:off x="139523" y="711825"/>
            <a:ext cx="11864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265</Words>
  <Application>Microsoft Office PowerPoint</Application>
  <PresentationFormat>와이드스크린</PresentationFormat>
  <Paragraphs>244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ollehche_v2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asdf</dc:creator>
  <cp:lastModifiedBy>asdf</cp:lastModifiedBy>
  <cp:revision>23</cp:revision>
  <dcterms:created xsi:type="dcterms:W3CDTF">2022-02-14T07:33:01Z</dcterms:created>
  <dcterms:modified xsi:type="dcterms:W3CDTF">2022-02-15T00:44:37Z</dcterms:modified>
</cp:coreProperties>
</file>