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9"/>
  </p:notesMasterIdLst>
  <p:handoutMasterIdLst>
    <p:handoutMasterId r:id="rId10"/>
  </p:handoutMasterIdLst>
  <p:sldIdLst>
    <p:sldId id="256" r:id="rId3"/>
    <p:sldId id="297" r:id="rId4"/>
    <p:sldId id="298" r:id="rId5"/>
    <p:sldId id="265" r:id="rId6"/>
    <p:sldId id="264" r:id="rId7"/>
    <p:sldId id="29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5FDAD32F-31CD-4AA6-9DB4-EE8DF9C84829}">
          <p14:sldIdLst>
            <p14:sldId id="256"/>
          </p14:sldIdLst>
        </p14:section>
        <p14:section name="목차" id="{8457EE74-D34A-4737-8CF0-44849A6D9924}">
          <p14:sldIdLst>
            <p14:sldId id="297"/>
          </p14:sldIdLst>
        </p14:section>
        <p14:section name="1.기본화면" id="{7BA49A1E-8AD1-40BB-A7CE-9268C224CCA0}">
          <p14:sldIdLst>
            <p14:sldId id="298"/>
            <p14:sldId id="265"/>
            <p14:sldId id="264"/>
          </p14:sldIdLst>
        </p14:section>
        <p14:section name="뒤표지" id="{D80D20CF-1A24-49BB-9FA5-AFFDA70E7E8D}">
          <p14:sldIdLst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5320" autoAdjust="0"/>
  </p:normalViewPr>
  <p:slideViewPr>
    <p:cSldViewPr snapToGrid="0" showGuides="1">
      <p:cViewPr varScale="1">
        <p:scale>
          <a:sx n="57" d="100"/>
          <a:sy n="57" d="100"/>
        </p:scale>
        <p:origin x="124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8BF15-9719-48C0-B351-02F1B5DAA302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0BD68-5686-40B3-995B-04DC459FA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689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F28AA-82D0-4E6B-BE7B-2367B93DFA78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69C67-802B-48DA-BCFB-9EEFBDF4D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5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25" y="2874790"/>
            <a:ext cx="9142476" cy="3116062"/>
          </a:xfrm>
          <a:prstGeom prst="rect">
            <a:avLst/>
          </a:prstGeom>
          <a:solidFill>
            <a:srgbClr val="238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719" y="6133874"/>
            <a:ext cx="1787252" cy="5504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945" y="-537701"/>
            <a:ext cx="2166800" cy="21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6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61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76516" y="1013229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3711388" y="1013229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376516" y="6031222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66163" y="6076199"/>
            <a:ext cx="1585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메시지를 입력해 주세요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3711388" y="6031222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801035" y="6071715"/>
            <a:ext cx="1585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메시지를 입력해 주세요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9" name="Picture 2" descr="black chat ic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3" y="1088980"/>
            <a:ext cx="407380" cy="40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lack play 6 ico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805" y="6121735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lack play 6 ico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609" y="6121735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611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013505"/>
            <a:ext cx="7772400" cy="884301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5743" y="2658609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48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84" y="56284"/>
            <a:ext cx="8589854" cy="356040"/>
          </a:xfrm>
        </p:spPr>
        <p:txBody>
          <a:bodyPr>
            <a:noAutofit/>
          </a:bodyPr>
          <a:lstStyle>
            <a:lvl1pPr>
              <a:defRPr sz="1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485" y="520008"/>
            <a:ext cx="8589853" cy="5982709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600" b="1"/>
            </a:lvl1pPr>
            <a:lvl2pPr>
              <a:lnSpc>
                <a:spcPct val="100000"/>
              </a:lnSpc>
              <a:defRPr sz="1400"/>
            </a:lvl2pPr>
            <a:lvl3pPr marL="1143000" indent="-228600">
              <a:lnSpc>
                <a:spcPct val="100000"/>
              </a:lnSpc>
              <a:buFont typeface="Calibri" panose="020F0502020204030204" pitchFamily="34" charset="0"/>
              <a:buChar char="–"/>
              <a:defRPr sz="1200"/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ü"/>
              <a:defRPr sz="1200"/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625770"/>
            <a:ext cx="2057400" cy="190046"/>
          </a:xfrm>
        </p:spPr>
        <p:txBody>
          <a:bodyPr/>
          <a:lstStyle>
            <a:lvl1pPr algn="ctr">
              <a:defRPr sz="1050" b="0"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- </a:t>
            </a:r>
            <a:fld id="{7A09377D-8C67-4BD4-BF13-581EAE939708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83484" y="456214"/>
            <a:ext cx="858985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83484" y="6562815"/>
            <a:ext cx="8589854" cy="623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ë¤ì´íì¤í¸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090" y="6629146"/>
            <a:ext cx="806133" cy="1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701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898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699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268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30390" y="6356351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104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3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283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247623" y="6663303"/>
            <a:ext cx="7077533" cy="0"/>
          </a:xfrm>
          <a:prstGeom prst="line">
            <a:avLst/>
          </a:prstGeom>
          <a:ln>
            <a:solidFill>
              <a:schemeClr val="bg1">
                <a:lumMod val="85000"/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3146" y="6524809"/>
            <a:ext cx="511786" cy="276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defRPr>
            </a:lvl1pPr>
          </a:lstStyle>
          <a:p>
            <a:fld id="{2DCB18FE-46AA-4BE0-88C7-F5AF093AC2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283676"/>
            <a:ext cx="9906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9084932" y="6556449"/>
            <a:ext cx="60671" cy="213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1618" y="6555581"/>
            <a:ext cx="2242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ⓒ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2020. NHN </a:t>
            </a:r>
            <a:r>
              <a:rPr lang="en-US" altLang="ko-KR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diquest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Inc. all rights reserved.</a:t>
            </a:r>
          </a:p>
        </p:txBody>
      </p:sp>
      <p:pic>
        <p:nvPicPr>
          <p:cNvPr id="13" name="Picture 2" descr="ë¤ì´íì¤í¸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3835" y="6584346"/>
            <a:ext cx="752610" cy="15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 userDrawn="1"/>
        </p:nvGrpSpPr>
        <p:grpSpPr>
          <a:xfrm>
            <a:off x="323628" y="938124"/>
            <a:ext cx="656927" cy="45719"/>
            <a:chOff x="307975" y="1199743"/>
            <a:chExt cx="620790" cy="45719"/>
          </a:xfrm>
        </p:grpSpPr>
        <p:sp>
          <p:nvSpPr>
            <p:cNvPr id="15" name="직사각형 14"/>
            <p:cNvSpPr/>
            <p:nvPr/>
          </p:nvSpPr>
          <p:spPr>
            <a:xfrm>
              <a:off x="307975" y="1199743"/>
              <a:ext cx="206930" cy="45719"/>
            </a:xfrm>
            <a:prstGeom prst="rect">
              <a:avLst/>
            </a:prstGeom>
            <a:solidFill>
              <a:srgbClr val="67C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>
                <a:solidFill>
                  <a:srgbClr val="0070C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14905" y="1199743"/>
              <a:ext cx="206930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21835" y="1199743"/>
              <a:ext cx="206930" cy="45719"/>
            </a:xfrm>
            <a:prstGeom prst="rect">
              <a:avLst/>
            </a:prstGeom>
            <a:solidFill>
              <a:srgbClr val="0A5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63"/>
            </a:p>
          </p:txBody>
        </p:sp>
      </p:grp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548" y="-316320"/>
            <a:ext cx="919570" cy="91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826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5166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713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3715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6485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84" y="56284"/>
            <a:ext cx="8589854" cy="356040"/>
          </a:xfrm>
        </p:spPr>
        <p:txBody>
          <a:bodyPr>
            <a:noAutofit/>
          </a:bodyPr>
          <a:lstStyle>
            <a:lvl1pPr>
              <a:defRPr sz="16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3485" y="520009"/>
            <a:ext cx="8589853" cy="68395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400" b="1"/>
            </a:lvl1pPr>
            <a:lvl2pPr>
              <a:lnSpc>
                <a:spcPct val="100000"/>
              </a:lnSpc>
              <a:defRPr sz="1400"/>
            </a:lvl2pPr>
            <a:lvl3pPr marL="1143000" indent="-228600">
              <a:lnSpc>
                <a:spcPct val="100000"/>
              </a:lnSpc>
              <a:buFont typeface="Calibri" panose="020F0502020204030204" pitchFamily="34" charset="0"/>
              <a:buChar char="–"/>
              <a:defRPr sz="1200"/>
            </a:lvl3pPr>
            <a:lvl4pPr marL="1600200" indent="-228600">
              <a:lnSpc>
                <a:spcPct val="100000"/>
              </a:lnSpc>
              <a:buFont typeface="Wingdings" panose="05000000000000000000" pitchFamily="2" charset="2"/>
              <a:buChar char="ü"/>
              <a:defRPr sz="1200"/>
            </a:lvl4pPr>
            <a:lvl5pPr marL="20574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83484" y="456214"/>
            <a:ext cx="858985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그림 7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519" y="6493168"/>
            <a:ext cx="1266211" cy="360000"/>
          </a:xfrm>
          <a:prstGeom prst="rect">
            <a:avLst/>
          </a:prstGeom>
        </p:spPr>
      </p:pic>
      <p:cxnSp>
        <p:nvCxnSpPr>
          <p:cNvPr id="77" name="직선 연결선 76"/>
          <p:cNvCxnSpPr/>
          <p:nvPr userDrawn="1"/>
        </p:nvCxnSpPr>
        <p:spPr>
          <a:xfrm>
            <a:off x="283484" y="6531977"/>
            <a:ext cx="858985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20619" y="6572754"/>
            <a:ext cx="715584" cy="200828"/>
          </a:xfrm>
        </p:spPr>
        <p:txBody>
          <a:bodyPr/>
          <a:lstStyle>
            <a:lvl1pPr algn="ctr">
              <a:defRPr sz="1000"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15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 userDrawn="1"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283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283676"/>
            <a:ext cx="9906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548" y="-316320"/>
            <a:ext cx="919570" cy="91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95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8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93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21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8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DE9DCA-6EE1-4E2F-BD58-EC5A75F22EB4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AEB0277-2FD9-4D1C-B0EA-AF5AF7294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0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89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09377D-8C67-4BD4-BF13-581EAE93970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88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" y="271854"/>
            <a:ext cx="9079723" cy="628789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249527" y="3415802"/>
            <a:ext cx="2121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 Natural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Language Processing</a:t>
            </a:r>
            <a:endParaRPr lang="en-US" altLang="ko-KR" sz="105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Expert </a:t>
            </a:r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Group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90934" y="5507492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242046" y="5467011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 rot="3264722">
            <a:off x="8058851" y="1116385"/>
            <a:ext cx="433989" cy="304868"/>
          </a:xfrm>
          <a:custGeom>
            <a:avLst/>
            <a:gdLst>
              <a:gd name="connsiteX0" fmla="*/ 704850 w 1152525"/>
              <a:gd name="connsiteY0" fmla="*/ 0 h 809625"/>
              <a:gd name="connsiteX1" fmla="*/ 0 w 1152525"/>
              <a:gd name="connsiteY1" fmla="*/ 809625 h 809625"/>
              <a:gd name="connsiteX2" fmla="*/ 1152525 w 1152525"/>
              <a:gd name="connsiteY2" fmla="*/ 466725 h 809625"/>
              <a:gd name="connsiteX3" fmla="*/ 704850 w 1152525"/>
              <a:gd name="connsiteY3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525" h="809625">
                <a:moveTo>
                  <a:pt x="704850" y="0"/>
                </a:moveTo>
                <a:lnTo>
                  <a:pt x="0" y="809625"/>
                </a:lnTo>
                <a:lnTo>
                  <a:pt x="1152525" y="466725"/>
                </a:lnTo>
                <a:lnTo>
                  <a:pt x="704850" y="0"/>
                </a:lnTo>
                <a:close/>
              </a:path>
            </a:pathLst>
          </a:custGeom>
          <a:solidFill>
            <a:srgbClr val="69B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 rot="12743358">
            <a:off x="7370862" y="1543704"/>
            <a:ext cx="256858" cy="180437"/>
          </a:xfrm>
          <a:custGeom>
            <a:avLst/>
            <a:gdLst>
              <a:gd name="connsiteX0" fmla="*/ 704850 w 1152525"/>
              <a:gd name="connsiteY0" fmla="*/ 0 h 809625"/>
              <a:gd name="connsiteX1" fmla="*/ 0 w 1152525"/>
              <a:gd name="connsiteY1" fmla="*/ 809625 h 809625"/>
              <a:gd name="connsiteX2" fmla="*/ 1152525 w 1152525"/>
              <a:gd name="connsiteY2" fmla="*/ 466725 h 809625"/>
              <a:gd name="connsiteX3" fmla="*/ 704850 w 1152525"/>
              <a:gd name="connsiteY3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525" h="809625">
                <a:moveTo>
                  <a:pt x="704850" y="0"/>
                </a:moveTo>
                <a:lnTo>
                  <a:pt x="0" y="809625"/>
                </a:lnTo>
                <a:lnTo>
                  <a:pt x="1152525" y="466725"/>
                </a:lnTo>
                <a:lnTo>
                  <a:pt x="704850" y="0"/>
                </a:lnTo>
                <a:close/>
              </a:path>
            </a:pathLst>
          </a:custGeom>
          <a:solidFill>
            <a:srgbClr val="A2D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 rot="12743358">
            <a:off x="8582640" y="433987"/>
            <a:ext cx="256858" cy="180437"/>
          </a:xfrm>
          <a:custGeom>
            <a:avLst/>
            <a:gdLst>
              <a:gd name="connsiteX0" fmla="*/ 704850 w 1152525"/>
              <a:gd name="connsiteY0" fmla="*/ 0 h 809625"/>
              <a:gd name="connsiteX1" fmla="*/ 0 w 1152525"/>
              <a:gd name="connsiteY1" fmla="*/ 809625 h 809625"/>
              <a:gd name="connsiteX2" fmla="*/ 1152525 w 1152525"/>
              <a:gd name="connsiteY2" fmla="*/ 466725 h 809625"/>
              <a:gd name="connsiteX3" fmla="*/ 704850 w 1152525"/>
              <a:gd name="connsiteY3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525" h="809625">
                <a:moveTo>
                  <a:pt x="704850" y="0"/>
                </a:moveTo>
                <a:lnTo>
                  <a:pt x="0" y="809625"/>
                </a:lnTo>
                <a:lnTo>
                  <a:pt x="1152525" y="466725"/>
                </a:lnTo>
                <a:lnTo>
                  <a:pt x="704850" y="0"/>
                </a:lnTo>
                <a:close/>
              </a:path>
            </a:pathLst>
          </a:custGeom>
          <a:solidFill>
            <a:srgbClr val="69B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 rot="20901992">
            <a:off x="7616206" y="-10665"/>
            <a:ext cx="1247467" cy="696439"/>
          </a:xfrm>
          <a:custGeom>
            <a:avLst/>
            <a:gdLst>
              <a:gd name="connsiteX0" fmla="*/ 606312 w 1247467"/>
              <a:gd name="connsiteY0" fmla="*/ 0 h 696439"/>
              <a:gd name="connsiteX1" fmla="*/ 1016444 w 1247467"/>
              <a:gd name="connsiteY1" fmla="*/ 84438 h 696439"/>
              <a:gd name="connsiteX2" fmla="*/ 1247467 w 1247467"/>
              <a:gd name="connsiteY2" fmla="*/ 325292 h 696439"/>
              <a:gd name="connsiteX3" fmla="*/ 0 w 1247467"/>
              <a:gd name="connsiteY3" fmla="*/ 696439 h 69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7467" h="696439">
                <a:moveTo>
                  <a:pt x="606312" y="0"/>
                </a:moveTo>
                <a:lnTo>
                  <a:pt x="1016444" y="84438"/>
                </a:lnTo>
                <a:lnTo>
                  <a:pt x="1247467" y="325292"/>
                </a:lnTo>
                <a:lnTo>
                  <a:pt x="0" y="696439"/>
                </a:lnTo>
                <a:close/>
              </a:path>
            </a:pathLst>
          </a:custGeom>
          <a:solidFill>
            <a:srgbClr val="A2D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743289" y="5943370"/>
            <a:ext cx="2287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ⓒ 2019. NHN </a:t>
            </a:r>
            <a:r>
              <a:rPr lang="en-US" altLang="ko-KR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diquest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Inc. all rights reserved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506" y="5624056"/>
            <a:ext cx="1015093" cy="64031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881310" y="2995991"/>
            <a:ext cx="4986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신한라이프</a:t>
            </a:r>
            <a:r>
              <a:rPr lang="ko-KR" altLang="en-US" sz="3200" b="1" dirty="0" smtClean="0"/>
              <a:t> </a:t>
            </a:r>
            <a:r>
              <a:rPr lang="ko-KR" altLang="en-US" sz="3200" b="1" dirty="0" err="1" smtClean="0"/>
              <a:t>챗봇</a:t>
            </a:r>
            <a:r>
              <a:rPr lang="ko-KR" altLang="en-US" sz="3200" b="1" dirty="0" smtClean="0"/>
              <a:t> </a:t>
            </a:r>
            <a:r>
              <a:rPr lang="ko-KR" altLang="en-US" sz="3200" b="1" dirty="0" err="1" smtClean="0"/>
              <a:t>화면설계</a:t>
            </a:r>
            <a:endParaRPr lang="en-US" altLang="ko-K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1765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5534" y="1935549"/>
            <a:ext cx="2909386" cy="86177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2500">
                <a:solidFill>
                  <a:schemeClr val="bg1"/>
                </a:solidFill>
                <a:latin typeface="Rix모던고딕 EB" pitchFamily="18" charset="-127"/>
                <a:ea typeface="Rix모던고딕 EB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I. </a:t>
            </a: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대화처리 시스템</a:t>
            </a:r>
            <a: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/>
            </a:r>
            <a:br>
              <a:rPr kumimoji="0" lang="en-US" altLang="ko-KR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</a:br>
            <a:r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소개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35" y="233722"/>
            <a:ext cx="6880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0" normalizeH="0" baseline="0" noProof="0" smtClea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목차</a:t>
            </a:r>
            <a:endParaRPr kumimoji="0" lang="ko-KR" altLang="en-US" sz="2200" b="1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5" r="47251"/>
          <a:stretch>
            <a:fillRect/>
          </a:stretch>
        </p:blipFill>
        <p:spPr>
          <a:xfrm flipH="1">
            <a:off x="0" y="-1"/>
            <a:ext cx="3581401" cy="6884329"/>
          </a:xfrm>
          <a:custGeom>
            <a:avLst/>
            <a:gdLst>
              <a:gd name="connsiteX0" fmla="*/ 0 w 3519018"/>
              <a:gd name="connsiteY0" fmla="*/ 0 h 6562724"/>
              <a:gd name="connsiteX1" fmla="*/ 3519018 w 3519018"/>
              <a:gd name="connsiteY1" fmla="*/ 0 h 6562724"/>
              <a:gd name="connsiteX2" fmla="*/ 3519018 w 3519018"/>
              <a:gd name="connsiteY2" fmla="*/ 6562724 h 6562724"/>
              <a:gd name="connsiteX3" fmla="*/ 0 w 3519018"/>
              <a:gd name="connsiteY3" fmla="*/ 6562724 h 656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9018" h="6562724">
                <a:moveTo>
                  <a:pt x="0" y="0"/>
                </a:moveTo>
                <a:lnTo>
                  <a:pt x="3519018" y="0"/>
                </a:lnTo>
                <a:lnTo>
                  <a:pt x="3519018" y="6562724"/>
                </a:lnTo>
                <a:lnTo>
                  <a:pt x="0" y="6562724"/>
                </a:lnTo>
                <a:close/>
              </a:path>
            </a:pathLst>
          </a:custGeom>
        </p:spPr>
      </p:pic>
      <p:sp>
        <p:nvSpPr>
          <p:cNvPr id="6" name="TextBox 5"/>
          <p:cNvSpPr txBox="1"/>
          <p:nvPr/>
        </p:nvSpPr>
        <p:spPr>
          <a:xfrm>
            <a:off x="397934" y="2303392"/>
            <a:ext cx="2909386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2500">
                <a:solidFill>
                  <a:schemeClr val="bg1"/>
                </a:solidFill>
                <a:latin typeface="Rix모던고딕 EB" pitchFamily="18" charset="-127"/>
                <a:ea typeface="Rix모던고딕 EB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목차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6935" y="2842000"/>
            <a:ext cx="5183501" cy="120032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2500">
                <a:solidFill>
                  <a:schemeClr val="bg1"/>
                </a:solidFill>
                <a:latin typeface="Rix모던고딕 EB" pitchFamily="18" charset="-127"/>
                <a:ea typeface="Rix모던고딕 EB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I</a:t>
            </a:r>
            <a:r>
              <a:rPr lang="en-US" altLang="ko-KR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신한라이프</a:t>
            </a:r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기본화면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기본화면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1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90934" y="3086364"/>
            <a:ext cx="8856000" cy="0"/>
          </a:xfrm>
          <a:prstGeom prst="line">
            <a:avLst/>
          </a:prstGeom>
          <a:ln w="38100">
            <a:solidFill>
              <a:srgbClr val="4AA2DA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42046" y="3045883"/>
            <a:ext cx="80962" cy="809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2C9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56338" y="239955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기본화면</a:t>
            </a:r>
            <a:endParaRPr lang="en-US" altLang="ko-KR" sz="3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12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3033" y="80989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화면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18FE-46AA-4BE0-88C7-F5AF093AC2C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34267" y="756803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38622" y="5413392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34267" y="5774796"/>
            <a:ext cx="2994212" cy="3496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23914" y="5819773"/>
            <a:ext cx="1585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메시지를 입력해 주세요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556" y="5865309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직사각형 70"/>
          <p:cNvSpPr/>
          <p:nvPr/>
        </p:nvSpPr>
        <p:spPr>
          <a:xfrm>
            <a:off x="538829" y="914495"/>
            <a:ext cx="2368000" cy="4876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안녕하세요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신한라이프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챗봇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생명이입니다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궁금하신게</a:t>
            </a:r>
            <a:r>
              <a:rPr lang="ko-KR" altLang="en-US" sz="1000" dirty="0" smtClean="0">
                <a:solidFill>
                  <a:schemeClr val="tx1"/>
                </a:solidFill>
              </a:rPr>
              <a:t> 있으시면 여쭤보세요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538829" y="1909482"/>
            <a:ext cx="2788026" cy="26668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12740" y="5450000"/>
            <a:ext cx="1837266" cy="265110"/>
            <a:chOff x="897468" y="5817216"/>
            <a:chExt cx="1837266" cy="265110"/>
          </a:xfrm>
        </p:grpSpPr>
        <p:sp>
          <p:nvSpPr>
            <p:cNvPr id="27" name="직사각형 26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 flipH="1">
            <a:off x="2850006" y="5582555"/>
            <a:ext cx="357692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834120" y="1639164"/>
            <a:ext cx="2251603" cy="261610"/>
          </a:xfrm>
          <a:prstGeom prst="rect">
            <a:avLst/>
          </a:prstGeom>
          <a:ln w="15875"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원하시는 서비스를 선택해주세요</a:t>
            </a:r>
            <a:endParaRPr lang="ko-KR" altLang="en-US" sz="1100" dirty="0"/>
          </a:p>
        </p:txBody>
      </p:sp>
      <p:sp>
        <p:nvSpPr>
          <p:cNvPr id="44" name="직사각형 43"/>
          <p:cNvSpPr/>
          <p:nvPr/>
        </p:nvSpPr>
        <p:spPr>
          <a:xfrm>
            <a:off x="6439063" y="5445906"/>
            <a:ext cx="1566454" cy="307777"/>
          </a:xfrm>
          <a:prstGeom prst="rect">
            <a:avLst/>
          </a:prstGeom>
          <a:ln w="15875">
            <a:noFill/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상담사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유선 연결</a:t>
            </a:r>
            <a:endParaRPr lang="ko-KR" altLang="en-US" sz="1400" dirty="0"/>
          </a:p>
        </p:txBody>
      </p:sp>
      <p:pic>
        <p:nvPicPr>
          <p:cNvPr id="45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43" y="5643073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966" y="5643073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6360862" y="3825877"/>
            <a:ext cx="1870695" cy="36960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6925" y="5405193"/>
            <a:ext cx="1512529" cy="36960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11" name="꺾인 연결선 10"/>
          <p:cNvCxnSpPr/>
          <p:nvPr/>
        </p:nvCxnSpPr>
        <p:spPr>
          <a:xfrm rot="10800000" flipV="1">
            <a:off x="1457782" y="4013670"/>
            <a:ext cx="4903080" cy="1436329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23914" y="465840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2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4"/>
          <p:cNvSpPr txBox="1">
            <a:spLocks/>
          </p:cNvSpPr>
          <p:nvPr/>
        </p:nvSpPr>
        <p:spPr>
          <a:xfrm>
            <a:off x="194400" y="82800"/>
            <a:ext cx="9118738" cy="405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Aft>
                <a:spcPts val="300"/>
              </a:spcAft>
              <a:buNone/>
            </a:pP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 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2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차량 만들기</a:t>
            </a:r>
            <a:r>
              <a:rPr lang="en-US" altLang="ko-KR" sz="2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(1/3)</a:t>
            </a:r>
            <a:endParaRPr lang="ko-KR" altLang="en-US" sz="2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91392" y="829229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91392" y="5847222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1039" y="5892199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9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681" y="5937735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1876961" y="920822"/>
            <a:ext cx="1290058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 차 만들어 볼래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417368" y="132423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79641" y="1601451"/>
            <a:ext cx="2168486" cy="547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나만의 모델을 만들기 위해원하시는 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차량 시리즈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370294" y="2199122"/>
            <a:ext cx="2177833" cy="422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19572" y="3001515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917716" y="3036202"/>
            <a:ext cx="304904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89" y="2247720"/>
            <a:ext cx="2054404" cy="285790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295747" y="5494610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869865" y="5522426"/>
            <a:ext cx="1837266" cy="265110"/>
            <a:chOff x="897468" y="5817216"/>
            <a:chExt cx="1837266" cy="265110"/>
          </a:xfrm>
        </p:grpSpPr>
        <p:sp>
          <p:nvSpPr>
            <p:cNvPr id="54" name="직사각형 53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3488952" y="829229"/>
            <a:ext cx="2994212" cy="5360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488952" y="5847222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78599" y="5892199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입력해 주세요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2" name="Picture 6" descr="black play 6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241" y="5937735"/>
            <a:ext cx="174299" cy="1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직사각형 133"/>
          <p:cNvSpPr/>
          <p:nvPr/>
        </p:nvSpPr>
        <p:spPr>
          <a:xfrm>
            <a:off x="3493307" y="5494610"/>
            <a:ext cx="2994212" cy="3496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5" name="그룹 134"/>
          <p:cNvGrpSpPr/>
          <p:nvPr/>
        </p:nvGrpSpPr>
        <p:grpSpPr>
          <a:xfrm>
            <a:off x="4067425" y="5522426"/>
            <a:ext cx="1837266" cy="265110"/>
            <a:chOff x="897468" y="5817216"/>
            <a:chExt cx="1837266" cy="265110"/>
          </a:xfrm>
        </p:grpSpPr>
        <p:sp>
          <p:nvSpPr>
            <p:cNvPr id="136" name="직사각형 135"/>
            <p:cNvSpPr/>
            <p:nvPr/>
          </p:nvSpPr>
          <p:spPr>
            <a:xfrm>
              <a:off x="897468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처음으로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844650" y="5817216"/>
              <a:ext cx="890084" cy="265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상담사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연결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0" name="직사각형 149"/>
          <p:cNvSpPr/>
          <p:nvPr/>
        </p:nvSpPr>
        <p:spPr>
          <a:xfrm>
            <a:off x="5695678" y="960471"/>
            <a:ext cx="67394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bmw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i3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628754" y="134547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3594316" y="1738672"/>
            <a:ext cx="2168486" cy="5359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나만의 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i3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만들어 보아요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원하시는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트림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3578599" y="3520044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3609892" y="2329828"/>
            <a:ext cx="2805616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5" name="그림 1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747" y="2352921"/>
            <a:ext cx="1219370" cy="790685"/>
          </a:xfrm>
          <a:prstGeom prst="rect">
            <a:avLst/>
          </a:prstGeom>
        </p:spPr>
      </p:pic>
      <p:pic>
        <p:nvPicPr>
          <p:cNvPr id="156" name="그림 1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110" y="2353654"/>
            <a:ext cx="1400370" cy="771633"/>
          </a:xfrm>
          <a:prstGeom prst="rect">
            <a:avLst/>
          </a:prstGeom>
        </p:spPr>
      </p:pic>
      <p:grpSp>
        <p:nvGrpSpPr>
          <p:cNvPr id="157" name="그룹 156"/>
          <p:cNvGrpSpPr/>
          <p:nvPr/>
        </p:nvGrpSpPr>
        <p:grpSpPr>
          <a:xfrm>
            <a:off x="6333097" y="2642882"/>
            <a:ext cx="175584" cy="175584"/>
            <a:chOff x="-933651" y="3993245"/>
            <a:chExt cx="175584" cy="175584"/>
          </a:xfrm>
        </p:grpSpPr>
        <p:sp>
          <p:nvSpPr>
            <p:cNvPr id="158" name="타원 157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6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pic>
        <p:nvPicPr>
          <p:cNvPr id="162" name="Picture 2" descr="https://static.thenounproject.com/png/1324750-200.png"/>
          <p:cNvPicPr>
            <a:picLocks noChangeAspect="1" noChangeArrowheads="1"/>
          </p:cNvPicPr>
          <p:nvPr/>
        </p:nvPicPr>
        <p:blipFill>
          <a:blip r:embed="rId7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516" y="3060378"/>
            <a:ext cx="211468" cy="204997"/>
          </a:xfrm>
          <a:prstGeom prst="rect">
            <a:avLst/>
          </a:prstGeom>
          <a:noFill/>
          <a:ln>
            <a:noFill/>
          </a:ln>
          <a:effectLst>
            <a:glow rad="101600">
              <a:srgbClr val="FFC000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3" name="그룹 162"/>
          <p:cNvGrpSpPr/>
          <p:nvPr/>
        </p:nvGrpSpPr>
        <p:grpSpPr>
          <a:xfrm>
            <a:off x="6744220" y="2110140"/>
            <a:ext cx="2407115" cy="2752944"/>
            <a:chOff x="5366756" y="948444"/>
            <a:chExt cx="1931425" cy="2130846"/>
          </a:xfrm>
        </p:grpSpPr>
        <p:sp>
          <p:nvSpPr>
            <p:cNvPr id="164" name="직사각형 163"/>
            <p:cNvSpPr/>
            <p:nvPr/>
          </p:nvSpPr>
          <p:spPr>
            <a:xfrm>
              <a:off x="5366756" y="1011944"/>
              <a:ext cx="1774706" cy="206734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883143" y="948444"/>
              <a:ext cx="415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66" name="모서리가 둥근 직사각형 165"/>
            <p:cNvSpPr/>
            <p:nvPr/>
          </p:nvSpPr>
          <p:spPr>
            <a:xfrm>
              <a:off x="5466196" y="2781300"/>
              <a:ext cx="1589062" cy="24718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</a:t>
              </a:r>
              <a:endPara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67" name="꺾인 연결선 166"/>
          <p:cNvCxnSpPr>
            <a:stCxn id="164" idx="1"/>
          </p:cNvCxnSpPr>
          <p:nvPr/>
        </p:nvCxnSpPr>
        <p:spPr>
          <a:xfrm rot="10800000">
            <a:off x="5999900" y="3017630"/>
            <a:ext cx="744321" cy="510003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/>
          <p:cNvGrpSpPr/>
          <p:nvPr/>
        </p:nvGrpSpPr>
        <p:grpSpPr>
          <a:xfrm>
            <a:off x="6971980" y="2493479"/>
            <a:ext cx="1772773" cy="1726952"/>
            <a:chOff x="3685614" y="1418949"/>
            <a:chExt cx="1772773" cy="1726952"/>
          </a:xfrm>
        </p:grpSpPr>
        <p:pic>
          <p:nvPicPr>
            <p:cNvPr id="169" name="그림 16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5614" y="1418949"/>
              <a:ext cx="1772773" cy="1426866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86400" y="2839799"/>
              <a:ext cx="1771200" cy="306102"/>
            </a:xfrm>
            <a:prstGeom prst="rect">
              <a:avLst/>
            </a:prstGeom>
          </p:spPr>
        </p:pic>
      </p:grpSp>
      <p:sp>
        <p:nvSpPr>
          <p:cNvPr id="63" name="직사각형 62"/>
          <p:cNvSpPr/>
          <p:nvPr/>
        </p:nvSpPr>
        <p:spPr>
          <a:xfrm>
            <a:off x="382243" y="3685012"/>
            <a:ext cx="2168486" cy="3095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모델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11594" y="520184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2:37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82347" y="4891036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76268" y="2688016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603772" y="3203776"/>
            <a:ext cx="477461" cy="274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56575" y="4035561"/>
            <a:ext cx="2264187" cy="8203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918" y="4734374"/>
            <a:ext cx="287336" cy="6713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7918" y="4110603"/>
            <a:ext cx="2213550" cy="615864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739" y="4667599"/>
            <a:ext cx="287336" cy="67135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8435" y="4687148"/>
            <a:ext cx="287336" cy="6713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91432" y="4740811"/>
            <a:ext cx="287336" cy="67135"/>
          </a:xfrm>
          <a:prstGeom prst="rect">
            <a:avLst/>
          </a:prstGeom>
        </p:spPr>
      </p:pic>
      <p:grpSp>
        <p:nvGrpSpPr>
          <p:cNvPr id="71" name="그룹 70"/>
          <p:cNvGrpSpPr/>
          <p:nvPr/>
        </p:nvGrpSpPr>
        <p:grpSpPr>
          <a:xfrm>
            <a:off x="2545019" y="4306969"/>
            <a:ext cx="175584" cy="175584"/>
            <a:chOff x="-933651" y="3993245"/>
            <a:chExt cx="175584" cy="175584"/>
          </a:xfrm>
        </p:grpSpPr>
        <p:sp>
          <p:nvSpPr>
            <p:cNvPr id="72" name="타원 71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6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  <p:sp>
        <p:nvSpPr>
          <p:cNvPr id="94" name="직사각형 93"/>
          <p:cNvSpPr/>
          <p:nvPr/>
        </p:nvSpPr>
        <p:spPr>
          <a:xfrm>
            <a:off x="5195248" y="3930451"/>
            <a:ext cx="1174377" cy="376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Luxury(my22)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628754" y="4315451"/>
            <a:ext cx="809428" cy="1882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오후 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2:38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559001" y="4667358"/>
            <a:ext cx="2168486" cy="6238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BMW i3 Luxury(MY22)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놀라운 성능의 전기차 입니다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이제 차량의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컬러</a:t>
            </a:r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선택해주세요</a:t>
            </a:r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513676" y="2308826"/>
            <a:ext cx="175584" cy="175584"/>
            <a:chOff x="-933651" y="3993245"/>
            <a:chExt cx="175584" cy="175584"/>
          </a:xfrm>
        </p:grpSpPr>
        <p:sp>
          <p:nvSpPr>
            <p:cNvPr id="7" name="타원 6"/>
            <p:cNvSpPr/>
            <p:nvPr/>
          </p:nvSpPr>
          <p:spPr>
            <a:xfrm>
              <a:off x="-933651" y="3993245"/>
              <a:ext cx="175584" cy="17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03" name="그림 102"/>
            <p:cNvPicPr>
              <a:picLocks noChangeAspect="1"/>
            </p:cNvPicPr>
            <p:nvPr/>
          </p:nvPicPr>
          <p:blipFill rotWithShape="1">
            <a:blip r:embed="rId6"/>
            <a:srcRect l="97926" t="34336" r="863" b="47582"/>
            <a:stretch/>
          </p:blipFill>
          <p:spPr>
            <a:xfrm>
              <a:off x="-877141" y="4015799"/>
              <a:ext cx="81815" cy="130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362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" y="0"/>
            <a:ext cx="9141186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96445" y="2623553"/>
            <a:ext cx="3546524" cy="894018"/>
            <a:chOff x="754482" y="2594533"/>
            <a:chExt cx="3842068" cy="968520"/>
          </a:xfrm>
        </p:grpSpPr>
        <p:sp>
          <p:nvSpPr>
            <p:cNvPr id="4" name="TextBox 3"/>
            <p:cNvSpPr txBox="1"/>
            <p:nvPr/>
          </p:nvSpPr>
          <p:spPr>
            <a:xfrm>
              <a:off x="772238" y="3278322"/>
              <a:ext cx="3824312" cy="284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8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NHN</a:t>
              </a:r>
              <a:r>
                <a:rPr lang="ko-KR" altLang="en-US" sz="1108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다이퀘스트</a:t>
              </a:r>
              <a:r>
                <a:rPr lang="ko-KR" altLang="en-US" sz="1108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는</a:t>
              </a:r>
              <a:r>
                <a:rPr lang="ko-KR" altLang="en-US" sz="1108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성공적인 사업수행을 약속 드립니다</a:t>
              </a:r>
              <a:r>
                <a:rPr lang="en-US" altLang="ko-KR" sz="1108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4482" y="2594533"/>
              <a:ext cx="3319868" cy="731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785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THANK YOU</a:t>
              </a:r>
              <a:endParaRPr lang="ko-KR" altLang="en-US" sz="3785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12835" y="4953001"/>
            <a:ext cx="7725989" cy="857478"/>
            <a:chOff x="772238" y="5143500"/>
            <a:chExt cx="8369821" cy="92893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1860" y="5143500"/>
              <a:ext cx="841170" cy="780216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8293963" y="5862655"/>
              <a:ext cx="603030" cy="209780"/>
            </a:xfrm>
            <a:prstGeom prst="rect">
              <a:avLst/>
            </a:prstGeom>
            <a:solidFill>
              <a:srgbClr val="55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ea typeface="나눔고딕" panose="020D0604000000000000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5331" y="5472223"/>
              <a:ext cx="2299588" cy="253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23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기술에 언어를 담아 사람의 마음을 읽다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2238" y="5387117"/>
              <a:ext cx="3348487" cy="651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85"/>
                </a:spcBef>
              </a:pPr>
              <a:r>
                <a:rPr lang="en-US" altLang="ko-KR" sz="1569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Natural Language Processing </a:t>
              </a:r>
            </a:p>
            <a:p>
              <a:pPr>
                <a:spcBef>
                  <a:spcPts val="185"/>
                </a:spcBef>
              </a:pPr>
              <a:r>
                <a:rPr lang="en-US" altLang="ko-KR" sz="1569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고딕" panose="020D0604000000000000" pitchFamily="50" charset="-127"/>
                  <a:cs typeface="Arial" panose="020B0604020202020204" pitchFamily="34" charset="0"/>
                </a:rPr>
                <a:t>Expert Group</a:t>
              </a:r>
              <a:endParaRPr lang="ko-KR" altLang="en-US" sz="1569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349500" y="5862655"/>
              <a:ext cx="679255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434720" y="5988068"/>
            <a:ext cx="2079416" cy="205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38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ⓒ 2020. NHN </a:t>
            </a:r>
            <a:r>
              <a:rPr lang="en-US" altLang="ko-KR" sz="738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diquest</a:t>
            </a:r>
            <a:r>
              <a:rPr lang="en-US" altLang="ko-KR" sz="738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 Inc. all rights reserved.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851" y="5732736"/>
            <a:ext cx="863973" cy="51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7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3640</TotalTime>
  <Words>181</Words>
  <Application>Microsoft Office PowerPoint</Application>
  <PresentationFormat>화면 슬라이드 쇼(4:3)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나눔고딕</vt:lpstr>
      <vt:lpstr>나눔바른고딕</vt:lpstr>
      <vt:lpstr>맑은 고딕</vt:lpstr>
      <vt:lpstr>Arial</vt:lpstr>
      <vt:lpstr>Calibri</vt:lpstr>
      <vt:lpstr>Calibri Light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ckim</dc:creator>
  <cp:lastModifiedBy>asdf</cp:lastModifiedBy>
  <cp:revision>178</cp:revision>
  <dcterms:created xsi:type="dcterms:W3CDTF">2019-08-08T06:58:47Z</dcterms:created>
  <dcterms:modified xsi:type="dcterms:W3CDTF">2022-03-03T05:55:27Z</dcterms:modified>
</cp:coreProperties>
</file>