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9" autoAdjust="0"/>
    <p:restoredTop sz="94660"/>
  </p:normalViewPr>
  <p:slideViewPr>
    <p:cSldViewPr>
      <p:cViewPr>
        <p:scale>
          <a:sx n="66" d="100"/>
          <a:sy n="66" d="100"/>
        </p:scale>
        <p:origin x="-1384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C4BD-F357-430A-BC91-51E60C58C77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1013-DBE4-475C-946C-777C9207AB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GAME CUBE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김민경 임태영 최지현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특징 기술 </a:t>
            </a:r>
            <a:r>
              <a:rPr lang="en-US" altLang="ko-KR" sz="4000" dirty="0" smtClean="0"/>
              <a:t>4- </a:t>
            </a:r>
            <a:r>
              <a:rPr lang="ko-KR" altLang="en-US" sz="4000" dirty="0" smtClean="0"/>
              <a:t>멀티 </a:t>
            </a:r>
            <a:r>
              <a:rPr lang="ko-KR" altLang="en-US" sz="4000" dirty="0" err="1" smtClean="0"/>
              <a:t>스레드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이론적 배경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cpu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시간을 할당 받아 프로세스 메모리 영역에 있는 코드를 수행하고 데이터를 사용하는 동적인 개념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 이상의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가 서버에 접속할 수 있지만 서버가 동시에 두 개 이상의 서비스를 할 수 없다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활용 방법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대기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준비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종료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배열을 선언함으로써 여러 클라이언트에 멀티로 접속할 수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프로그램 </a:t>
            </a:r>
            <a:r>
              <a:rPr lang="en-US" altLang="ko-KR" smtClean="0"/>
              <a:t>GUI </a:t>
            </a:r>
            <a:r>
              <a:rPr lang="ko-KR" altLang="en-US" smtClean="0"/>
              <a:t>시연 및 특장점 강조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네이버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연동 로그인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게임방</a:t>
            </a:r>
            <a:r>
              <a:rPr lang="ko-KR" altLang="en-US" sz="2400" dirty="0" smtClean="0"/>
              <a:t> 입성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오른쪽 윗부분에 프로필 존재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정보에서 불러온 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성별 등이 존재</a:t>
            </a:r>
            <a:r>
              <a:rPr lang="en-US" altLang="ko-KR" sz="2400" dirty="0" smtClean="0"/>
              <a:t>) -&gt; </a:t>
            </a:r>
            <a:r>
              <a:rPr lang="ko-KR" altLang="en-US" sz="2400" dirty="0" smtClean="0"/>
              <a:t>왼쪽에는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게임을 할 수 있는 </a:t>
            </a:r>
            <a:r>
              <a:rPr lang="ko-KR" altLang="en-US" sz="2400" dirty="0" err="1" smtClean="0"/>
              <a:t>게임방이</a:t>
            </a:r>
            <a:r>
              <a:rPr lang="ko-KR" altLang="en-US" sz="2400" dirty="0" smtClean="0"/>
              <a:t> 존재함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게임방에선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1p</a:t>
            </a:r>
            <a:r>
              <a:rPr lang="ko-KR" altLang="en-US" sz="2400" dirty="0" smtClean="0"/>
              <a:t>로 게임이 진행된다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각 게임마다 점수에 따라 순위가 정해진다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접속자들이</a:t>
            </a:r>
            <a:r>
              <a:rPr lang="ko-KR" altLang="en-US" sz="2400" dirty="0" smtClean="0"/>
              <a:t> 자유롭게 대화를 할 수 있는 </a:t>
            </a:r>
            <a:r>
              <a:rPr lang="ko-KR" altLang="en-US" sz="2400" dirty="0" err="1" smtClean="0"/>
              <a:t>채팅방이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게임방에</a:t>
            </a:r>
            <a:r>
              <a:rPr lang="ko-KR" altLang="en-US" sz="2400" dirty="0" smtClean="0"/>
              <a:t> 존재한다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게임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총을 든 </a:t>
            </a:r>
            <a:r>
              <a:rPr lang="ko-KR" altLang="en-US" sz="2400" dirty="0" err="1" smtClean="0"/>
              <a:t>마리오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게임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더 높이 </a:t>
            </a:r>
            <a:r>
              <a:rPr lang="ko-KR" altLang="en-US" sz="2400" dirty="0" err="1" smtClean="0"/>
              <a:t>스카이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플라잉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r>
              <a:rPr lang="ko-KR" altLang="en-US" sz="2400" dirty="0" smtClean="0"/>
              <a:t>게임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우주에서 살아남기 </a:t>
            </a:r>
            <a:r>
              <a:rPr lang="ko-KR" altLang="en-US" sz="2400" dirty="0" err="1" smtClean="0"/>
              <a:t>대작전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게임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숨 막히는 탁구 대결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Class Diagram-GAME</a:t>
            </a:r>
            <a:endParaRPr lang="ko-KR" altLang="en-US" sz="4000" dirty="0"/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29485"/>
              </p:ext>
            </p:extLst>
          </p:nvPr>
        </p:nvGraphicFramePr>
        <p:xfrm>
          <a:off x="323528" y="1556792"/>
          <a:ext cx="1872208" cy="223630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00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Form1-flyingGame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787403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playerSpeed</a:t>
                      </a:r>
                      <a:r>
                        <a:rPr lang="en-US" altLang="ko-KR" sz="1100" baseline="0" dirty="0" smtClean="0"/>
                        <a:t>=5;</a:t>
                      </a:r>
                    </a:p>
                    <a:p>
                      <a:r>
                        <a:rPr lang="en-US" altLang="ko-KR" sz="1100" baseline="0" dirty="0" err="1" smtClean="0"/>
                        <a:t>backSpeed</a:t>
                      </a:r>
                      <a:r>
                        <a:rPr lang="en-US" altLang="ko-KR" sz="1100" baseline="0" dirty="0" smtClean="0"/>
                        <a:t>=5;</a:t>
                      </a:r>
                    </a:p>
                    <a:p>
                      <a:r>
                        <a:rPr lang="en-US" altLang="ko-KR" sz="1100" baseline="0" dirty="0" err="1" smtClean="0"/>
                        <a:t>aiSpeed</a:t>
                      </a:r>
                      <a:r>
                        <a:rPr lang="en-US" altLang="ko-KR" sz="1100" baseline="0" dirty="0" smtClean="0"/>
                        <a:t>=5;</a:t>
                      </a:r>
                    </a:p>
                    <a:p>
                      <a:r>
                        <a:rPr lang="en-US" altLang="ko-KR" sz="1100" dirty="0" err="1" smtClean="0"/>
                        <a:t>Bool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pLeft</a:t>
                      </a:r>
                      <a:r>
                        <a:rPr lang="en-US" altLang="ko-KR" sz="1100" dirty="0" smtClean="0"/>
                        <a:t>;</a:t>
                      </a:r>
                    </a:p>
                    <a:p>
                      <a:r>
                        <a:rPr lang="en-US" altLang="ko-KR" sz="1100" dirty="0" err="1" smtClean="0"/>
                        <a:t>Bool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pRight</a:t>
                      </a:r>
                      <a:r>
                        <a:rPr lang="en-US" altLang="ko-KR" sz="1100" dirty="0" smtClean="0"/>
                        <a:t>;</a:t>
                      </a:r>
                    </a:p>
                    <a:p>
                      <a:r>
                        <a:rPr lang="en-US" altLang="ko-KR" sz="1100" dirty="0" smtClean="0"/>
                        <a:t>Reset();</a:t>
                      </a:r>
                    </a:p>
                    <a:p>
                      <a:r>
                        <a:rPr lang="en-US" altLang="ko-KR" sz="1100" baseline="0" dirty="0" err="1" smtClean="0"/>
                        <a:t>moveCar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dirty="0" err="1" smtClean="0"/>
                        <a:t>stopCar</a:t>
                      </a:r>
                      <a:r>
                        <a:rPr lang="en-US" altLang="ko-KR" sz="1100" dirty="0" smtClean="0"/>
                        <a:t>();</a:t>
                      </a:r>
                    </a:p>
                    <a:p>
                      <a:r>
                        <a:rPr lang="en-US" altLang="ko-KR" sz="1100" baseline="0" dirty="0" smtClean="0"/>
                        <a:t>changeAI1();</a:t>
                      </a:r>
                    </a:p>
                    <a:p>
                      <a:r>
                        <a:rPr lang="en-US" altLang="ko-KR" sz="1100" baseline="0" dirty="0" smtClean="0"/>
                        <a:t>changeAI2();</a:t>
                      </a:r>
                    </a:p>
                    <a:p>
                      <a:r>
                        <a:rPr lang="en-US" altLang="ko-KR" sz="1100" baseline="0" dirty="0" err="1" smtClean="0"/>
                        <a:t>Gameover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5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8060"/>
              </p:ext>
            </p:extLst>
          </p:nvPr>
        </p:nvGraphicFramePr>
        <p:xfrm>
          <a:off x="2627784" y="1300284"/>
          <a:ext cx="1717848" cy="1585126"/>
        </p:xfrm>
        <a:graphic>
          <a:graphicData uri="http://schemas.openxmlformats.org/drawingml/2006/table">
            <a:tbl>
              <a:tblPr/>
              <a:tblGrid>
                <a:gridCol w="171784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202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Form1-MarioWithGun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263970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Keyisdown</a:t>
                      </a:r>
                      <a:r>
                        <a:rPr lang="en-US" altLang="ko-KR" sz="1100" dirty="0" smtClean="0"/>
                        <a:t>();</a:t>
                      </a:r>
                    </a:p>
                    <a:p>
                      <a:r>
                        <a:rPr lang="en-US" altLang="ko-KR" sz="1100" dirty="0" err="1" smtClean="0"/>
                        <a:t>Keyisup</a:t>
                      </a:r>
                      <a:r>
                        <a:rPr lang="en-US" altLang="ko-KR" sz="1100" dirty="0" smtClean="0"/>
                        <a:t>();</a:t>
                      </a:r>
                    </a:p>
                    <a:p>
                      <a:r>
                        <a:rPr lang="en-US" altLang="ko-KR" sz="1100" dirty="0" err="1" smtClean="0"/>
                        <a:t>Dropstar</a:t>
                      </a:r>
                      <a:r>
                        <a:rPr lang="en-US" altLang="ko-KR" sz="1100" dirty="0" smtClean="0"/>
                        <a:t>();</a:t>
                      </a:r>
                    </a:p>
                    <a:p>
                      <a:r>
                        <a:rPr lang="en-US" altLang="ko-KR" sz="1100" dirty="0" smtClean="0"/>
                        <a:t>Shoot();</a:t>
                      </a:r>
                    </a:p>
                    <a:p>
                      <a:r>
                        <a:rPr lang="en-US" altLang="ko-KR" sz="1100" dirty="0" err="1" smtClean="0"/>
                        <a:t>makeBomb</a:t>
                      </a:r>
                      <a:r>
                        <a:rPr lang="en-US" altLang="ko-KR" sz="1100" dirty="0" smtClean="0"/>
                        <a:t>();</a:t>
                      </a:r>
                    </a:p>
                    <a:p>
                      <a:r>
                        <a:rPr lang="en-US" altLang="ko-KR" sz="1100" dirty="0" smtClean="0"/>
                        <a:t>gameEngin_Tick_1();</a:t>
                      </a:r>
                    </a:p>
                    <a:p>
                      <a:r>
                        <a:rPr lang="en-US" altLang="ko-KR" sz="1100" dirty="0" err="1" smtClean="0"/>
                        <a:t>DropStar_timer_Tick</a:t>
                      </a:r>
                      <a:r>
                        <a:rPr lang="en-US" altLang="ko-KR" sz="1100" dirty="0" smtClean="0"/>
                        <a:t>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6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83424"/>
              </p:ext>
            </p:extLst>
          </p:nvPr>
        </p:nvGraphicFramePr>
        <p:xfrm>
          <a:off x="4499992" y="1484784"/>
          <a:ext cx="2016224" cy="1399676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Form2-MarioWithGun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140596"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String</a:t>
                      </a:r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+mj-ea"/>
                          <a:ea typeface="+mj-ea"/>
                        </a:rPr>
                        <a:t>scoreLine</a:t>
                      </a:r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();</a:t>
                      </a:r>
                    </a:p>
                    <a:p>
                      <a:r>
                        <a:rPr lang="en-US" altLang="ko-KR" sz="1100" baseline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 r=0;</a:t>
                      </a:r>
                    </a:p>
                    <a:p>
                      <a:r>
                        <a:rPr lang="en-US" altLang="ko-KR" sz="1100" baseline="0" dirty="0" err="1" smtClean="0">
                          <a:latin typeface="+mj-ea"/>
                          <a:ea typeface="+mj-ea"/>
                        </a:rPr>
                        <a:t>SetTable</a:t>
                      </a:r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(string </a:t>
                      </a:r>
                      <a:r>
                        <a:rPr lang="en-US" altLang="ko-KR" sz="1100" baseline="0" dirty="0" err="1" smtClean="0">
                          <a:latin typeface="+mj-ea"/>
                          <a:ea typeface="+mj-ea"/>
                        </a:rPr>
                        <a:t>fileName</a:t>
                      </a:r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);</a:t>
                      </a:r>
                    </a:p>
                    <a:p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Button1_Click();</a:t>
                      </a:r>
                    </a:p>
                    <a:p>
                      <a:r>
                        <a:rPr lang="en-US" altLang="ko-KR" sz="1100" baseline="0" dirty="0" smtClean="0">
                          <a:latin typeface="+mj-ea"/>
                          <a:ea typeface="+mj-ea"/>
                        </a:rPr>
                        <a:t>//</a:t>
                      </a:r>
                      <a:r>
                        <a:rPr lang="ko-KR" altLang="en-US" sz="1100" baseline="0" dirty="0" smtClean="0">
                          <a:latin typeface="+mj-ea"/>
                          <a:ea typeface="+mj-ea"/>
                        </a:rPr>
                        <a:t>랭크 폼</a:t>
                      </a:r>
                      <a:endParaRPr lang="en-US" altLang="ko-KR" sz="1100" baseline="0" dirty="0" smtClean="0"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7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15985"/>
              </p:ext>
            </p:extLst>
          </p:nvPr>
        </p:nvGraphicFramePr>
        <p:xfrm>
          <a:off x="4572000" y="3028476"/>
          <a:ext cx="1728192" cy="15240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39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Rank: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IComparable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200628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FileWrite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err="1" smtClean="0"/>
                        <a:t>FileReader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smtClean="0"/>
                        <a:t>Override </a:t>
                      </a:r>
                      <a:r>
                        <a:rPr lang="en-US" altLang="ko-KR" sz="1100" baseline="0" dirty="0" err="1" smtClean="0"/>
                        <a:t>Tostring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err="1" smtClean="0"/>
                        <a:t>CompareTo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smtClean="0"/>
                        <a:t>Launch();</a:t>
                      </a:r>
                    </a:p>
                    <a:p>
                      <a:r>
                        <a:rPr lang="en-US" altLang="ko-KR" sz="1100" baseline="0" dirty="0" err="1" smtClean="0"/>
                        <a:t>setScore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8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74924"/>
              </p:ext>
            </p:extLst>
          </p:nvPr>
        </p:nvGraphicFramePr>
        <p:xfrm>
          <a:off x="2627784" y="3100484"/>
          <a:ext cx="1717848" cy="1188720"/>
        </p:xfrm>
        <a:graphic>
          <a:graphicData uri="http://schemas.openxmlformats.org/drawingml/2006/table">
            <a:tbl>
              <a:tblPr/>
              <a:tblGrid>
                <a:gridCol w="171784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partial </a:t>
                      </a:r>
                      <a:r>
                        <a:rPr lang="en-US" altLang="ko-KR" sz="1100" dirty="0" err="1" smtClean="0"/>
                        <a:t>GameOver:Form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844709"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Form2 </a:t>
                      </a:r>
                      <a:r>
                        <a:rPr lang="en-US" altLang="ko-KR" sz="1100" baseline="0" dirty="0" err="1" smtClean="0"/>
                        <a:t>form2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smtClean="0"/>
                        <a:t>Rank </a:t>
                      </a:r>
                      <a:r>
                        <a:rPr lang="en-US" altLang="ko-KR" sz="1100" baseline="0" dirty="0" err="1" smtClean="0"/>
                        <a:t>rank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ReturnScore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s);</a:t>
                      </a:r>
                    </a:p>
                    <a:p>
                      <a:r>
                        <a:rPr lang="en-US" altLang="ko-KR" sz="1100" baseline="0" dirty="0" smtClean="0"/>
                        <a:t>Button1_Click();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3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68198"/>
              </p:ext>
            </p:extLst>
          </p:nvPr>
        </p:nvGraphicFramePr>
        <p:xfrm>
          <a:off x="2699792" y="4437112"/>
          <a:ext cx="1717848" cy="1103789"/>
        </p:xfrm>
        <a:graphic>
          <a:graphicData uri="http://schemas.openxmlformats.org/drawingml/2006/table">
            <a:tbl>
              <a:tblPr/>
              <a:tblGrid>
                <a:gridCol w="171784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Bullet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844709"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Timer tm;</a:t>
                      </a:r>
                    </a:p>
                    <a:p>
                      <a:r>
                        <a:rPr lang="en-US" altLang="ko-KR" sz="1100" baseline="0" dirty="0" err="1" smtClean="0"/>
                        <a:t>MakeBullet</a:t>
                      </a:r>
                      <a:r>
                        <a:rPr lang="en-US" altLang="ko-KR" sz="1100" baseline="0" dirty="0" smtClean="0"/>
                        <a:t>(Form form);</a:t>
                      </a:r>
                    </a:p>
                    <a:p>
                      <a:r>
                        <a:rPr lang="en-US" altLang="ko-KR" sz="1100" baseline="0" dirty="0" err="1" smtClean="0"/>
                        <a:t>Tm_Tick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4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30439"/>
              </p:ext>
            </p:extLst>
          </p:nvPr>
        </p:nvGraphicFramePr>
        <p:xfrm>
          <a:off x="323528" y="4077072"/>
          <a:ext cx="1872208" cy="2088231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00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Form1-PongGame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787403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goup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godown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smtClean="0"/>
                        <a:t>Speed=8;</a:t>
                      </a:r>
                    </a:p>
                    <a:p>
                      <a:r>
                        <a:rPr lang="en-US" altLang="ko-KR" sz="1100" baseline="0" dirty="0" err="1" smtClean="0"/>
                        <a:t>Ballx</a:t>
                      </a:r>
                      <a:r>
                        <a:rPr lang="en-US" altLang="ko-KR" sz="1100" baseline="0" dirty="0" smtClean="0"/>
                        <a:t>=5;</a:t>
                      </a:r>
                    </a:p>
                    <a:p>
                      <a:r>
                        <a:rPr lang="en-US" altLang="ko-KR" sz="1100" baseline="0" dirty="0" smtClean="0"/>
                        <a:t>Bally=5;</a:t>
                      </a:r>
                    </a:p>
                    <a:p>
                      <a:r>
                        <a:rPr lang="en-US" altLang="ko-KR" sz="1100" baseline="0" dirty="0" smtClean="0"/>
                        <a:t>Player1score=0;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Player2score=0;</a:t>
                      </a:r>
                    </a:p>
                    <a:p>
                      <a:r>
                        <a:rPr lang="en-US" altLang="ko-KR" sz="1100" dirty="0" err="1" smtClean="0"/>
                        <a:t>timerTick</a:t>
                      </a:r>
                      <a:r>
                        <a:rPr lang="en-US" altLang="ko-KR" sz="1100" dirty="0" smtClean="0"/>
                        <a:t>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5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70113"/>
              </p:ext>
            </p:extLst>
          </p:nvPr>
        </p:nvGraphicFramePr>
        <p:xfrm>
          <a:off x="6825693" y="764704"/>
          <a:ext cx="1872208" cy="1944216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800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Form1-liveInSpace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664135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picturebox</a:t>
                      </a:r>
                      <a:r>
                        <a:rPr lang="en-US" altLang="ko-KR" sz="1100" baseline="0" dirty="0" smtClean="0"/>
                        <a:t> Rocket;</a:t>
                      </a:r>
                    </a:p>
                    <a:p>
                      <a:r>
                        <a:rPr lang="en-US" altLang="ko-KR" sz="1100" dirty="0" err="1" smtClean="0"/>
                        <a:t>picturebox</a:t>
                      </a:r>
                      <a:r>
                        <a:rPr lang="en-US" altLang="ko-KR" sz="1100" dirty="0" smtClean="0"/>
                        <a:t> gong;</a:t>
                      </a:r>
                    </a:p>
                    <a:p>
                      <a:r>
                        <a:rPr lang="en-US" altLang="ko-KR" sz="1100" dirty="0" smtClean="0"/>
                        <a:t>splitContainer1_Panel1_Paint();</a:t>
                      </a:r>
                    </a:p>
                    <a:p>
                      <a:r>
                        <a:rPr lang="en-US" altLang="ko-KR" sz="1100" dirty="0" smtClean="0"/>
                        <a:t>Graphics</a:t>
                      </a:r>
                      <a:r>
                        <a:rPr lang="en-US" altLang="ko-KR" sz="1100" baseline="0" dirty="0" smtClean="0"/>
                        <a:t> g=</a:t>
                      </a:r>
                      <a:r>
                        <a:rPr lang="en-US" altLang="ko-KR" sz="1100" baseline="0" dirty="0" err="1" smtClean="0"/>
                        <a:t>e.graphics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smtClean="0"/>
                        <a:t>Void loading();</a:t>
                      </a:r>
                    </a:p>
                    <a:p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init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6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80698"/>
              </p:ext>
            </p:extLst>
          </p:nvPr>
        </p:nvGraphicFramePr>
        <p:xfrm>
          <a:off x="6876256" y="3645024"/>
          <a:ext cx="1872208" cy="2697481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590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Form2:Form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047788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currentScore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setScore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currentScore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r>
                        <a:rPr lang="en-US" altLang="ko-KR" sz="1100" baseline="0" dirty="0" err="1" smtClean="0"/>
                        <a:t>FileWrite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err="1" smtClean="0"/>
                        <a:t>StreamWriter</a:t>
                      </a:r>
                      <a:r>
                        <a:rPr lang="en-US" altLang="ko-KR" sz="1100" baseline="0" dirty="0" smtClean="0"/>
                        <a:t>=</a:t>
                      </a:r>
                      <a:r>
                        <a:rPr lang="en-US" altLang="ko-KR" sz="1100" baseline="0" dirty="0" err="1" smtClean="0"/>
                        <a:t>File.AppendText</a:t>
                      </a:r>
                      <a:r>
                        <a:rPr lang="en-US" altLang="ko-KR" sz="1100" baseline="0" dirty="0" smtClean="0"/>
                        <a:t>(“abc.txt”);</a:t>
                      </a:r>
                    </a:p>
                    <a:p>
                      <a:r>
                        <a:rPr lang="en-US" altLang="ko-KR" sz="1100" baseline="0" dirty="0" smtClean="0"/>
                        <a:t>List&lt;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&gt; line=new List&lt;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&gt;();</a:t>
                      </a:r>
                    </a:p>
                    <a:p>
                      <a:r>
                        <a:rPr lang="en-US" altLang="ko-KR" sz="1100" baseline="0" dirty="0" smtClean="0"/>
                        <a:t>List&lt;string&gt; </a:t>
                      </a:r>
                      <a:r>
                        <a:rPr lang="en-US" altLang="ko-KR" sz="1100" baseline="0" dirty="0" err="1" smtClean="0"/>
                        <a:t>lineName</a:t>
                      </a:r>
                      <a:r>
                        <a:rPr lang="en-US" altLang="ko-KR" sz="1100" baseline="0" dirty="0" smtClean="0"/>
                        <a:t>=new List&lt;string&gt;();</a:t>
                      </a:r>
                    </a:p>
                    <a:p>
                      <a:r>
                        <a:rPr lang="en-US" altLang="ko-KR" sz="1100" baseline="0" dirty="0" smtClean="0"/>
                        <a:t>Reader();</a:t>
                      </a:r>
                    </a:p>
                    <a:p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tmp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smtClean="0"/>
                        <a:t>String tmp2;</a:t>
                      </a:r>
                    </a:p>
                    <a:p>
                      <a:r>
                        <a:rPr lang="en-US" altLang="ko-KR" sz="1100" baseline="0" dirty="0" smtClean="0"/>
                        <a:t>settable();</a:t>
                      </a:r>
                      <a:endParaRPr lang="en-US" altLang="ko-KR" sz="110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7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62965"/>
              </p:ext>
            </p:extLst>
          </p:nvPr>
        </p:nvGraphicFramePr>
        <p:xfrm>
          <a:off x="4499992" y="5661248"/>
          <a:ext cx="1944216" cy="102108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171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Form3:Form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692793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String </a:t>
                      </a:r>
                      <a:r>
                        <a:rPr lang="en-US" altLang="ko-KR" sz="1100" dirty="0" err="1" smtClean="0"/>
                        <a:t>linerscore</a:t>
                      </a:r>
                      <a:r>
                        <a:rPr lang="en-US" altLang="ko-KR" sz="1100" dirty="0" smtClean="0"/>
                        <a:t>;</a:t>
                      </a:r>
                    </a:p>
                    <a:p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countscore</a:t>
                      </a:r>
                      <a:r>
                        <a:rPr lang="en-US" altLang="ko-KR" sz="1100" dirty="0" smtClean="0"/>
                        <a:t>=0;</a:t>
                      </a:r>
                    </a:p>
                    <a:p>
                      <a:r>
                        <a:rPr lang="en-US" altLang="ko-KR" sz="1100" dirty="0" err="1" smtClean="0"/>
                        <a:t>StreamReader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sr</a:t>
                      </a:r>
                      <a:r>
                        <a:rPr lang="en-US" altLang="ko-KR" sz="1100" baseline="0" dirty="0" smtClean="0"/>
                        <a:t>=new </a:t>
                      </a:r>
                      <a:r>
                        <a:rPr lang="en-US" altLang="ko-KR" sz="1100" baseline="0" dirty="0" err="1" smtClean="0"/>
                        <a:t>StreamReader</a:t>
                      </a:r>
                      <a:r>
                        <a:rPr lang="en-US" altLang="ko-KR" sz="1100" baseline="0" dirty="0" smtClean="0"/>
                        <a:t>(“score.txt”);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2411760" y="1196752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60232" y="112474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522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48581"/>
              </p:ext>
            </p:extLst>
          </p:nvPr>
        </p:nvGraphicFramePr>
        <p:xfrm>
          <a:off x="899592" y="1412776"/>
          <a:ext cx="1872208" cy="2088231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00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FClient:Form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787403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roomNumber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Froom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froom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smtClean="0"/>
                        <a:t>Man man2;</a:t>
                      </a:r>
                    </a:p>
                    <a:p>
                      <a:r>
                        <a:rPr lang="en-US" altLang="ko-KR" sz="1100" baseline="0" dirty="0" err="1" smtClean="0"/>
                        <a:t>FMakeRoom</a:t>
                      </a:r>
                      <a:r>
                        <a:rPr lang="en-US" altLang="ko-KR" sz="1100" baseline="0" dirty="0" smtClean="0"/>
                        <a:t> FMR;</a:t>
                      </a:r>
                    </a:p>
                    <a:p>
                      <a:r>
                        <a:rPr lang="en-US" altLang="ko-KR" sz="1100" baseline="0" dirty="0" smtClean="0"/>
                        <a:t>Second=0;</a:t>
                      </a:r>
                    </a:p>
                    <a:p>
                      <a:r>
                        <a:rPr lang="en-US" altLang="ko-KR" sz="1100" baseline="0" dirty="0" smtClean="0"/>
                        <a:t>String </a:t>
                      </a:r>
                      <a:r>
                        <a:rPr lang="en-US" altLang="ko-KR" sz="1100" baseline="0" dirty="0" err="1" smtClean="0"/>
                        <a:t>tmplp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FClient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err="1" smtClean="0"/>
                        <a:t>Fclient</a:t>
                      </a:r>
                      <a:r>
                        <a:rPr lang="en-US" altLang="ko-KR" sz="1100" baseline="0" dirty="0" smtClean="0"/>
                        <a:t>(Man man);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6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85439"/>
              </p:ext>
            </p:extLst>
          </p:nvPr>
        </p:nvGraphicFramePr>
        <p:xfrm>
          <a:off x="539552" y="3717032"/>
          <a:ext cx="1872208" cy="1228525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546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FMakeRoom:Form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969445"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String </a:t>
                      </a:r>
                      <a:r>
                        <a:rPr lang="en-US" altLang="ko-KR" sz="1100" baseline="0" dirty="0" err="1" smtClean="0"/>
                        <a:t>roomName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personnel;</a:t>
                      </a:r>
                    </a:p>
                    <a:p>
                      <a:r>
                        <a:rPr lang="en-US" altLang="ko-KR" sz="1100" baseline="0" dirty="0" smtClean="0"/>
                        <a:t>String </a:t>
                      </a:r>
                      <a:r>
                        <a:rPr lang="en-US" altLang="ko-KR" sz="1100" baseline="0" dirty="0" err="1" smtClean="0"/>
                        <a:t>gameName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close=false;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7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34603"/>
              </p:ext>
            </p:extLst>
          </p:nvPr>
        </p:nvGraphicFramePr>
        <p:xfrm>
          <a:off x="539552" y="5157192"/>
          <a:ext cx="1872208" cy="1228525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2546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FMyInfo:Form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969445"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Man man3=new man();</a:t>
                      </a:r>
                    </a:p>
                    <a:p>
                      <a:r>
                        <a:rPr lang="en-US" altLang="ko-KR" sz="1100" baseline="0" dirty="0" err="1" smtClean="0"/>
                        <a:t>FMyInfo</a:t>
                      </a:r>
                      <a:r>
                        <a:rPr lang="en-US" altLang="ko-KR" sz="1100" baseline="0" dirty="0" smtClean="0"/>
                        <a:t>(Man man);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8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0636"/>
              </p:ext>
            </p:extLst>
          </p:nvPr>
        </p:nvGraphicFramePr>
        <p:xfrm>
          <a:off x="2627784" y="3645024"/>
          <a:ext cx="1872208" cy="307450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00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Froom:Form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787403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SocketManager</a:t>
                      </a:r>
                      <a:r>
                        <a:rPr lang="en-US" altLang="ko-KR" sz="1100" baseline="0" dirty="0" smtClean="0"/>
                        <a:t> Socket=new </a:t>
                      </a:r>
                      <a:r>
                        <a:rPr lang="en-US" altLang="ko-KR" sz="1100" baseline="0" dirty="0" err="1" smtClean="0"/>
                        <a:t>SocketManger</a:t>
                      </a:r>
                      <a:r>
                        <a:rPr lang="en-US" altLang="ko-KR" sz="1100" baseline="0" dirty="0" smtClean="0"/>
                        <a:t>(2048,0000);</a:t>
                      </a:r>
                    </a:p>
                    <a:p>
                      <a:r>
                        <a:rPr lang="en-US" altLang="ko-KR" sz="1100" baseline="0" dirty="0" err="1" smtClean="0"/>
                        <a:t>Fclient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EnterRoom</a:t>
                      </a:r>
                      <a:r>
                        <a:rPr lang="en-US" altLang="ko-KR" sz="1100" baseline="0" dirty="0" smtClean="0"/>
                        <a:t>;</a:t>
                      </a:r>
                    </a:p>
                    <a:p>
                      <a:r>
                        <a:rPr lang="en-US" altLang="ko-KR" sz="1100" baseline="0" dirty="0" err="1" smtClean="0"/>
                        <a:t>Froom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RoomInfo</a:t>
                      </a:r>
                      <a:r>
                        <a:rPr lang="en-US" altLang="ko-KR" sz="1100" baseline="0" dirty="0" smtClean="0"/>
                        <a:t>(string </a:t>
                      </a:r>
                      <a:r>
                        <a:rPr lang="en-US" altLang="ko-KR" sz="1100" baseline="0" dirty="0" err="1" smtClean="0"/>
                        <a:t>roomName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personnel, string </a:t>
                      </a:r>
                      <a:r>
                        <a:rPr lang="en-US" altLang="ko-KR" sz="1100" baseline="0" dirty="0" err="1" smtClean="0"/>
                        <a:t>gameName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ClientName</a:t>
                      </a:r>
                      <a:r>
                        <a:rPr lang="en-US" altLang="ko-KR" sz="1100" baseline="0" dirty="0" smtClean="0"/>
                        <a:t>(String name);</a:t>
                      </a:r>
                    </a:p>
                    <a:p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EnterLog</a:t>
                      </a:r>
                      <a:r>
                        <a:rPr lang="en-US" altLang="ko-KR" sz="1100" baseline="0" dirty="0" smtClean="0"/>
                        <a:t>(string </a:t>
                      </a:r>
                      <a:r>
                        <a:rPr lang="en-US" altLang="ko-KR" sz="1100" baseline="0" dirty="0" err="1" smtClean="0"/>
                        <a:t>ms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ConnectManager</a:t>
                      </a:r>
                      <a:r>
                        <a:rPr lang="en-US" altLang="ko-KR" sz="1100" baseline="0" dirty="0" smtClean="0"/>
                        <a:t>(string name, string </a:t>
                      </a:r>
                      <a:r>
                        <a:rPr lang="en-US" altLang="ko-KR" sz="1100" baseline="0" dirty="0" err="1" smtClean="0"/>
                        <a:t>ip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roomNumber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9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54876"/>
              </p:ext>
            </p:extLst>
          </p:nvPr>
        </p:nvGraphicFramePr>
        <p:xfrm>
          <a:off x="7092280" y="1772816"/>
          <a:ext cx="1872208" cy="320040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socketManager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2779509">
                <a:tc>
                  <a:txBody>
                    <a:bodyPr/>
                    <a:lstStyle/>
                    <a:p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Port;</a:t>
                      </a:r>
                    </a:p>
                    <a:p>
                      <a:r>
                        <a:rPr lang="en-US" altLang="ko-KR" sz="1100" baseline="0" dirty="0" smtClean="0">
                          <a:latin typeface="+mj-lt"/>
                        </a:rPr>
                        <a:t>String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ip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;</a:t>
                      </a:r>
                    </a:p>
                    <a:p>
                      <a:r>
                        <a:rPr lang="en-US" altLang="ko-KR" sz="1100" baseline="0" dirty="0" err="1" smtClean="0">
                          <a:latin typeface="+mj-lt"/>
                        </a:rPr>
                        <a:t>SocketManager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int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MaxLengthOfMessage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int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Port);</a:t>
                      </a:r>
                    </a:p>
                    <a:p>
                      <a:r>
                        <a:rPr lang="en-US" altLang="ko-KR" sz="1100" baseline="0" dirty="0" smtClean="0">
                          <a:latin typeface="+mj-lt"/>
                        </a:rPr>
                        <a:t>Void Host();</a:t>
                      </a:r>
                    </a:p>
                    <a:p>
                      <a:r>
                        <a:rPr lang="en-US" altLang="ko-KR" sz="1100" baseline="0" dirty="0" smtClean="0">
                          <a:latin typeface="+mj-lt"/>
                        </a:rPr>
                        <a:t>Void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StartLisenClients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();</a:t>
                      </a:r>
                    </a:p>
                    <a:p>
                      <a:r>
                        <a:rPr lang="en-US" altLang="ko-KR" sz="1100" baseline="0" dirty="0" smtClean="0">
                          <a:latin typeface="+mj-lt"/>
                        </a:rPr>
                        <a:t>Void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StopLisenClients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();</a:t>
                      </a:r>
                    </a:p>
                    <a:p>
                      <a:r>
                        <a:rPr lang="en-US" altLang="ko-KR" sz="1100" baseline="0" dirty="0" smtClean="0">
                          <a:latin typeface="+mj-lt"/>
                        </a:rPr>
                        <a:t>Void Connect(string </a:t>
                      </a:r>
                      <a:r>
                        <a:rPr lang="en-US" altLang="ko-KR" sz="1100" baseline="0" dirty="0" err="1" smtClean="0">
                          <a:latin typeface="+mj-lt"/>
                        </a:rPr>
                        <a:t>ip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);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+mj-lt"/>
                          <a:ea typeface="돋움체"/>
                        </a:rPr>
                        <a:t>void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SendMessageToAllClientsExpectClient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(</a:t>
                      </a: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+mj-lt"/>
                          <a:ea typeface="돋움체"/>
                        </a:rPr>
                        <a:t>string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 message,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TcpClient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 cl);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Void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StartListenClients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();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Void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StartListenHost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();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+mj-lt"/>
                        <a:ea typeface="돋움체"/>
                      </a:endParaRPr>
                    </a:p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+mj-lt"/>
                          <a:ea typeface="돋움체"/>
                        </a:rPr>
                        <a:t> </a:t>
                      </a:r>
                      <a:endParaRPr lang="en-US" altLang="ko-KR" sz="1100" baseline="0" dirty="0" smtClean="0">
                        <a:latin typeface="+mj-lt"/>
                      </a:endParaRPr>
                    </a:p>
                    <a:p>
                      <a:endParaRPr lang="en-US" altLang="ko-KR" sz="1100" baseline="0" dirty="0" smtClean="0"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graphicFrame>
        <p:nvGraphicFramePr>
          <p:cNvPr id="10" name="Group 33">
            <a:extLst>
              <a:ext uri="{FF2B5EF4-FFF2-40B4-BE49-F238E27FC236}">
                <a16:creationId xmlns:a16="http://schemas.microsoft.com/office/drawing/2014/main" xmlns="" id="{76766801-98D4-43EF-92AC-BAF13E3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38315"/>
              </p:ext>
            </p:extLst>
          </p:nvPr>
        </p:nvGraphicFramePr>
        <p:xfrm>
          <a:off x="4932040" y="2348880"/>
          <a:ext cx="1872208" cy="240394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462651500"/>
                    </a:ext>
                  </a:extLst>
                </a:gridCol>
              </a:tblGrid>
              <a:tr h="30082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Form1:Form</a:t>
                      </a:r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091273"/>
                  </a:ext>
                </a:extLst>
              </a:tr>
              <a:tr h="1787403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SocketManager</a:t>
                      </a:r>
                      <a:r>
                        <a:rPr lang="en-US" altLang="ko-KR" sz="1100" baseline="0" dirty="0" smtClean="0"/>
                        <a:t> Socket;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SocketManager</a:t>
                      </a:r>
                      <a:r>
                        <a:rPr lang="en-US" altLang="ko-KR" sz="1100" baseline="0" dirty="0" smtClean="0"/>
                        <a:t> Socket2;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SocketManager</a:t>
                      </a:r>
                      <a:r>
                        <a:rPr lang="en-US" altLang="ko-KR" sz="1100" baseline="0" dirty="0" smtClean="0"/>
                        <a:t> Socket3;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Void </a:t>
                      </a:r>
                      <a:r>
                        <a:rPr lang="en-US" altLang="ko-KR" sz="1100" baseline="0" dirty="0" err="1" smtClean="0"/>
                        <a:t>EnterLog</a:t>
                      </a:r>
                      <a:r>
                        <a:rPr lang="en-US" altLang="ko-KR" sz="1100" baseline="0" dirty="0" smtClean="0"/>
                        <a:t>(string </a:t>
                      </a:r>
                      <a:r>
                        <a:rPr lang="en-US" altLang="ko-KR" sz="1100" baseline="0" dirty="0" err="1" smtClean="0"/>
                        <a:t>ms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100" baseline="0" dirty="0" err="1" smtClean="0">
                          <a:latin typeface="+mn-ea"/>
                          <a:ea typeface="+mn-ea"/>
                        </a:rPr>
                        <a:t>Socket_ReceivedMessage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System.Net.Sockets.TcpClient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FromClient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Socket_HostRefused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Socket_HostLost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377167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624" y="918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&lt;Client&gt;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1074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&lt;Server&gt;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결과물 </a:t>
            </a:r>
            <a:r>
              <a:rPr lang="en-US" altLang="ko-KR" smtClean="0"/>
              <a:t>GUI</a:t>
            </a:r>
            <a:r>
              <a:rPr lang="ko-KR" altLang="en-US" smtClean="0"/>
              <a:t>와 동작 설명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1340768"/>
            <a:ext cx="4248472" cy="24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03275"/>
            <a:ext cx="4499992" cy="253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9" y="1492938"/>
            <a:ext cx="4593203" cy="258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3798770"/>
            <a:ext cx="2642418" cy="298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사용한 기술 </a:t>
            </a:r>
            <a:r>
              <a:rPr lang="ko-KR" altLang="en-US" dirty="0" err="1" smtClean="0"/>
              <a:t>총괄표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98425"/>
              </p:ext>
            </p:extLst>
          </p:nvPr>
        </p:nvGraphicFramePr>
        <p:xfrm>
          <a:off x="323528" y="1268760"/>
          <a:ext cx="8640960" cy="54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696744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사용한 이유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표는 행을 추가해도 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</a:t>
                      </a:r>
                      <a:r>
                        <a:rPr lang="ko-KR" altLang="en-US" dirty="0" smtClean="0"/>
                        <a:t> 연동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 게임을 처음 접하는 사람들이 대부분 사용하는 </a:t>
                      </a:r>
                      <a:r>
                        <a:rPr lang="ko-KR" altLang="en-US" dirty="0" err="1" smtClean="0"/>
                        <a:t>네이버의</a:t>
                      </a:r>
                      <a:r>
                        <a:rPr lang="ko-KR" altLang="en-US" dirty="0" smtClean="0"/>
                        <a:t> 아이디를 이용해 보다 쉽게 접속할 수 있게 해준다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클라이언트와 서버 간의 데이터 저장과 이동을 위해서 사용된다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스레드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스레드를</a:t>
                      </a:r>
                      <a:r>
                        <a:rPr lang="ko-KR" altLang="en-US" dirty="0" smtClean="0"/>
                        <a:t> 통해서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이상의 클라이언트를 서버와 연결할 수 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입출력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</a:t>
                      </a:r>
                      <a:r>
                        <a:rPr lang="ko-KR" altLang="en-US" dirty="0" err="1" smtClean="0"/>
                        <a:t>스트림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랭킹 순위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 </a:t>
                      </a:r>
                      <a:r>
                        <a:rPr lang="ko-KR" altLang="en-US" dirty="0" err="1" smtClean="0"/>
                        <a:t>스트림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tablelayoutpanel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Form.WindowState</a:t>
                      </a:r>
                      <a:r>
                        <a:rPr lang="en-US" altLang="ko-KR" dirty="0" smtClean="0"/>
                        <a:t>=Maximized;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Form.FormBorderStyle</a:t>
                      </a:r>
                      <a:r>
                        <a:rPr lang="en-US" altLang="ko-KR" dirty="0" smtClean="0"/>
                        <a:t>=None;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과 함께 전체화면에 맞춘 비율을 제공함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Dictionary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네이버에서</a:t>
                      </a:r>
                      <a:r>
                        <a:rPr lang="ko-KR" altLang="en-US" dirty="0" smtClean="0"/>
                        <a:t> 이름</a:t>
                      </a:r>
                      <a:r>
                        <a:rPr lang="ko-KR" altLang="en-US" baseline="0" dirty="0" smtClean="0"/>
                        <a:t> 외 여러 정보들을 가져와야 하는데 </a:t>
                      </a:r>
                      <a:r>
                        <a:rPr lang="en-US" altLang="ko-KR" baseline="0" dirty="0" smtClean="0"/>
                        <a:t>Dictionary</a:t>
                      </a:r>
                      <a:r>
                        <a:rPr lang="ko-KR" altLang="en-US" baseline="0" dirty="0" smtClean="0"/>
                        <a:t>를 사용함으로써 불러온다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Icomparable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만든 게임에 랭킹을 인터페이스로 추가한다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특징 기술 </a:t>
            </a:r>
            <a:r>
              <a:rPr lang="en-US" altLang="ko-KR" dirty="0" smtClean="0"/>
              <a:t>1-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연동 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이론적 배경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오픈</a:t>
            </a:r>
            <a:r>
              <a:rPr lang="en-US" altLang="ko-KR" sz="2000" dirty="0" err="1" smtClean="0"/>
              <a:t>api</a:t>
            </a:r>
            <a:r>
              <a:rPr lang="ko-KR" altLang="en-US" sz="2000" dirty="0" smtClean="0"/>
              <a:t>를 이용해서 </a:t>
            </a:r>
            <a:r>
              <a:rPr lang="en-US" altLang="ko-KR" sz="2000" dirty="0" smtClean="0"/>
              <a:t>client id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password</a:t>
            </a:r>
            <a:r>
              <a:rPr lang="ko-KR" altLang="en-US" sz="2000" dirty="0" smtClean="0"/>
              <a:t>를 발급받아 회원정보를 나타내는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값인 </a:t>
            </a:r>
            <a:r>
              <a:rPr lang="en-US" altLang="ko-KR" sz="2000" dirty="0" smtClean="0"/>
              <a:t>response </a:t>
            </a:r>
            <a:r>
              <a:rPr lang="ko-KR" altLang="en-US" sz="2000" dirty="0" smtClean="0"/>
              <a:t>안에서 내가 필요한 각 정보의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값들을 불러와 </a:t>
            </a:r>
            <a:r>
              <a:rPr lang="en-US" altLang="ko-KR" sz="2000" dirty="0" smtClean="0"/>
              <a:t>dictionary</a:t>
            </a:r>
            <a:r>
              <a:rPr lang="ko-KR" altLang="en-US" sz="2000" dirty="0" smtClean="0"/>
              <a:t>에 넣는다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사용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특정 홈페이지의 아이디를 가진 다수의 사람들이 따로 아이디를 만들지 않고 내가 만든 환경에 바로 쉽게 로그인할 수 있게 하기 위해서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편리성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활용 방법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회원가입이 귀찮을 경우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오픈</a:t>
            </a:r>
            <a:r>
              <a:rPr lang="en-US" altLang="ko-KR" sz="2000" dirty="0" err="1" smtClean="0"/>
              <a:t>api</a:t>
            </a:r>
            <a:r>
              <a:rPr lang="ko-KR" altLang="en-US" sz="2000" dirty="0" smtClean="0"/>
              <a:t>를 등록만 하면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아이디를 가진 사람은 누구든 그 계정으로 사용 가능하다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이것은 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특징 기술 </a:t>
            </a:r>
            <a:r>
              <a:rPr lang="en-US" altLang="ko-KR" sz="4000" dirty="0" smtClean="0"/>
              <a:t>2-</a:t>
            </a:r>
            <a:r>
              <a:rPr lang="ko-KR" altLang="en-US" sz="4000" dirty="0" smtClean="0"/>
              <a:t>소켓 연결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이론적 배경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접속자를</a:t>
            </a:r>
            <a:r>
              <a:rPr lang="ko-KR" altLang="en-US" sz="2000" dirty="0" smtClean="0"/>
              <a:t> 받을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와 접속자인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가 존재한다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에서 정보를 보내면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에서 데이터를 </a:t>
            </a:r>
            <a:r>
              <a:rPr lang="en-US" altLang="ko-KR" sz="2000" dirty="0" smtClean="0"/>
              <a:t>buffer</a:t>
            </a:r>
            <a:r>
              <a:rPr lang="ko-KR" altLang="en-US" sz="2000" dirty="0" smtClean="0"/>
              <a:t>을 통해 읽고 다시 다른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에게 데이터를 보내주는 형식이다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사용 이유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user</a:t>
            </a:r>
            <a:r>
              <a:rPr lang="ko-KR" altLang="en-US" sz="2000" dirty="0" smtClean="0"/>
              <a:t>들과 정보를 주고받을 수 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활용 </a:t>
            </a:r>
            <a:r>
              <a:rPr lang="ko-KR" altLang="en-US" sz="2000" dirty="0"/>
              <a:t>방법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전화망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 등 다양한 수단으로 이용되며 서로 다른 통신 환경에서 데이터를 주고받는 곳에서 널리 사용된다</a:t>
            </a:r>
            <a:r>
              <a:rPr lang="en-US" altLang="ko-KR" sz="2000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특징 기술 </a:t>
            </a:r>
            <a:r>
              <a:rPr lang="en-US" altLang="ko-KR" sz="4000" dirty="0" smtClean="0"/>
              <a:t>3- </a:t>
            </a:r>
            <a:r>
              <a:rPr lang="ko-KR" altLang="en-US" sz="4000" dirty="0" smtClean="0"/>
              <a:t>파일 입출력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 smtClean="0"/>
              <a:t>이론적 배경</a:t>
            </a:r>
            <a:r>
              <a:rPr lang="en-US" altLang="ko-KR" sz="2000" dirty="0" smtClean="0"/>
              <a:t>:</a:t>
            </a:r>
          </a:p>
          <a:p>
            <a:pPr marL="0" indent="0">
              <a:buNone/>
            </a:pPr>
            <a:r>
              <a:rPr lang="ko-KR" altLang="en-US" sz="2000" dirty="0" smtClean="0"/>
              <a:t>네트워크 </a:t>
            </a:r>
            <a:r>
              <a:rPr lang="ko-KR" altLang="en-US" sz="2000" dirty="0" err="1" smtClean="0"/>
              <a:t>스트림은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두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간에 텍스트를 교환하거나 저장하는 기능을 가졌다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스트림은</a:t>
            </a:r>
            <a:r>
              <a:rPr lang="ko-KR" altLang="en-US" sz="2000" dirty="0" smtClean="0"/>
              <a:t> 저장공간의 사용이 따로 필요가 없고 </a:t>
            </a:r>
            <a:r>
              <a:rPr lang="en-US" altLang="ko-KR" sz="2000" dirty="0" smtClean="0"/>
              <a:t>text</a:t>
            </a:r>
            <a:r>
              <a:rPr lang="ko-KR" altLang="en-US" sz="2000" dirty="0" smtClean="0"/>
              <a:t>파일에 저장해줄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사용 </a:t>
            </a:r>
            <a:r>
              <a:rPr lang="ko-KR" altLang="en-US" sz="2000" dirty="0" smtClean="0"/>
              <a:t>이유</a:t>
            </a:r>
            <a:r>
              <a:rPr lang="en-US" altLang="ko-KR" sz="2000" dirty="0" smtClean="0"/>
              <a:t>:</a:t>
            </a:r>
            <a:r>
              <a:rPr lang="ko-KR" altLang="en-US" sz="2000" dirty="0"/>
              <a:t>소수의 </a:t>
            </a:r>
            <a:r>
              <a:rPr lang="ko-KR" altLang="en-US" sz="2000" dirty="0" err="1"/>
              <a:t>스레드를</a:t>
            </a:r>
            <a:r>
              <a:rPr lang="ko-KR" altLang="en-US" sz="2000" dirty="0"/>
              <a:t> 이용해 다수의 </a:t>
            </a:r>
            <a:r>
              <a:rPr lang="en-US" altLang="ko-KR" sz="2000" dirty="0"/>
              <a:t>client</a:t>
            </a:r>
            <a:r>
              <a:rPr lang="ko-KR" altLang="en-US" sz="2000" dirty="0"/>
              <a:t>를 커버 가능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활용 방법</a:t>
            </a:r>
            <a:r>
              <a:rPr lang="en-US" altLang="ko-KR" sz="2000" dirty="0" smtClean="0"/>
              <a:t>: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네트워크 </a:t>
            </a:r>
            <a:r>
              <a:rPr lang="ko-KR" altLang="en-US" sz="2000" dirty="0" err="1"/>
              <a:t>스트림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채팅 창에서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에서 받은 내용을 다시 다른 </a:t>
            </a:r>
            <a:r>
              <a:rPr lang="en-US" altLang="ko-KR" sz="2000" dirty="0"/>
              <a:t>client</a:t>
            </a:r>
            <a:r>
              <a:rPr lang="ko-KR" altLang="en-US" sz="2000" dirty="0"/>
              <a:t>로 전송하는데 이용</a:t>
            </a:r>
            <a:r>
              <a:rPr lang="en-US" altLang="ko-KR" sz="2000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파일 </a:t>
            </a:r>
            <a:r>
              <a:rPr lang="ko-KR" altLang="en-US" sz="2000" dirty="0" err="1">
                <a:sym typeface="Wingdings" panose="05000000000000000000" pitchFamily="2" charset="2"/>
              </a:rPr>
              <a:t>스트림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게임을 </a:t>
            </a:r>
            <a:r>
              <a:rPr lang="ko-KR" altLang="en-US" sz="2000" dirty="0" err="1">
                <a:sym typeface="Wingdings" panose="05000000000000000000" pitchFamily="2" charset="2"/>
              </a:rPr>
              <a:t>했을때</a:t>
            </a:r>
            <a:r>
              <a:rPr lang="ko-KR" altLang="en-US" sz="2000" dirty="0">
                <a:sym typeface="Wingdings" panose="05000000000000000000" pitchFamily="2" charset="2"/>
              </a:rPr>
              <a:t> 처음 클라이언트 창에 </a:t>
            </a:r>
            <a:r>
              <a:rPr lang="ko-KR" altLang="en-US" sz="2000" dirty="0" smtClean="0">
                <a:sym typeface="Wingdings" panose="05000000000000000000" pitchFamily="2" charset="2"/>
              </a:rPr>
              <a:t>들어왔을 때 </a:t>
            </a:r>
            <a:r>
              <a:rPr lang="ko-KR" altLang="en-US" sz="2000" dirty="0">
                <a:sym typeface="Wingdings" panose="05000000000000000000" pitchFamily="2" charset="2"/>
              </a:rPr>
              <a:t>닉네임과 게임을 마치고 난 후 점수를 모두 </a:t>
            </a:r>
            <a:r>
              <a:rPr lang="en-US" altLang="ko-KR" sz="2000" dirty="0">
                <a:sym typeface="Wingdings" panose="05000000000000000000" pitchFamily="2" charset="2"/>
              </a:rPr>
              <a:t>text</a:t>
            </a:r>
            <a:r>
              <a:rPr lang="ko-KR" altLang="en-US" sz="2000" dirty="0">
                <a:sym typeface="Wingdings" panose="05000000000000000000" pitchFamily="2" charset="2"/>
              </a:rPr>
              <a:t>파일에 저장하여 랭킹을 다시 불러오는데 이용함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844</Words>
  <Application>Microsoft Office PowerPoint</Application>
  <PresentationFormat>화면 슬라이드 쇼(4:3)</PresentationFormat>
  <Paragraphs>184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GAME CUBE</vt:lpstr>
      <vt:lpstr>기능 설명</vt:lpstr>
      <vt:lpstr>Class Diagram-GAME</vt:lpstr>
      <vt:lpstr>Class Diagram</vt:lpstr>
      <vt:lpstr>결과물 GUI와 동작 설명</vt:lpstr>
      <vt:lpstr>사용한 기술 총괄표</vt:lpstr>
      <vt:lpstr>특징 기술 1- 네이버 연동 로그인</vt:lpstr>
      <vt:lpstr>특징 기술 2-소켓 연결</vt:lpstr>
      <vt:lpstr>특징 기술 3- 파일 입출력</vt:lpstr>
      <vt:lpstr>특징 기술 4- 멀티 스레드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</dc:title>
  <dc:creator>user</dc:creator>
  <cp:lastModifiedBy>chlwlgus0615@naver.com</cp:lastModifiedBy>
  <cp:revision>57</cp:revision>
  <dcterms:created xsi:type="dcterms:W3CDTF">2018-06-05T02:41:49Z</dcterms:created>
  <dcterms:modified xsi:type="dcterms:W3CDTF">2018-06-12T02:55:00Z</dcterms:modified>
</cp:coreProperties>
</file>