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9" r:id="rId2"/>
    <p:sldId id="281" r:id="rId3"/>
    <p:sldId id="282" r:id="rId4"/>
    <p:sldId id="299" r:id="rId5"/>
    <p:sldId id="300" r:id="rId6"/>
    <p:sldId id="301" r:id="rId7"/>
    <p:sldId id="302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6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528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3/7/22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3867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1917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7438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4741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3268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Message Broker </a:t>
            </a:r>
            <a:r>
              <a:rPr kumimoji="1"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활용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9-2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9577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메시지 기반 비동기 통신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RabbitMQ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RabbitMQ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Internet free icon">
            <a:extLst>
              <a:ext uri="{FF2B5EF4-FFF2-40B4-BE49-F238E27FC236}">
                <a16:creationId xmlns:a16="http://schemas.microsoft.com/office/drawing/2014/main" id="{2037E437-B785-9448-9543-BDE05E69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23" y="2805222"/>
            <a:ext cx="1247556" cy="12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er free icon">
            <a:extLst>
              <a:ext uri="{FF2B5EF4-FFF2-40B4-BE49-F238E27FC236}">
                <a16:creationId xmlns:a16="http://schemas.microsoft.com/office/drawing/2014/main" id="{A212A2E3-C2EE-804E-98D2-1F36A0D1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6" y="1649598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5" y="379018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rowser free icon">
            <a:extLst>
              <a:ext uri="{FF2B5EF4-FFF2-40B4-BE49-F238E27FC236}">
                <a16:creationId xmlns:a16="http://schemas.microsoft.com/office/drawing/2014/main" id="{ECBA411D-E249-C243-9303-EDEBCABF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005C62-DAB7-B249-859E-8438C27A8F3D}"/>
              </a:ext>
            </a:extLst>
          </p:cNvPr>
          <p:cNvCxnSpPr/>
          <p:nvPr/>
        </p:nvCxnSpPr>
        <p:spPr>
          <a:xfrm flipV="1">
            <a:off x="6719779" y="2374245"/>
            <a:ext cx="967561" cy="62413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F5A439-CD2B-274F-A744-A151064B6F9B}"/>
              </a:ext>
            </a:extLst>
          </p:cNvPr>
          <p:cNvCxnSpPr>
            <a:cxnSpLocks/>
          </p:cNvCxnSpPr>
          <p:nvPr/>
        </p:nvCxnSpPr>
        <p:spPr>
          <a:xfrm>
            <a:off x="6719779" y="3859620"/>
            <a:ext cx="967561" cy="69678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B6C240-6BA5-F948-9ADC-CB68E4CD23A4}"/>
              </a:ext>
            </a:extLst>
          </p:cNvPr>
          <p:cNvCxnSpPr/>
          <p:nvPr/>
        </p:nvCxnSpPr>
        <p:spPr>
          <a:xfrm>
            <a:off x="4380614" y="3429000"/>
            <a:ext cx="89656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B6CD7E-423C-8546-86AA-7F60704568DA}"/>
              </a:ext>
            </a:extLst>
          </p:cNvPr>
          <p:cNvSpPr txBox="1"/>
          <p:nvPr/>
        </p:nvSpPr>
        <p:spPr>
          <a:xfrm>
            <a:off x="4527147" y="3059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4CFD1-1B99-BE4B-A7C0-FCDAA8F21A77}"/>
              </a:ext>
            </a:extLst>
          </p:cNvPr>
          <p:cNvSpPr txBox="1"/>
          <p:nvPr/>
        </p:nvSpPr>
        <p:spPr>
          <a:xfrm>
            <a:off x="6719779" y="23169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5981C-472A-304E-95D1-37E0F8E2EF04}"/>
              </a:ext>
            </a:extLst>
          </p:cNvPr>
          <p:cNvSpPr txBox="1"/>
          <p:nvPr/>
        </p:nvSpPr>
        <p:spPr>
          <a:xfrm>
            <a:off x="6719779" y="4208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pic>
        <p:nvPicPr>
          <p:cNvPr id="19" name="Picture 2" descr="Spring Boot - 파일 업로드 용량제한 설정">
            <a:extLst>
              <a:ext uri="{FF2B5EF4-FFF2-40B4-BE49-F238E27FC236}">
                <a16:creationId xmlns:a16="http://schemas.microsoft.com/office/drawing/2014/main" id="{EA1556CF-CB6C-F545-95B7-78BC6C94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82" y="3974201"/>
            <a:ext cx="2071732" cy="1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52850-F53E-DC4C-B599-3DA9051633EE}"/>
              </a:ext>
            </a:extLst>
          </p:cNvPr>
          <p:cNvSpPr txBox="1"/>
          <p:nvPr/>
        </p:nvSpPr>
        <p:spPr>
          <a:xfrm>
            <a:off x="4567408" y="5645438"/>
            <a:ext cx="305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단방향</a:t>
            </a:r>
            <a:r>
              <a:rPr kumimoji="1" lang="ko-KR" altLang="en-US" dirty="0"/>
              <a:t> 단일성 통신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4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rver free icon">
            <a:extLst>
              <a:ext uri="{FF2B5EF4-FFF2-40B4-BE49-F238E27FC236}">
                <a16:creationId xmlns:a16="http://schemas.microsoft.com/office/drawing/2014/main" id="{9E532212-CA2E-5342-B815-A466AA57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1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rver free icon">
            <a:extLst>
              <a:ext uri="{FF2B5EF4-FFF2-40B4-BE49-F238E27FC236}">
                <a16:creationId xmlns:a16="http://schemas.microsoft.com/office/drawing/2014/main" id="{766C073A-90DE-E948-84DF-E769460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0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39F170-B964-4244-B5BA-417FFAB81CE4}"/>
              </a:ext>
            </a:extLst>
          </p:cNvPr>
          <p:cNvSpPr txBox="1"/>
          <p:nvPr/>
        </p:nvSpPr>
        <p:spPr>
          <a:xfrm>
            <a:off x="1338740" y="324433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B9028A-E52A-B544-8D89-5A8872407DCC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>
            <a:off x="2677569" y="3428999"/>
            <a:ext cx="114391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번개[L] 38">
            <a:extLst>
              <a:ext uri="{FF2B5EF4-FFF2-40B4-BE49-F238E27FC236}">
                <a16:creationId xmlns:a16="http://schemas.microsoft.com/office/drawing/2014/main" id="{A5AF42D2-F4B5-C645-A351-9ADF4DB692FE}"/>
              </a:ext>
            </a:extLst>
          </p:cNvPr>
          <p:cNvSpPr/>
          <p:nvPr/>
        </p:nvSpPr>
        <p:spPr>
          <a:xfrm flipH="1">
            <a:off x="5006050" y="2120187"/>
            <a:ext cx="542261" cy="761236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A5BE68-0760-CA48-BF56-613C644A2A83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277181" y="2295143"/>
            <a:ext cx="2106720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EF6DE6-A02C-6E4F-90B3-F6D53B46C10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5277181" y="3429000"/>
            <a:ext cx="2106719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F029C-5C41-4A43-A6DC-93FA7121D10B}"/>
              </a:ext>
            </a:extLst>
          </p:cNvPr>
          <p:cNvSpPr txBox="1"/>
          <p:nvPr/>
        </p:nvSpPr>
        <p:spPr>
          <a:xfrm>
            <a:off x="3943237" y="4186221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8D7B90-B710-384B-B7F5-1A30ADDED9B8}"/>
              </a:ext>
            </a:extLst>
          </p:cNvPr>
          <p:cNvSpPr txBox="1"/>
          <p:nvPr/>
        </p:nvSpPr>
        <p:spPr>
          <a:xfrm>
            <a:off x="8902916" y="2110476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60E1A-515B-E44F-9230-C14CBF9F0A87}"/>
              </a:ext>
            </a:extLst>
          </p:cNvPr>
          <p:cNvSpPr txBox="1"/>
          <p:nvPr/>
        </p:nvSpPr>
        <p:spPr>
          <a:xfrm>
            <a:off x="8902916" y="4475724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6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42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2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1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E6C294-6DD8-5646-BD2E-C2BD2C886F75}"/>
              </a:ext>
            </a:extLst>
          </p:cNvPr>
          <p:cNvSpPr txBox="1"/>
          <p:nvPr/>
        </p:nvSpPr>
        <p:spPr>
          <a:xfrm>
            <a:off x="1600309" y="3244333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 정보 변동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BDF86A-02DB-8B43-8943-05A0A5DEB6E3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3564309" y="3428999"/>
            <a:ext cx="831333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C1B00642-138F-6C47-8B85-18016911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6" y="3104708"/>
            <a:ext cx="648584" cy="6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AD5D2A-9F3A-B149-8335-60F15E4A79E1}"/>
              </a:ext>
            </a:extLst>
          </p:cNvPr>
          <p:cNvSpPr txBox="1"/>
          <p:nvPr/>
        </p:nvSpPr>
        <p:spPr>
          <a:xfrm>
            <a:off x="10123013" y="2110476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FC8A6-55B9-E64B-B3CC-AFA4FC69DA36}"/>
              </a:ext>
            </a:extLst>
          </p:cNvPr>
          <p:cNvSpPr txBox="1"/>
          <p:nvPr/>
        </p:nvSpPr>
        <p:spPr>
          <a:xfrm>
            <a:off x="10123013" y="4475724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675C6-48EE-8847-99A7-4C276315E0EF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927700" y="2295143"/>
            <a:ext cx="1583252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D310D7-3769-F14E-B0AE-16BC25C86582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6927700" y="3429000"/>
            <a:ext cx="1583251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2AFF9E-FE57-684C-9479-94795E9BD4B7}"/>
              </a:ext>
            </a:extLst>
          </p:cNvPr>
          <p:cNvSpPr txBox="1"/>
          <p:nvPr/>
        </p:nvSpPr>
        <p:spPr>
          <a:xfrm>
            <a:off x="2431374" y="5670047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기능을</a:t>
            </a:r>
            <a:r>
              <a:rPr kumimoji="1" lang="ko-KR" altLang="en-US" dirty="0"/>
              <a:t> 여러 서비스에 걸쳐서 제공하는 </a:t>
            </a:r>
            <a:r>
              <a:rPr kumimoji="1" lang="en-US" altLang="ko-KR" dirty="0"/>
              <a:t>MSA</a:t>
            </a:r>
            <a:r>
              <a:rPr kumimoji="1" lang="ko-KR" altLang="en-US" dirty="0"/>
              <a:t>에서 필요로 하는 기법들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5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24" y="2384157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2" y="125030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1" y="3615550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AFF9E-FE57-684C-9479-94795E9BD4B7}"/>
              </a:ext>
            </a:extLst>
          </p:cNvPr>
          <p:cNvSpPr txBox="1"/>
          <p:nvPr/>
        </p:nvSpPr>
        <p:spPr>
          <a:xfrm>
            <a:off x="2037078" y="5353055"/>
            <a:ext cx="811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메시지 기반의 통신을 위해 활용하는 부수적 소프트웨어</a:t>
            </a:r>
            <a:r>
              <a:rPr kumimoji="1" lang="en-US" altLang="ko-KR" dirty="0"/>
              <a:t>(Middleware)</a:t>
            </a:r>
            <a:r>
              <a:rPr kumimoji="1" lang="ko-KR" altLang="en-US" dirty="0"/>
              <a:t>의 일종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64E3EF-BE24-CD49-BEBA-077315AFBF6F}"/>
              </a:ext>
            </a:extLst>
          </p:cNvPr>
          <p:cNvGrpSpPr/>
          <p:nvPr/>
        </p:nvGrpSpPr>
        <p:grpSpPr>
          <a:xfrm>
            <a:off x="5002676" y="2720274"/>
            <a:ext cx="1958956" cy="783465"/>
            <a:chOff x="5002676" y="3037266"/>
            <a:chExt cx="1958956" cy="78346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8046D24-35D2-6D41-B0F3-25E691BFFAE6}"/>
                </a:ext>
              </a:extLst>
            </p:cNvPr>
            <p:cNvSpPr/>
            <p:nvPr/>
          </p:nvSpPr>
          <p:spPr>
            <a:xfrm>
              <a:off x="5002676" y="3037266"/>
              <a:ext cx="1958956" cy="783465"/>
            </a:xfrm>
            <a:prstGeom prst="roundRect">
              <a:avLst>
                <a:gd name="adj" fmla="val 445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각 삼각형[R] 3">
              <a:extLst>
                <a:ext uri="{FF2B5EF4-FFF2-40B4-BE49-F238E27FC236}">
                  <a16:creationId xmlns:a16="http://schemas.microsoft.com/office/drawing/2014/main" id="{F0DC240A-9E89-044C-8BDA-2FE11A3A2F57}"/>
                </a:ext>
              </a:extLst>
            </p:cNvPr>
            <p:cNvSpPr/>
            <p:nvPr/>
          </p:nvSpPr>
          <p:spPr>
            <a:xfrm rot="2700000">
              <a:off x="5161234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각 삼각형[R] 19">
              <a:extLst>
                <a:ext uri="{FF2B5EF4-FFF2-40B4-BE49-F238E27FC236}">
                  <a16:creationId xmlns:a16="http://schemas.microsoft.com/office/drawing/2014/main" id="{23ADF17A-4044-1041-8BBE-1DA3D747F101}"/>
                </a:ext>
              </a:extLst>
            </p:cNvPr>
            <p:cNvSpPr/>
            <p:nvPr/>
          </p:nvSpPr>
          <p:spPr>
            <a:xfrm rot="13500000">
              <a:off x="6367059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965F1F-3E4B-9E44-8E60-9D862ECEE2BF}"/>
                </a:ext>
              </a:extLst>
            </p:cNvPr>
            <p:cNvSpPr/>
            <p:nvPr/>
          </p:nvSpPr>
          <p:spPr>
            <a:xfrm>
              <a:off x="5447869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C5608D-DD97-8248-910C-99D9C960CEAC}"/>
                </a:ext>
              </a:extLst>
            </p:cNvPr>
            <p:cNvSpPr/>
            <p:nvPr/>
          </p:nvSpPr>
          <p:spPr>
            <a:xfrm>
              <a:off x="5669282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397C49-EF25-C34D-82A0-656A6E34769E}"/>
                </a:ext>
              </a:extLst>
            </p:cNvPr>
            <p:cNvSpPr/>
            <p:nvPr/>
          </p:nvSpPr>
          <p:spPr>
            <a:xfrm>
              <a:off x="5890695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365A1-BD3B-7E48-977B-3164A5942AB7}"/>
                </a:ext>
              </a:extLst>
            </p:cNvPr>
            <p:cNvSpPr/>
            <p:nvPr/>
          </p:nvSpPr>
          <p:spPr>
            <a:xfrm>
              <a:off x="6119441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A1BA4B-E344-7644-83C0-42E070086DD7}"/>
                </a:ext>
              </a:extLst>
            </p:cNvPr>
            <p:cNvSpPr/>
            <p:nvPr/>
          </p:nvSpPr>
          <p:spPr>
            <a:xfrm>
              <a:off x="6348187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46D46F-6018-5846-B317-F2A81377F2B3}"/>
              </a:ext>
            </a:extLst>
          </p:cNvPr>
          <p:cNvSpPr txBox="1"/>
          <p:nvPr/>
        </p:nvSpPr>
        <p:spPr>
          <a:xfrm>
            <a:off x="4845038" y="5819529"/>
            <a:ext cx="240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Message Broker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4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rver free icon">
            <a:extLst>
              <a:ext uri="{FF2B5EF4-FFF2-40B4-BE49-F238E27FC236}">
                <a16:creationId xmlns:a16="http://schemas.microsoft.com/office/drawing/2014/main" id="{9E532212-CA2E-5342-B815-A466AA57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1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rver free icon">
            <a:extLst>
              <a:ext uri="{FF2B5EF4-FFF2-40B4-BE49-F238E27FC236}">
                <a16:creationId xmlns:a16="http://schemas.microsoft.com/office/drawing/2014/main" id="{766C073A-90DE-E948-84DF-E769460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0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39F170-B964-4244-B5BA-417FFAB81CE4}"/>
              </a:ext>
            </a:extLst>
          </p:cNvPr>
          <p:cNvSpPr txBox="1"/>
          <p:nvPr/>
        </p:nvSpPr>
        <p:spPr>
          <a:xfrm>
            <a:off x="1338740" y="324433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B9028A-E52A-B544-8D89-5A8872407DCC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>
            <a:off x="2677569" y="3428999"/>
            <a:ext cx="114391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번개[L] 38">
            <a:extLst>
              <a:ext uri="{FF2B5EF4-FFF2-40B4-BE49-F238E27FC236}">
                <a16:creationId xmlns:a16="http://schemas.microsoft.com/office/drawing/2014/main" id="{A5AF42D2-F4B5-C645-A351-9ADF4DB692FE}"/>
              </a:ext>
            </a:extLst>
          </p:cNvPr>
          <p:cNvSpPr/>
          <p:nvPr/>
        </p:nvSpPr>
        <p:spPr>
          <a:xfrm flipH="1">
            <a:off x="5006050" y="2120187"/>
            <a:ext cx="542261" cy="761236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A5BE68-0760-CA48-BF56-613C644A2A83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277181" y="2295143"/>
            <a:ext cx="2106720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EF6DE6-A02C-6E4F-90B3-F6D53B46C10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5277181" y="3429000"/>
            <a:ext cx="2106719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F029C-5C41-4A43-A6DC-93FA7121D10B}"/>
              </a:ext>
            </a:extLst>
          </p:cNvPr>
          <p:cNvSpPr txBox="1"/>
          <p:nvPr/>
        </p:nvSpPr>
        <p:spPr>
          <a:xfrm>
            <a:off x="3943237" y="4186221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8D7B90-B710-384B-B7F5-1A30ADDED9B8}"/>
              </a:ext>
            </a:extLst>
          </p:cNvPr>
          <p:cNvSpPr txBox="1"/>
          <p:nvPr/>
        </p:nvSpPr>
        <p:spPr>
          <a:xfrm>
            <a:off x="8902916" y="2110476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60E1A-515B-E44F-9230-C14CBF9F0A87}"/>
              </a:ext>
            </a:extLst>
          </p:cNvPr>
          <p:cNvSpPr txBox="1"/>
          <p:nvPr/>
        </p:nvSpPr>
        <p:spPr>
          <a:xfrm>
            <a:off x="8902916" y="4475724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B3D91-6726-DB41-92DB-BB2EA4D9F8B2}"/>
              </a:ext>
            </a:extLst>
          </p:cNvPr>
          <p:cNvSpPr txBox="1"/>
          <p:nvPr/>
        </p:nvSpPr>
        <p:spPr>
          <a:xfrm>
            <a:off x="5247049" y="5706724"/>
            <a:ext cx="169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Job Queue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1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42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2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1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E6C294-6DD8-5646-BD2E-C2BD2C886F75}"/>
              </a:ext>
            </a:extLst>
          </p:cNvPr>
          <p:cNvSpPr txBox="1"/>
          <p:nvPr/>
        </p:nvSpPr>
        <p:spPr>
          <a:xfrm>
            <a:off x="1600309" y="3244333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 정보 변동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BDF86A-02DB-8B43-8943-05A0A5DEB6E3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3564309" y="3428999"/>
            <a:ext cx="831333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C1B00642-138F-6C47-8B85-18016911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6" y="3104708"/>
            <a:ext cx="648584" cy="6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AD5D2A-9F3A-B149-8335-60F15E4A79E1}"/>
              </a:ext>
            </a:extLst>
          </p:cNvPr>
          <p:cNvSpPr txBox="1"/>
          <p:nvPr/>
        </p:nvSpPr>
        <p:spPr>
          <a:xfrm>
            <a:off x="10123013" y="2110476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FC8A6-55B9-E64B-B3CC-AFA4FC69DA36}"/>
              </a:ext>
            </a:extLst>
          </p:cNvPr>
          <p:cNvSpPr txBox="1"/>
          <p:nvPr/>
        </p:nvSpPr>
        <p:spPr>
          <a:xfrm>
            <a:off x="10123013" y="4475724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675C6-48EE-8847-99A7-4C276315E0EF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927700" y="2295143"/>
            <a:ext cx="1583252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D310D7-3769-F14E-B0AE-16BC25C86582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6927700" y="3429000"/>
            <a:ext cx="1583251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E8D7B-C672-7F48-B18A-A1369549E34A}"/>
              </a:ext>
            </a:extLst>
          </p:cNvPr>
          <p:cNvSpPr txBox="1"/>
          <p:nvPr/>
        </p:nvSpPr>
        <p:spPr>
          <a:xfrm>
            <a:off x="3563582" y="5706724"/>
            <a:ext cx="506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Publish Subscribe Message Pattern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2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19220</TotalTime>
  <Words>138</Words>
  <Application>Microsoft Macintosh PowerPoint</Application>
  <PresentationFormat>와이드스크린</PresentationFormat>
  <Paragraphs>46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366</cp:revision>
  <dcterms:created xsi:type="dcterms:W3CDTF">2019-05-07T05:36:17Z</dcterms:created>
  <dcterms:modified xsi:type="dcterms:W3CDTF">2022-03-06T20:28:07Z</dcterms:modified>
</cp:coreProperties>
</file>