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1" r:id="rId3"/>
    <p:sldId id="282" r:id="rId4"/>
    <p:sldId id="304" r:id="rId5"/>
    <p:sldId id="305" r:id="rId6"/>
    <p:sldId id="306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/>
    <p:restoredTop sz="94513"/>
  </p:normalViewPr>
  <p:slideViewPr>
    <p:cSldViewPr snapToGrid="0" snapToObjects="1">
      <p:cViewPr varScale="1">
        <p:scale>
          <a:sx n="105" d="100"/>
          <a:sy n="105" d="100"/>
        </p:scale>
        <p:origin x="200" y="50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3/7/22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599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7711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0841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3867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Redis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9-3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9577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Key – Value Database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Redis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에서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Redis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활용해보기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Redis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Key – Value Database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Redis - Wikidata">
            <a:extLst>
              <a:ext uri="{FF2B5EF4-FFF2-40B4-BE49-F238E27FC236}">
                <a16:creationId xmlns:a16="http://schemas.microsoft.com/office/drawing/2014/main" id="{30203F69-8EB1-E04F-B6DC-DCD3B3BE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167280"/>
            <a:ext cx="6025116" cy="20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D6D74-70A1-6340-BFBB-E123C6604C7A}"/>
              </a:ext>
            </a:extLst>
          </p:cNvPr>
          <p:cNvSpPr txBox="1"/>
          <p:nvPr/>
        </p:nvSpPr>
        <p:spPr>
          <a:xfrm>
            <a:off x="3910017" y="4369980"/>
            <a:ext cx="437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dirty="0" err="1"/>
              <a:t>REmote</a:t>
            </a:r>
            <a:r>
              <a:rPr kumimoji="1" lang="en-US" altLang="ko-Kore-KR" sz="2800" dirty="0"/>
              <a:t> </a:t>
            </a:r>
            <a:r>
              <a:rPr kumimoji="1" lang="en-US" altLang="ko-Kore-KR" sz="2800" dirty="0" err="1"/>
              <a:t>DIctionary</a:t>
            </a:r>
            <a:r>
              <a:rPr kumimoji="1" lang="en-US" altLang="ko-Kore-KR" sz="2800" dirty="0"/>
              <a:t> Server</a:t>
            </a:r>
            <a:endParaRPr kumimoji="1" lang="ko-Kore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033E92-E67C-5540-A886-D0DE0002E66F}"/>
              </a:ext>
            </a:extLst>
          </p:cNvPr>
          <p:cNvSpPr/>
          <p:nvPr/>
        </p:nvSpPr>
        <p:spPr>
          <a:xfrm>
            <a:off x="5255915" y="4338081"/>
            <a:ext cx="1889163" cy="6060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5E8-D6FE-8844-82DA-C9A3C2470FE6}"/>
              </a:ext>
            </a:extLst>
          </p:cNvPr>
          <p:cNvSpPr txBox="1"/>
          <p:nvPr/>
        </p:nvSpPr>
        <p:spPr>
          <a:xfrm>
            <a:off x="3435316" y="5138628"/>
            <a:ext cx="55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Key – Value </a:t>
            </a:r>
            <a:r>
              <a:rPr kumimoji="1" lang="ko-KR" altLang="en-US" dirty="0"/>
              <a:t>형식으로 데이터를 저장하는 </a:t>
            </a:r>
            <a:r>
              <a:rPr kumimoji="1" lang="en-US" altLang="ko-KR" dirty="0"/>
              <a:t>Collection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Key – Value Database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Redis - Wikidata">
            <a:extLst>
              <a:ext uri="{FF2B5EF4-FFF2-40B4-BE49-F238E27FC236}">
                <a16:creationId xmlns:a16="http://schemas.microsoft.com/office/drawing/2014/main" id="{30203F69-8EB1-E04F-B6DC-DCD3B3BE2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0"/>
          <a:stretch/>
        </p:blipFill>
        <p:spPr bwMode="auto">
          <a:xfrm>
            <a:off x="2465374" y="2402958"/>
            <a:ext cx="2395324" cy="205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EE5D3F-5301-F342-8178-8D77CA05A783}"/>
              </a:ext>
            </a:extLst>
          </p:cNvPr>
          <p:cNvSpPr txBox="1"/>
          <p:nvPr/>
        </p:nvSpPr>
        <p:spPr>
          <a:xfrm>
            <a:off x="5741580" y="2786355"/>
            <a:ext cx="461376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In-Memory: </a:t>
            </a:r>
            <a:r>
              <a:rPr kumimoji="1" lang="ko-KR" altLang="en-US" dirty="0"/>
              <a:t>휘발성 데이터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NoSQL: SQL</a:t>
            </a:r>
            <a:r>
              <a:rPr kumimoji="1" lang="ko-KR" altLang="en-US" dirty="0"/>
              <a:t>을 이용한 조회를 하지 않음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외부 캐시 또는 </a:t>
            </a:r>
            <a:r>
              <a:rPr kumimoji="1" lang="en-US" altLang="ko-KR" dirty="0"/>
              <a:t>Message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Broker</a:t>
            </a:r>
            <a:r>
              <a:rPr kumimoji="1" lang="ko-KR" altLang="en-US" dirty="0"/>
              <a:t>로 활용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8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7EE5D92F-C7F8-4947-A2DD-2EA4C224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38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Key – Value Database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95C8E37C-EE44-2244-8DBA-C7DDFAF39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38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4746C8-F530-4B4A-95B1-D9BEAC21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4513" y="2925458"/>
            <a:ext cx="1007084" cy="10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B34BC736-3D58-4949-861A-30FB4C4B7585}"/>
              </a:ext>
            </a:extLst>
          </p:cNvPr>
          <p:cNvCxnSpPr>
            <a:stCxn id="3074" idx="1"/>
          </p:cNvCxnSpPr>
          <p:nvPr/>
        </p:nvCxnSpPr>
        <p:spPr>
          <a:xfrm flipV="1">
            <a:off x="3321597" y="2295143"/>
            <a:ext cx="2379242" cy="1133857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B6C119-44D9-CB4A-A7F4-8DE0CD12C653}"/>
              </a:ext>
            </a:extLst>
          </p:cNvPr>
          <p:cNvSpPr txBox="1"/>
          <p:nvPr/>
        </p:nvSpPr>
        <p:spPr>
          <a:xfrm>
            <a:off x="3581645" y="2677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F446ADE-9ECD-C54E-A38A-84E9A9BBC0BC}"/>
              </a:ext>
            </a:extLst>
          </p:cNvPr>
          <p:cNvCxnSpPr/>
          <p:nvPr/>
        </p:nvCxnSpPr>
        <p:spPr>
          <a:xfrm rot="16200000" flipH="1">
            <a:off x="6428687" y="1567294"/>
            <a:ext cx="727849" cy="727848"/>
          </a:xfrm>
          <a:prstGeom prst="curvedConnector4">
            <a:avLst>
              <a:gd name="adj1" fmla="val -70850"/>
              <a:gd name="adj2" fmla="val 16938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BDE1FB-D18D-5B4B-9672-E15BEEB59BAD}"/>
              </a:ext>
            </a:extLst>
          </p:cNvPr>
          <p:cNvSpPr txBox="1"/>
          <p:nvPr/>
        </p:nvSpPr>
        <p:spPr>
          <a:xfrm>
            <a:off x="7705487" y="10738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내부</a:t>
            </a:r>
            <a:r>
              <a:rPr kumimoji="1" lang="ko-KR" altLang="en-US" dirty="0"/>
              <a:t> 저장</a:t>
            </a:r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C3F50FE-7403-A14E-B6D7-FB40A9B8CFF2}"/>
              </a:ext>
            </a:extLst>
          </p:cNvPr>
          <p:cNvCxnSpPr>
            <a:stCxn id="3074" idx="1"/>
            <a:endCxn id="10" idx="1"/>
          </p:cNvCxnSpPr>
          <p:nvPr/>
        </p:nvCxnSpPr>
        <p:spPr>
          <a:xfrm>
            <a:off x="3321597" y="3429000"/>
            <a:ext cx="2379241" cy="123139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EB7B40-59E9-B046-A9BF-C683643B6692}"/>
              </a:ext>
            </a:extLst>
          </p:cNvPr>
          <p:cNvSpPr txBox="1"/>
          <p:nvPr/>
        </p:nvSpPr>
        <p:spPr>
          <a:xfrm>
            <a:off x="3697060" y="386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요청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D2E3915-C2E5-144D-884D-B62BBA6A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32" y="3261551"/>
            <a:ext cx="1341981" cy="134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Key – Value Database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Redis - Wikidata">
            <a:extLst>
              <a:ext uri="{FF2B5EF4-FFF2-40B4-BE49-F238E27FC236}">
                <a16:creationId xmlns:a16="http://schemas.microsoft.com/office/drawing/2014/main" id="{30203F69-8EB1-E04F-B6DC-DCD3B3BE2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0"/>
          <a:stretch/>
        </p:blipFill>
        <p:spPr bwMode="auto">
          <a:xfrm>
            <a:off x="8852423" y="2604977"/>
            <a:ext cx="1923706" cy="164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rver free icon">
            <a:extLst>
              <a:ext uri="{FF2B5EF4-FFF2-40B4-BE49-F238E27FC236}">
                <a16:creationId xmlns:a16="http://schemas.microsoft.com/office/drawing/2014/main" id="{5DB53143-1460-C84C-8945-7D9F7D97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38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95C8E37C-EE44-2244-8DBA-C7DDFAF39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37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4746C8-F530-4B4A-95B1-D9BEAC21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4512" y="2925458"/>
            <a:ext cx="1007084" cy="10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B34BC736-3D58-4949-861A-30FB4C4B7585}"/>
              </a:ext>
            </a:extLst>
          </p:cNvPr>
          <p:cNvCxnSpPr>
            <a:stCxn id="3074" idx="1"/>
            <a:endCxn id="9" idx="1"/>
          </p:cNvCxnSpPr>
          <p:nvPr/>
        </p:nvCxnSpPr>
        <p:spPr>
          <a:xfrm flipV="1">
            <a:off x="3321596" y="2295143"/>
            <a:ext cx="2379242" cy="1133857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B6C119-44D9-CB4A-A7F4-8DE0CD12C653}"/>
              </a:ext>
            </a:extLst>
          </p:cNvPr>
          <p:cNvSpPr txBox="1"/>
          <p:nvPr/>
        </p:nvSpPr>
        <p:spPr>
          <a:xfrm>
            <a:off x="3581644" y="2677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C3F50FE-7403-A14E-B6D7-FB40A9B8CFF2}"/>
              </a:ext>
            </a:extLst>
          </p:cNvPr>
          <p:cNvCxnSpPr>
            <a:stCxn id="3074" idx="1"/>
            <a:endCxn id="10" idx="1"/>
          </p:cNvCxnSpPr>
          <p:nvPr/>
        </p:nvCxnSpPr>
        <p:spPr>
          <a:xfrm>
            <a:off x="3321596" y="3429000"/>
            <a:ext cx="2379241" cy="123139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EB7B40-59E9-B046-A9BF-C683643B6692}"/>
              </a:ext>
            </a:extLst>
          </p:cNvPr>
          <p:cNvSpPr txBox="1"/>
          <p:nvPr/>
        </p:nvSpPr>
        <p:spPr>
          <a:xfrm>
            <a:off x="3697059" y="386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요청</a:t>
            </a: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11BC522-2283-2F4E-A264-1EFE879D7EAC}"/>
              </a:ext>
            </a:extLst>
          </p:cNvPr>
          <p:cNvCxnSpPr>
            <a:stCxn id="9" idx="3"/>
            <a:endCxn id="1026" idx="1"/>
          </p:cNvCxnSpPr>
          <p:nvPr/>
        </p:nvCxnSpPr>
        <p:spPr>
          <a:xfrm>
            <a:off x="7156535" y="2295143"/>
            <a:ext cx="1695888" cy="1133857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ADD0BBEA-12DE-DA40-A35B-C3B4A7C254AF}"/>
              </a:ext>
            </a:extLst>
          </p:cNvPr>
          <p:cNvCxnSpPr>
            <a:stCxn id="10" idx="3"/>
            <a:endCxn id="1026" idx="1"/>
          </p:cNvCxnSpPr>
          <p:nvPr/>
        </p:nvCxnSpPr>
        <p:spPr>
          <a:xfrm flipV="1">
            <a:off x="7156534" y="3429000"/>
            <a:ext cx="1695889" cy="123139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12364B-F4EC-6D4B-B87F-7319162A4429}"/>
              </a:ext>
            </a:extLst>
          </p:cNvPr>
          <p:cNvSpPr txBox="1"/>
          <p:nvPr/>
        </p:nvSpPr>
        <p:spPr>
          <a:xfrm>
            <a:off x="8075400" y="2677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86B63-5988-2146-867E-A8B9094A0110}"/>
              </a:ext>
            </a:extLst>
          </p:cNvPr>
          <p:cNvSpPr txBox="1"/>
          <p:nvPr/>
        </p:nvSpPr>
        <p:spPr>
          <a:xfrm>
            <a:off x="8075400" y="38600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2141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DEA3D8E4-A82C-0542-BCDA-F1C3D67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65" y="2929605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30F528ED-BB27-6F42-917C-ECE1EA046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38" y="2929605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dis - Wikidata">
            <a:extLst>
              <a:ext uri="{FF2B5EF4-FFF2-40B4-BE49-F238E27FC236}">
                <a16:creationId xmlns:a16="http://schemas.microsoft.com/office/drawing/2014/main" id="{2851DCBD-BC75-AF45-8E9A-73D7F4FEB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0"/>
          <a:stretch/>
        </p:blipFill>
        <p:spPr bwMode="auto">
          <a:xfrm>
            <a:off x="5301381" y="1744848"/>
            <a:ext cx="1566769" cy="13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86C963-082F-F54A-91C8-3BD365357E92}"/>
              </a:ext>
            </a:extLst>
          </p:cNvPr>
          <p:cNvGrpSpPr/>
          <p:nvPr/>
        </p:nvGrpSpPr>
        <p:grpSpPr>
          <a:xfrm>
            <a:off x="5116522" y="4329686"/>
            <a:ext cx="1958956" cy="783465"/>
            <a:chOff x="5002676" y="3037266"/>
            <a:chExt cx="1958956" cy="783465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92FA153-7F30-D444-87E0-34C18AF0359A}"/>
                </a:ext>
              </a:extLst>
            </p:cNvPr>
            <p:cNvSpPr/>
            <p:nvPr/>
          </p:nvSpPr>
          <p:spPr>
            <a:xfrm>
              <a:off x="5002676" y="3037266"/>
              <a:ext cx="1958956" cy="783465"/>
            </a:xfrm>
            <a:prstGeom prst="roundRect">
              <a:avLst>
                <a:gd name="adj" fmla="val 445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각 삼각형[R] 26">
              <a:extLst>
                <a:ext uri="{FF2B5EF4-FFF2-40B4-BE49-F238E27FC236}">
                  <a16:creationId xmlns:a16="http://schemas.microsoft.com/office/drawing/2014/main" id="{9E7732CD-36F8-0146-830E-4F6249ECAF8A}"/>
                </a:ext>
              </a:extLst>
            </p:cNvPr>
            <p:cNvSpPr/>
            <p:nvPr/>
          </p:nvSpPr>
          <p:spPr>
            <a:xfrm rot="2700000">
              <a:off x="5161234" y="3218557"/>
              <a:ext cx="420880" cy="4208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273C47D7-9822-5B45-97DF-BB0460BA3B3F}"/>
                </a:ext>
              </a:extLst>
            </p:cNvPr>
            <p:cNvSpPr/>
            <p:nvPr/>
          </p:nvSpPr>
          <p:spPr>
            <a:xfrm rot="13500000">
              <a:off x="6367059" y="3218557"/>
              <a:ext cx="420880" cy="4208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10694B-ACDD-3644-B007-53B3B132AD1A}"/>
                </a:ext>
              </a:extLst>
            </p:cNvPr>
            <p:cNvSpPr/>
            <p:nvPr/>
          </p:nvSpPr>
          <p:spPr>
            <a:xfrm>
              <a:off x="5447869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C65DDA6-B43E-7E41-9837-06F4AC05F315}"/>
                </a:ext>
              </a:extLst>
            </p:cNvPr>
            <p:cNvSpPr/>
            <p:nvPr/>
          </p:nvSpPr>
          <p:spPr>
            <a:xfrm>
              <a:off x="5669282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99A295E-1BC3-0942-91D5-AB02E159642C}"/>
                </a:ext>
              </a:extLst>
            </p:cNvPr>
            <p:cNvSpPr/>
            <p:nvPr/>
          </p:nvSpPr>
          <p:spPr>
            <a:xfrm>
              <a:off x="5890695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C4F1E2-F248-B346-95AC-CA27D441C2A6}"/>
                </a:ext>
              </a:extLst>
            </p:cNvPr>
            <p:cNvSpPr/>
            <p:nvPr/>
          </p:nvSpPr>
          <p:spPr>
            <a:xfrm>
              <a:off x="6119441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0E29799-7147-494C-AB63-4B04C365F544}"/>
                </a:ext>
              </a:extLst>
            </p:cNvPr>
            <p:cNvSpPr/>
            <p:nvPr/>
          </p:nvSpPr>
          <p:spPr>
            <a:xfrm>
              <a:off x="6348187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34A5D795-DA8A-944A-961F-73DB77ADC5F6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3864262" y="3657454"/>
            <a:ext cx="1252260" cy="1063965"/>
          </a:xfrm>
          <a:prstGeom prst="bentConnector3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3F90479F-20EF-A746-B270-433ABFDAF4CB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075478" y="3657454"/>
            <a:ext cx="1252260" cy="106396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C239BF4C-FBA8-9844-8621-468EE8657250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6868150" y="2415978"/>
            <a:ext cx="1459588" cy="1241477"/>
          </a:xfrm>
          <a:prstGeom prst="bentConnector3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266C8AA-F6C8-6544-9348-4D01D3607D64}"/>
              </a:ext>
            </a:extLst>
          </p:cNvPr>
          <p:cNvCxnSpPr>
            <a:stCxn id="24" idx="1"/>
            <a:endCxn id="15" idx="3"/>
          </p:cNvCxnSpPr>
          <p:nvPr/>
        </p:nvCxnSpPr>
        <p:spPr>
          <a:xfrm rot="10800000" flipV="1">
            <a:off x="3864263" y="2415976"/>
            <a:ext cx="1437119" cy="1241477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39BFF2-D7E8-0948-BF4C-2788C64CFED1}"/>
              </a:ext>
            </a:extLst>
          </p:cNvPr>
          <p:cNvSpPr txBox="1"/>
          <p:nvPr/>
        </p:nvSpPr>
        <p:spPr>
          <a:xfrm>
            <a:off x="4167227" y="474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A17DD5-CB0F-764E-826C-1BF2DDDD13B3}"/>
              </a:ext>
            </a:extLst>
          </p:cNvPr>
          <p:cNvSpPr txBox="1"/>
          <p:nvPr/>
        </p:nvSpPr>
        <p:spPr>
          <a:xfrm>
            <a:off x="7378442" y="474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42746-CA14-A149-8616-51B463C5E1EF}"/>
              </a:ext>
            </a:extLst>
          </p:cNvPr>
          <p:cNvSpPr txBox="1"/>
          <p:nvPr/>
        </p:nvSpPr>
        <p:spPr>
          <a:xfrm>
            <a:off x="7274778" y="2001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처리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50126A-14EB-0D43-B801-161CCFC3CEF0}"/>
              </a:ext>
            </a:extLst>
          </p:cNvPr>
          <p:cNvSpPr txBox="1"/>
          <p:nvPr/>
        </p:nvSpPr>
        <p:spPr>
          <a:xfrm>
            <a:off x="4259656" y="2001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774C2-96B9-2641-A22C-212229A75B83}"/>
              </a:ext>
            </a:extLst>
          </p:cNvPr>
          <p:cNvSpPr txBox="1"/>
          <p:nvPr/>
        </p:nvSpPr>
        <p:spPr>
          <a:xfrm>
            <a:off x="4015519" y="5113151"/>
            <a:ext cx="94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 err="1"/>
              <a:t>requestKey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C4BF46-2F73-7C41-BD4B-7529012A0FF8}"/>
              </a:ext>
            </a:extLst>
          </p:cNvPr>
          <p:cNvSpPr txBox="1"/>
          <p:nvPr/>
        </p:nvSpPr>
        <p:spPr>
          <a:xfrm>
            <a:off x="4107947" y="1736062"/>
            <a:ext cx="94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 err="1"/>
              <a:t>requestKey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6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4" grpId="0"/>
      <p:bldP spid="45" grpId="0"/>
      <p:bldP spid="35" grpId="0"/>
      <p:bldP spid="4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19744</TotalTime>
  <Words>105</Words>
  <Application>Microsoft Macintosh PowerPoint</Application>
  <PresentationFormat>와이드스크린</PresentationFormat>
  <Paragraphs>39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372</cp:revision>
  <dcterms:created xsi:type="dcterms:W3CDTF">2019-05-07T05:36:17Z</dcterms:created>
  <dcterms:modified xsi:type="dcterms:W3CDTF">2022-03-07T05:13:04Z</dcterms:modified>
</cp:coreProperties>
</file>