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9" r:id="rId2"/>
    <p:sldId id="281" r:id="rId3"/>
    <p:sldId id="282" r:id="rId4"/>
    <p:sldId id="307" r:id="rId5"/>
    <p:sldId id="308" r:id="rId6"/>
    <p:sldId id="309" r:id="rId7"/>
    <p:sldId id="311" r:id="rId8"/>
    <p:sldId id="312" r:id="rId9"/>
    <p:sldId id="313" r:id="rId10"/>
    <p:sldId id="314" r:id="rId11"/>
    <p:sldId id="315" r:id="rId12"/>
    <p:sldId id="31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A25"/>
    <a:srgbClr val="FF9E1B"/>
    <a:srgbClr val="27558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513"/>
  </p:normalViewPr>
  <p:slideViewPr>
    <p:cSldViewPr snapToGrid="0" snapToObjects="1">
      <p:cViewPr varScale="1">
        <p:scale>
          <a:sx n="120" d="100"/>
          <a:sy n="120" d="100"/>
        </p:scale>
        <p:origin x="816" y="17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3/10/22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2407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11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761277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12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89437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29852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4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04654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5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505898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6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88505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7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957510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8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991808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9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822323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10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41262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2022. 3. 10.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WebSocket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9-4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FD4513-9BE0-B84B-B503-25ACC4A72FD7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WebSocket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/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STOMP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51C076-8212-854B-8CFD-5BACD03C4742}"/>
              </a:ext>
            </a:extLst>
          </p:cNvPr>
          <p:cNvSpPr txBox="1"/>
          <p:nvPr/>
        </p:nvSpPr>
        <p:spPr>
          <a:xfrm>
            <a:off x="4991018" y="2598003"/>
            <a:ext cx="2209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4800" dirty="0"/>
              <a:t>STOMP</a:t>
            </a:r>
            <a:endParaRPr kumimoji="1" lang="ko-Kore-KR" alt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63C452-D0E1-DD49-A92C-E552AD344238}"/>
              </a:ext>
            </a:extLst>
          </p:cNvPr>
          <p:cNvSpPr txBox="1"/>
          <p:nvPr/>
        </p:nvSpPr>
        <p:spPr>
          <a:xfrm>
            <a:off x="2344533" y="3760864"/>
            <a:ext cx="7502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>
                <a:solidFill>
                  <a:schemeClr val="accent2"/>
                </a:solidFill>
              </a:rPr>
              <a:t>S</a:t>
            </a:r>
            <a:r>
              <a:rPr kumimoji="1" lang="en-US" altLang="ko-Kore-KR" sz="2400" dirty="0"/>
              <a:t>imple/</a:t>
            </a:r>
            <a:r>
              <a:rPr kumimoji="1" lang="en-US" altLang="ko-Kore-KR" sz="2400" dirty="0">
                <a:solidFill>
                  <a:schemeClr val="accent2"/>
                </a:solidFill>
              </a:rPr>
              <a:t>S</a:t>
            </a:r>
            <a:r>
              <a:rPr kumimoji="1" lang="en-US" altLang="ko-Kore-KR" sz="2400" dirty="0"/>
              <a:t>treaming </a:t>
            </a:r>
            <a:r>
              <a:rPr kumimoji="1" lang="en-US" altLang="ko-Kore-KR" sz="2400" dirty="0">
                <a:solidFill>
                  <a:schemeClr val="accent2"/>
                </a:solidFill>
              </a:rPr>
              <a:t>T</a:t>
            </a:r>
            <a:r>
              <a:rPr kumimoji="1" lang="en-US" altLang="ko-Kore-KR" sz="2400" dirty="0"/>
              <a:t>ext </a:t>
            </a:r>
            <a:r>
              <a:rPr kumimoji="1" lang="en-US" altLang="ko-Kore-KR" sz="2400" dirty="0">
                <a:solidFill>
                  <a:schemeClr val="accent2"/>
                </a:solidFill>
              </a:rPr>
              <a:t>O</a:t>
            </a:r>
            <a:r>
              <a:rPr kumimoji="1" lang="en-US" altLang="ko-Kore-KR" sz="2400" dirty="0"/>
              <a:t>riented </a:t>
            </a:r>
            <a:r>
              <a:rPr kumimoji="1" lang="en-US" altLang="ko-Kore-KR" sz="2400" dirty="0">
                <a:solidFill>
                  <a:schemeClr val="accent2"/>
                </a:solidFill>
              </a:rPr>
              <a:t>M</a:t>
            </a:r>
            <a:r>
              <a:rPr kumimoji="1" lang="en-US" altLang="ko-Kore-KR" sz="2400" dirty="0"/>
              <a:t>essaging </a:t>
            </a:r>
            <a:r>
              <a:rPr kumimoji="1" lang="en-US" altLang="ko-Kore-KR" sz="2400" dirty="0">
                <a:solidFill>
                  <a:schemeClr val="accent2"/>
                </a:solidFill>
              </a:rPr>
              <a:t>P</a:t>
            </a:r>
            <a:r>
              <a:rPr kumimoji="1" lang="en-US" altLang="ko-Kore-KR" sz="2400" dirty="0"/>
              <a:t>rotocol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63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E94CCB7-7E2A-D34C-ADC4-986CDB3B54BD}"/>
              </a:ext>
            </a:extLst>
          </p:cNvPr>
          <p:cNvSpPr/>
          <p:nvPr/>
        </p:nvSpPr>
        <p:spPr>
          <a:xfrm>
            <a:off x="4338084" y="2401599"/>
            <a:ext cx="3317358" cy="176219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dirty="0">
                <a:solidFill>
                  <a:schemeClr val="tx1"/>
                </a:solidFill>
              </a:rPr>
              <a:t>/</a:t>
            </a:r>
            <a:r>
              <a:rPr kumimoji="1" lang="en-US" altLang="ko-Kore-KR" dirty="0" err="1">
                <a:solidFill>
                  <a:schemeClr val="tx1"/>
                </a:solidFill>
              </a:rPr>
              <a:t>ws</a:t>
            </a:r>
            <a:r>
              <a:rPr kumimoji="1" lang="en-US" altLang="ko-Kore-KR" dirty="0">
                <a:solidFill>
                  <a:schemeClr val="tx1"/>
                </a:solidFill>
              </a:rPr>
              <a:t>/path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FD4513-9BE0-B84B-B503-25ACC4A72FD7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WebSocket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/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STOMP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42566E5-B032-4645-AB9E-DC396913C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95" y="2401599"/>
            <a:ext cx="2975636" cy="176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8787CC-48DD-AB46-90E3-96500B73D647}"/>
              </a:ext>
            </a:extLst>
          </p:cNvPr>
          <p:cNvSpPr txBox="1"/>
          <p:nvPr/>
        </p:nvSpPr>
        <p:spPr>
          <a:xfrm>
            <a:off x="1179997" y="4323494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다양한</a:t>
            </a:r>
            <a:r>
              <a:rPr kumimoji="1" lang="ko-KR" altLang="en-US" dirty="0"/>
              <a:t> 경로를 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기준으로 기능 분리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0BAFE9-0148-EC40-BE94-35C93419B761}"/>
              </a:ext>
            </a:extLst>
          </p:cNvPr>
          <p:cNvSpPr txBox="1"/>
          <p:nvPr/>
        </p:nvSpPr>
        <p:spPr>
          <a:xfrm>
            <a:off x="4776722" y="2977322"/>
            <a:ext cx="952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 err="1"/>
              <a:t>onOpen</a:t>
            </a:r>
            <a:r>
              <a:rPr kumimoji="1" lang="en-US" altLang="ko-Kore-KR" sz="1400" dirty="0"/>
              <a:t>()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479961-7A73-1A4F-BB64-21168DFBA436}"/>
              </a:ext>
            </a:extLst>
          </p:cNvPr>
          <p:cNvSpPr txBox="1"/>
          <p:nvPr/>
        </p:nvSpPr>
        <p:spPr>
          <a:xfrm>
            <a:off x="4642871" y="3468610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 err="1"/>
              <a:t>onMessage</a:t>
            </a:r>
            <a:r>
              <a:rPr kumimoji="1" lang="en-US" altLang="ko-Kore-KR" sz="1400" dirty="0"/>
              <a:t>()</a:t>
            </a:r>
            <a:endParaRPr kumimoji="1"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01A79-2FCC-8140-BCDC-9203E33160B2}"/>
              </a:ext>
            </a:extLst>
          </p:cNvPr>
          <p:cNvSpPr txBox="1"/>
          <p:nvPr/>
        </p:nvSpPr>
        <p:spPr>
          <a:xfrm>
            <a:off x="6323035" y="2977322"/>
            <a:ext cx="946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 err="1"/>
              <a:t>onClose</a:t>
            </a:r>
            <a:r>
              <a:rPr kumimoji="1" lang="en-US" altLang="ko-Kore-KR" sz="1400" dirty="0"/>
              <a:t>()</a:t>
            </a:r>
            <a:endParaRPr kumimoji="1"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D8176-2E24-E74F-BEA1-AE76A1E47456}"/>
              </a:ext>
            </a:extLst>
          </p:cNvPr>
          <p:cNvSpPr txBox="1"/>
          <p:nvPr/>
        </p:nvSpPr>
        <p:spPr>
          <a:xfrm>
            <a:off x="6348363" y="3429000"/>
            <a:ext cx="895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 err="1"/>
              <a:t>onError</a:t>
            </a:r>
            <a:r>
              <a:rPr kumimoji="1" lang="en-US" altLang="ko-Kore-KR" sz="1400" dirty="0"/>
              <a:t>()</a:t>
            </a:r>
            <a:endParaRPr kumimoji="1" lang="ko-Kore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D4767-B89A-114F-9754-8DD4C38CB03B}"/>
              </a:ext>
            </a:extLst>
          </p:cNvPr>
          <p:cNvSpPr txBox="1"/>
          <p:nvPr/>
        </p:nvSpPr>
        <p:spPr>
          <a:xfrm>
            <a:off x="4899350" y="4323494"/>
            <a:ext cx="2194832" cy="1008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하나의 경로로 많은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클라이언트 접속</a:t>
            </a:r>
            <a:endParaRPr kumimoji="1" lang="en-US" altLang="ko-KR" dirty="0"/>
          </a:p>
          <a:p>
            <a:pPr algn="ctr">
              <a:lnSpc>
                <a:spcPct val="150000"/>
              </a:lnSpc>
            </a:pPr>
            <a:r>
              <a:rPr kumimoji="1" lang="ko-KR" altLang="en-US" dirty="0"/>
              <a:t>메시지 기반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0A949E-5337-5C48-B978-08412A18C6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40" b="5240"/>
          <a:stretch/>
        </p:blipFill>
        <p:spPr>
          <a:xfrm>
            <a:off x="8140728" y="2401598"/>
            <a:ext cx="3187700" cy="176219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E2E8AFD-71A8-2E46-A84E-668578227320}"/>
              </a:ext>
            </a:extLst>
          </p:cNvPr>
          <p:cNvSpPr txBox="1"/>
          <p:nvPr/>
        </p:nvSpPr>
        <p:spPr>
          <a:xfrm>
            <a:off x="8316565" y="4323494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Destination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메시지를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받을 클라이언트 결정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F66D6F-8840-C348-9B8C-8136A01AAFA4}"/>
              </a:ext>
            </a:extLst>
          </p:cNvPr>
          <p:cNvSpPr txBox="1"/>
          <p:nvPr/>
        </p:nvSpPr>
        <p:spPr>
          <a:xfrm>
            <a:off x="1910197" y="1913961"/>
            <a:ext cx="73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HTTP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559546-3772-C244-8C09-D8733A48A0F9}"/>
              </a:ext>
            </a:extLst>
          </p:cNvPr>
          <p:cNvSpPr txBox="1"/>
          <p:nvPr/>
        </p:nvSpPr>
        <p:spPr>
          <a:xfrm>
            <a:off x="5323182" y="1913961"/>
            <a:ext cx="134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WebSocket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237DBE-10C8-E443-8449-EB9AED514196}"/>
              </a:ext>
            </a:extLst>
          </p:cNvPr>
          <p:cNvSpPr txBox="1"/>
          <p:nvPr/>
        </p:nvSpPr>
        <p:spPr>
          <a:xfrm>
            <a:off x="9263103" y="1913961"/>
            <a:ext cx="94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STOMP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2629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FD4513-9BE0-B84B-B503-25ACC4A72FD7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WebSocket Chatting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BBD816-BC83-B542-BF13-DADBCA8B8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293" y="1301721"/>
            <a:ext cx="7733414" cy="486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4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395779"/>
            <a:ext cx="6064542" cy="18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WebSocket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이란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WebSocket / STOMP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WebSocket Chatting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WebSocket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WebSocket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이란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9" name="Picture 2" descr="Internet free icon">
            <a:extLst>
              <a:ext uri="{FF2B5EF4-FFF2-40B4-BE49-F238E27FC236}">
                <a16:creationId xmlns:a16="http://schemas.microsoft.com/office/drawing/2014/main" id="{310784AE-1586-BB40-A589-25EB91EA4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223" y="2805222"/>
            <a:ext cx="1247556" cy="124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omputer free icon">
            <a:extLst>
              <a:ext uri="{FF2B5EF4-FFF2-40B4-BE49-F238E27FC236}">
                <a16:creationId xmlns:a16="http://schemas.microsoft.com/office/drawing/2014/main" id="{594FA404-BBC2-D04E-A77F-71DA84CB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816" y="1649598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erver free icon">
            <a:extLst>
              <a:ext uri="{FF2B5EF4-FFF2-40B4-BE49-F238E27FC236}">
                <a16:creationId xmlns:a16="http://schemas.microsoft.com/office/drawing/2014/main" id="{6307FE87-5B1B-854F-8736-7BAB271B6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815" y="3790183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Browser free icon">
            <a:extLst>
              <a:ext uri="{FF2B5EF4-FFF2-40B4-BE49-F238E27FC236}">
                <a16:creationId xmlns:a16="http://schemas.microsoft.com/office/drawing/2014/main" id="{85608F4B-57F1-2E47-829C-82333BEF6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074" y="2339968"/>
            <a:ext cx="2178064" cy="21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ED12644-0151-7546-B9C6-3F4EE5F40D2A}"/>
              </a:ext>
            </a:extLst>
          </p:cNvPr>
          <p:cNvCxnSpPr/>
          <p:nvPr/>
        </p:nvCxnSpPr>
        <p:spPr>
          <a:xfrm flipV="1">
            <a:off x="6719779" y="2374245"/>
            <a:ext cx="967561" cy="624136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84BCAA-32F8-2B41-893E-7606350DB762}"/>
              </a:ext>
            </a:extLst>
          </p:cNvPr>
          <p:cNvCxnSpPr>
            <a:cxnSpLocks/>
          </p:cNvCxnSpPr>
          <p:nvPr/>
        </p:nvCxnSpPr>
        <p:spPr>
          <a:xfrm>
            <a:off x="6719779" y="3859620"/>
            <a:ext cx="967561" cy="696789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9D590F1-ECDC-5B46-B541-827A8704F15F}"/>
              </a:ext>
            </a:extLst>
          </p:cNvPr>
          <p:cNvCxnSpPr/>
          <p:nvPr/>
        </p:nvCxnSpPr>
        <p:spPr>
          <a:xfrm>
            <a:off x="4380614" y="3429000"/>
            <a:ext cx="896567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793856-69EB-D64A-81DA-122F928D1C6B}"/>
              </a:ext>
            </a:extLst>
          </p:cNvPr>
          <p:cNvSpPr txBox="1"/>
          <p:nvPr/>
        </p:nvSpPr>
        <p:spPr>
          <a:xfrm>
            <a:off x="4527147" y="305966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http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9DA9CA-CC5D-3D42-A270-F5AC19736C01}"/>
              </a:ext>
            </a:extLst>
          </p:cNvPr>
          <p:cNvSpPr txBox="1"/>
          <p:nvPr/>
        </p:nvSpPr>
        <p:spPr>
          <a:xfrm>
            <a:off x="6719779" y="231698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http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5BF0EF-AC61-014B-A631-66CF11E2A2FF}"/>
              </a:ext>
            </a:extLst>
          </p:cNvPr>
          <p:cNvSpPr txBox="1"/>
          <p:nvPr/>
        </p:nvSpPr>
        <p:spPr>
          <a:xfrm>
            <a:off x="6719779" y="420801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http</a:t>
            </a:r>
            <a:endParaRPr kumimoji="1" lang="ko-Kore-KR" altLang="en-US" dirty="0"/>
          </a:p>
        </p:txBody>
      </p:sp>
      <p:pic>
        <p:nvPicPr>
          <p:cNvPr id="20" name="Picture 2" descr="Spring Boot - 파일 업로드 용량제한 설정">
            <a:extLst>
              <a:ext uri="{FF2B5EF4-FFF2-40B4-BE49-F238E27FC236}">
                <a16:creationId xmlns:a16="http://schemas.microsoft.com/office/drawing/2014/main" id="{286031B9-6AAF-5C49-B6ED-FFE3C3487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682" y="3974201"/>
            <a:ext cx="2071732" cy="108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FCB1D28-64DD-4B42-9659-BCE79D864DFA}"/>
              </a:ext>
            </a:extLst>
          </p:cNvPr>
          <p:cNvSpPr txBox="1"/>
          <p:nvPr/>
        </p:nvSpPr>
        <p:spPr>
          <a:xfrm>
            <a:off x="4567408" y="5645438"/>
            <a:ext cx="305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HTTP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단방향</a:t>
            </a:r>
            <a:r>
              <a:rPr kumimoji="1" lang="ko-KR" altLang="en-US" dirty="0"/>
              <a:t> 단일성 통신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0782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WebSocket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이란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2" name="Picture 6" descr="Browser free icon">
            <a:extLst>
              <a:ext uri="{FF2B5EF4-FFF2-40B4-BE49-F238E27FC236}">
                <a16:creationId xmlns:a16="http://schemas.microsoft.com/office/drawing/2014/main" id="{FB6B296D-0ADF-8247-A96E-2AA28B7FC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074" y="2339968"/>
            <a:ext cx="2178064" cy="21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Server free icon">
            <a:extLst>
              <a:ext uri="{FF2B5EF4-FFF2-40B4-BE49-F238E27FC236}">
                <a16:creationId xmlns:a16="http://schemas.microsoft.com/office/drawing/2014/main" id="{9DB27A51-1179-F945-B067-34947FC45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864" y="2339968"/>
            <a:ext cx="2178064" cy="21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왼쪽/오른쪽 화살표[L] 3">
            <a:extLst>
              <a:ext uri="{FF2B5EF4-FFF2-40B4-BE49-F238E27FC236}">
                <a16:creationId xmlns:a16="http://schemas.microsoft.com/office/drawing/2014/main" id="{FDBC5EFF-D9A4-8D48-831A-E00A886D6447}"/>
              </a:ext>
            </a:extLst>
          </p:cNvPr>
          <p:cNvSpPr/>
          <p:nvPr/>
        </p:nvSpPr>
        <p:spPr>
          <a:xfrm>
            <a:off x="4841358" y="3131288"/>
            <a:ext cx="2509284" cy="595423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1C38B-B0F6-1440-BF24-E74B8B45DD53}"/>
              </a:ext>
            </a:extLst>
          </p:cNvPr>
          <p:cNvSpPr txBox="1"/>
          <p:nvPr/>
        </p:nvSpPr>
        <p:spPr>
          <a:xfrm>
            <a:off x="5360061" y="5092995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양방향</a:t>
            </a:r>
            <a:r>
              <a:rPr kumimoji="1" lang="ko-KR" altLang="en-US" dirty="0"/>
              <a:t> 통신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6983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WebSocket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이란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2" name="Picture 6" descr="Browser free icon">
            <a:extLst>
              <a:ext uri="{FF2B5EF4-FFF2-40B4-BE49-F238E27FC236}">
                <a16:creationId xmlns:a16="http://schemas.microsoft.com/office/drawing/2014/main" id="{FB6B296D-0ADF-8247-A96E-2AA28B7FC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074" y="1999726"/>
            <a:ext cx="2178064" cy="21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Server free icon">
            <a:extLst>
              <a:ext uri="{FF2B5EF4-FFF2-40B4-BE49-F238E27FC236}">
                <a16:creationId xmlns:a16="http://schemas.microsoft.com/office/drawing/2014/main" id="{9DB27A51-1179-F945-B067-34947FC45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864" y="1999726"/>
            <a:ext cx="2178064" cy="21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314BCF1-5C72-FB4B-8657-1ED2A8E4C767}"/>
              </a:ext>
            </a:extLst>
          </p:cNvPr>
          <p:cNvCxnSpPr>
            <a:cxnSpLocks/>
          </p:cNvCxnSpPr>
          <p:nvPr/>
        </p:nvCxnSpPr>
        <p:spPr>
          <a:xfrm>
            <a:off x="4556050" y="2339163"/>
            <a:ext cx="307989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846222-9E70-F042-97E6-39BA9DA392F3}"/>
              </a:ext>
            </a:extLst>
          </p:cNvPr>
          <p:cNvSpPr txBox="1"/>
          <p:nvPr/>
        </p:nvSpPr>
        <p:spPr>
          <a:xfrm>
            <a:off x="5158146" y="1892595"/>
            <a:ext cx="18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Handshake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요청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04551E-CC08-0048-8B36-67812C6BD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6192" y="2600984"/>
            <a:ext cx="4139614" cy="207482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7A72CB-AEA0-DE46-BFD0-F951511E588F}"/>
              </a:ext>
            </a:extLst>
          </p:cNvPr>
          <p:cNvSpPr/>
          <p:nvPr/>
        </p:nvSpPr>
        <p:spPr>
          <a:xfrm>
            <a:off x="4182137" y="3139468"/>
            <a:ext cx="1729565" cy="34024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B69DB7-8F0A-DC41-A94F-1E553212A93C}"/>
              </a:ext>
            </a:extLst>
          </p:cNvPr>
          <p:cNvSpPr txBox="1"/>
          <p:nvPr/>
        </p:nvSpPr>
        <p:spPr>
          <a:xfrm>
            <a:off x="4891823" y="4816106"/>
            <a:ext cx="240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Websocket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사용 요청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590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WebSocket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이란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2" name="Picture 6" descr="Browser free icon">
            <a:extLst>
              <a:ext uri="{FF2B5EF4-FFF2-40B4-BE49-F238E27FC236}">
                <a16:creationId xmlns:a16="http://schemas.microsoft.com/office/drawing/2014/main" id="{FB6B296D-0ADF-8247-A96E-2AA28B7FC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074" y="1999726"/>
            <a:ext cx="2178064" cy="21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Server free icon">
            <a:extLst>
              <a:ext uri="{FF2B5EF4-FFF2-40B4-BE49-F238E27FC236}">
                <a16:creationId xmlns:a16="http://schemas.microsoft.com/office/drawing/2014/main" id="{9DB27A51-1179-F945-B067-34947FC45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864" y="1999726"/>
            <a:ext cx="2178064" cy="21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314BCF1-5C72-FB4B-8657-1ED2A8E4C767}"/>
              </a:ext>
            </a:extLst>
          </p:cNvPr>
          <p:cNvCxnSpPr>
            <a:cxnSpLocks/>
          </p:cNvCxnSpPr>
          <p:nvPr/>
        </p:nvCxnSpPr>
        <p:spPr>
          <a:xfrm>
            <a:off x="4556050" y="2339163"/>
            <a:ext cx="307989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846222-9E70-F042-97E6-39BA9DA392F3}"/>
              </a:ext>
            </a:extLst>
          </p:cNvPr>
          <p:cNvSpPr txBox="1"/>
          <p:nvPr/>
        </p:nvSpPr>
        <p:spPr>
          <a:xfrm>
            <a:off x="5158146" y="1892595"/>
            <a:ext cx="18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Handshake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요청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84E6FDA-64EF-9D47-90BB-78461A9512F7}"/>
              </a:ext>
            </a:extLst>
          </p:cNvPr>
          <p:cNvCxnSpPr/>
          <p:nvPr/>
        </p:nvCxnSpPr>
        <p:spPr>
          <a:xfrm flipH="1">
            <a:off x="4556050" y="2955326"/>
            <a:ext cx="307989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EB0801F-31A7-CF43-89E6-410B4CE288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0622" y="3202156"/>
            <a:ext cx="4450759" cy="15290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131623-BFE1-234B-844B-8248964E9B2D}"/>
              </a:ext>
            </a:extLst>
          </p:cNvPr>
          <p:cNvSpPr txBox="1"/>
          <p:nvPr/>
        </p:nvSpPr>
        <p:spPr>
          <a:xfrm>
            <a:off x="5158146" y="2585994"/>
            <a:ext cx="18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Handshake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413663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WebSocket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이란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2" name="Picture 6" descr="Browser free icon">
            <a:extLst>
              <a:ext uri="{FF2B5EF4-FFF2-40B4-BE49-F238E27FC236}">
                <a16:creationId xmlns:a16="http://schemas.microsoft.com/office/drawing/2014/main" id="{FB6B296D-0ADF-8247-A96E-2AA28B7FC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074" y="1999726"/>
            <a:ext cx="2178064" cy="21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Server free icon">
            <a:extLst>
              <a:ext uri="{FF2B5EF4-FFF2-40B4-BE49-F238E27FC236}">
                <a16:creationId xmlns:a16="http://schemas.microsoft.com/office/drawing/2014/main" id="{9DB27A51-1179-F945-B067-34947FC45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864" y="1999726"/>
            <a:ext cx="2178064" cy="21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314BCF1-5C72-FB4B-8657-1ED2A8E4C767}"/>
              </a:ext>
            </a:extLst>
          </p:cNvPr>
          <p:cNvCxnSpPr>
            <a:cxnSpLocks/>
          </p:cNvCxnSpPr>
          <p:nvPr/>
        </p:nvCxnSpPr>
        <p:spPr>
          <a:xfrm>
            <a:off x="4556050" y="2339163"/>
            <a:ext cx="307989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846222-9E70-F042-97E6-39BA9DA392F3}"/>
              </a:ext>
            </a:extLst>
          </p:cNvPr>
          <p:cNvSpPr txBox="1"/>
          <p:nvPr/>
        </p:nvSpPr>
        <p:spPr>
          <a:xfrm>
            <a:off x="5158146" y="1892595"/>
            <a:ext cx="18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Handshake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요청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84E6FDA-64EF-9D47-90BB-78461A9512F7}"/>
              </a:ext>
            </a:extLst>
          </p:cNvPr>
          <p:cNvCxnSpPr/>
          <p:nvPr/>
        </p:nvCxnSpPr>
        <p:spPr>
          <a:xfrm flipH="1">
            <a:off x="4556050" y="2955326"/>
            <a:ext cx="307989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131623-BFE1-234B-844B-8248964E9B2D}"/>
              </a:ext>
            </a:extLst>
          </p:cNvPr>
          <p:cNvSpPr txBox="1"/>
          <p:nvPr/>
        </p:nvSpPr>
        <p:spPr>
          <a:xfrm>
            <a:off x="5158146" y="2585994"/>
            <a:ext cx="18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Handshake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응답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2F61C3B-69D2-2A49-9192-A86B2F9E1B93}"/>
              </a:ext>
            </a:extLst>
          </p:cNvPr>
          <p:cNvCxnSpPr/>
          <p:nvPr/>
        </p:nvCxnSpPr>
        <p:spPr>
          <a:xfrm>
            <a:off x="4556050" y="3636335"/>
            <a:ext cx="3079899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D38004-5C0C-174E-9A60-FF7396047B6E}"/>
              </a:ext>
            </a:extLst>
          </p:cNvPr>
          <p:cNvSpPr txBox="1"/>
          <p:nvPr/>
        </p:nvSpPr>
        <p:spPr>
          <a:xfrm>
            <a:off x="4455167" y="3761211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연결 </a:t>
            </a:r>
            <a:r>
              <a:rPr kumimoji="1" lang="ko-KR" altLang="en-US" dirty="0" err="1"/>
              <a:t>종료시</a:t>
            </a:r>
            <a:r>
              <a:rPr kumimoji="1" lang="ko-KR" altLang="en-US" dirty="0"/>
              <a:t> 까지 양방향 통신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24036-45C7-AA48-8658-22B21E559621}"/>
              </a:ext>
            </a:extLst>
          </p:cNvPr>
          <p:cNvSpPr txBox="1"/>
          <p:nvPr/>
        </p:nvSpPr>
        <p:spPr>
          <a:xfrm>
            <a:off x="2176397" y="4916358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onOpen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BD279C-7436-B347-9ABE-196D61716B1F}"/>
              </a:ext>
            </a:extLst>
          </p:cNvPr>
          <p:cNvSpPr txBox="1"/>
          <p:nvPr/>
        </p:nvSpPr>
        <p:spPr>
          <a:xfrm>
            <a:off x="2004074" y="5407646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onMessage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80DD4-8997-5B47-9201-F633B66D1C88}"/>
              </a:ext>
            </a:extLst>
          </p:cNvPr>
          <p:cNvSpPr txBox="1"/>
          <p:nvPr/>
        </p:nvSpPr>
        <p:spPr>
          <a:xfrm>
            <a:off x="4095067" y="491635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onClose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B3B986-554E-3547-A38D-4BAFBC040170}"/>
              </a:ext>
            </a:extLst>
          </p:cNvPr>
          <p:cNvSpPr txBox="1"/>
          <p:nvPr/>
        </p:nvSpPr>
        <p:spPr>
          <a:xfrm>
            <a:off x="4127159" y="5368036"/>
            <a:ext cx="109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onError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10A85DDA-3D40-BF40-84EE-3494072F327D}"/>
              </a:ext>
            </a:extLst>
          </p:cNvPr>
          <p:cNvSpPr/>
          <p:nvPr/>
        </p:nvSpPr>
        <p:spPr>
          <a:xfrm>
            <a:off x="5831796" y="5162734"/>
            <a:ext cx="804530" cy="31139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D3F946-136C-874A-88CB-43F90AE9E2CC}"/>
              </a:ext>
            </a:extLst>
          </p:cNvPr>
          <p:cNvSpPr txBox="1"/>
          <p:nvPr/>
        </p:nvSpPr>
        <p:spPr>
          <a:xfrm>
            <a:off x="7213763" y="5128232"/>
            <a:ext cx="300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Event Driven Programming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8528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6" grpId="0"/>
      <p:bldP spid="17" grpId="0"/>
      <p:bldP spid="18" grpId="0"/>
      <p:bldP spid="9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WebSocket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/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STOMP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2" name="Picture 6" descr="Browser free icon">
            <a:extLst>
              <a:ext uri="{FF2B5EF4-FFF2-40B4-BE49-F238E27FC236}">
                <a16:creationId xmlns:a16="http://schemas.microsoft.com/office/drawing/2014/main" id="{FB6B296D-0ADF-8247-A96E-2AA28B7FC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074" y="1531894"/>
            <a:ext cx="2178064" cy="21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Server free icon">
            <a:extLst>
              <a:ext uri="{FF2B5EF4-FFF2-40B4-BE49-F238E27FC236}">
                <a16:creationId xmlns:a16="http://schemas.microsoft.com/office/drawing/2014/main" id="{9DB27A51-1179-F945-B067-34947FC45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864" y="1531894"/>
            <a:ext cx="2178064" cy="21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314BCF1-5C72-FB4B-8657-1ED2A8E4C767}"/>
              </a:ext>
            </a:extLst>
          </p:cNvPr>
          <p:cNvCxnSpPr>
            <a:cxnSpLocks/>
          </p:cNvCxnSpPr>
          <p:nvPr/>
        </p:nvCxnSpPr>
        <p:spPr>
          <a:xfrm>
            <a:off x="4556050" y="1871331"/>
            <a:ext cx="307989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846222-9E70-F042-97E6-39BA9DA392F3}"/>
              </a:ext>
            </a:extLst>
          </p:cNvPr>
          <p:cNvSpPr txBox="1"/>
          <p:nvPr/>
        </p:nvSpPr>
        <p:spPr>
          <a:xfrm>
            <a:off x="5158146" y="1424763"/>
            <a:ext cx="18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Handshake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요청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84E6FDA-64EF-9D47-90BB-78461A9512F7}"/>
              </a:ext>
            </a:extLst>
          </p:cNvPr>
          <p:cNvCxnSpPr/>
          <p:nvPr/>
        </p:nvCxnSpPr>
        <p:spPr>
          <a:xfrm flipH="1">
            <a:off x="4556050" y="2487494"/>
            <a:ext cx="307989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131623-BFE1-234B-844B-8248964E9B2D}"/>
              </a:ext>
            </a:extLst>
          </p:cNvPr>
          <p:cNvSpPr txBox="1"/>
          <p:nvPr/>
        </p:nvSpPr>
        <p:spPr>
          <a:xfrm>
            <a:off x="5158146" y="2118162"/>
            <a:ext cx="18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Handshake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응답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2F61C3B-69D2-2A49-9192-A86B2F9E1B93}"/>
              </a:ext>
            </a:extLst>
          </p:cNvPr>
          <p:cNvCxnSpPr/>
          <p:nvPr/>
        </p:nvCxnSpPr>
        <p:spPr>
          <a:xfrm>
            <a:off x="4556050" y="3168503"/>
            <a:ext cx="3079899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D38004-5C0C-174E-9A60-FF7396047B6E}"/>
              </a:ext>
            </a:extLst>
          </p:cNvPr>
          <p:cNvSpPr txBox="1"/>
          <p:nvPr/>
        </p:nvSpPr>
        <p:spPr>
          <a:xfrm>
            <a:off x="4455167" y="3293379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연결 </a:t>
            </a:r>
            <a:r>
              <a:rPr kumimoji="1" lang="ko-KR" altLang="en-US" dirty="0" err="1"/>
              <a:t>종료시</a:t>
            </a:r>
            <a:r>
              <a:rPr kumimoji="1" lang="ko-KR" altLang="en-US" dirty="0"/>
              <a:t> 까지 양방향 통신</a:t>
            </a:r>
            <a:endParaRPr kumimoji="1" lang="ko-Kore-KR" altLang="en-US" dirty="0"/>
          </a:p>
        </p:txBody>
      </p:sp>
      <p:sp>
        <p:nvSpPr>
          <p:cNvPr id="2" name="모서리가 접힌 도형[F] 1">
            <a:extLst>
              <a:ext uri="{FF2B5EF4-FFF2-40B4-BE49-F238E27FC236}">
                <a16:creationId xmlns:a16="http://schemas.microsoft.com/office/drawing/2014/main" id="{0E4A857B-C1CC-9441-A241-8791F76406AB}"/>
              </a:ext>
            </a:extLst>
          </p:cNvPr>
          <p:cNvSpPr/>
          <p:nvPr/>
        </p:nvSpPr>
        <p:spPr>
          <a:xfrm>
            <a:off x="5158146" y="4085504"/>
            <a:ext cx="1626907" cy="1010093"/>
          </a:xfrm>
          <a:prstGeom prst="foldedCorne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ko-KR" altLang="en-US" dirty="0"/>
              <a:t>모든 형태의 데이터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1FC57E-D5E6-3046-969E-2E0B68FFEA5F}"/>
              </a:ext>
            </a:extLst>
          </p:cNvPr>
          <p:cNvSpPr txBox="1"/>
          <p:nvPr/>
        </p:nvSpPr>
        <p:spPr>
          <a:xfrm>
            <a:off x="4115161" y="5267178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주고받는</a:t>
            </a:r>
            <a:r>
              <a:rPr kumimoji="1" lang="ko-KR" altLang="en-US" dirty="0"/>
              <a:t> 데이터의 해석이 어렵다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0072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FD4513-9BE0-B84B-B503-25ACC4A72FD7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WebSocket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/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STOMP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7E6E4EE-52D5-3C4E-9AB1-2D6A90C14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545" y="4262370"/>
            <a:ext cx="2975636" cy="176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FAA362-9034-E546-9DA2-BBCD01BAE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4821" y="4239445"/>
            <a:ext cx="2963534" cy="1785120"/>
          </a:xfrm>
          <a:prstGeom prst="rect">
            <a:avLst/>
          </a:prstGeom>
        </p:spPr>
      </p:pic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7EF0ACDF-1E12-6A4E-AF93-C2509291B21D}"/>
              </a:ext>
            </a:extLst>
          </p:cNvPr>
          <p:cNvSpPr/>
          <p:nvPr/>
        </p:nvSpPr>
        <p:spPr>
          <a:xfrm>
            <a:off x="5702594" y="4967200"/>
            <a:ext cx="786809" cy="32960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1" name="Picture 6" descr="Browser free icon">
            <a:extLst>
              <a:ext uri="{FF2B5EF4-FFF2-40B4-BE49-F238E27FC236}">
                <a16:creationId xmlns:a16="http://schemas.microsoft.com/office/drawing/2014/main" id="{C10C25F2-94F7-D748-B25A-7A4C838BE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074" y="1531894"/>
            <a:ext cx="2178064" cy="21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Server free icon">
            <a:extLst>
              <a:ext uri="{FF2B5EF4-FFF2-40B4-BE49-F238E27FC236}">
                <a16:creationId xmlns:a16="http://schemas.microsoft.com/office/drawing/2014/main" id="{653CC3F4-FA31-AA45-B8FC-023B9AF00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864" y="1531894"/>
            <a:ext cx="2178064" cy="21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3972B91-FC8B-344D-B552-4082353E836D}"/>
              </a:ext>
            </a:extLst>
          </p:cNvPr>
          <p:cNvCxnSpPr>
            <a:cxnSpLocks/>
          </p:cNvCxnSpPr>
          <p:nvPr/>
        </p:nvCxnSpPr>
        <p:spPr>
          <a:xfrm>
            <a:off x="4556050" y="1871331"/>
            <a:ext cx="307989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A266CF-DD8C-AF40-B33D-6BF0C11954E9}"/>
              </a:ext>
            </a:extLst>
          </p:cNvPr>
          <p:cNvSpPr txBox="1"/>
          <p:nvPr/>
        </p:nvSpPr>
        <p:spPr>
          <a:xfrm>
            <a:off x="5158146" y="1424763"/>
            <a:ext cx="18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Handshake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요청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178474A-02E0-474A-8A91-B7D13E4800ED}"/>
              </a:ext>
            </a:extLst>
          </p:cNvPr>
          <p:cNvCxnSpPr/>
          <p:nvPr/>
        </p:nvCxnSpPr>
        <p:spPr>
          <a:xfrm flipH="1">
            <a:off x="4556050" y="2487494"/>
            <a:ext cx="307989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77102C2-F594-AD47-924B-F38A2D02BA60}"/>
              </a:ext>
            </a:extLst>
          </p:cNvPr>
          <p:cNvSpPr txBox="1"/>
          <p:nvPr/>
        </p:nvSpPr>
        <p:spPr>
          <a:xfrm>
            <a:off x="5158146" y="2118162"/>
            <a:ext cx="18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Handshake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응답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1E7EF57-C8BA-7040-93C9-AD3324712B92}"/>
              </a:ext>
            </a:extLst>
          </p:cNvPr>
          <p:cNvCxnSpPr/>
          <p:nvPr/>
        </p:nvCxnSpPr>
        <p:spPr>
          <a:xfrm>
            <a:off x="4556050" y="3168503"/>
            <a:ext cx="3079899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D791501-A42F-4F4B-949C-273A661056A0}"/>
              </a:ext>
            </a:extLst>
          </p:cNvPr>
          <p:cNvSpPr txBox="1"/>
          <p:nvPr/>
        </p:nvSpPr>
        <p:spPr>
          <a:xfrm>
            <a:off x="4455167" y="3293379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연결 </a:t>
            </a:r>
            <a:r>
              <a:rPr kumimoji="1" lang="ko-KR" altLang="en-US" dirty="0" err="1"/>
              <a:t>종료시</a:t>
            </a:r>
            <a:r>
              <a:rPr kumimoji="1" lang="ko-KR" altLang="en-US" dirty="0"/>
              <a:t> 까지 양방향 통신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5943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19780</TotalTime>
  <Words>191</Words>
  <Application>Microsoft Macintosh PowerPoint</Application>
  <PresentationFormat>와이드스크린</PresentationFormat>
  <Paragraphs>73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383</cp:revision>
  <dcterms:created xsi:type="dcterms:W3CDTF">2019-05-07T05:36:17Z</dcterms:created>
  <dcterms:modified xsi:type="dcterms:W3CDTF">2022-03-09T15:58:03Z</dcterms:modified>
</cp:coreProperties>
</file>