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9" r:id="rId2"/>
    <p:sldId id="281" r:id="rId3"/>
    <p:sldId id="282" r:id="rId4"/>
    <p:sldId id="317" r:id="rId5"/>
    <p:sldId id="31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13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3/10/22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4779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4389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WebClient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9-5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08430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Picture 2" descr="Internet free icon">
            <a:extLst>
              <a:ext uri="{FF2B5EF4-FFF2-40B4-BE49-F238E27FC236}">
                <a16:creationId xmlns:a16="http://schemas.microsoft.com/office/drawing/2014/main" id="{310784AE-1586-BB40-A589-25EB91EA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23" y="2805222"/>
            <a:ext cx="1247556" cy="12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mputer free icon">
            <a:extLst>
              <a:ext uri="{FF2B5EF4-FFF2-40B4-BE49-F238E27FC236}">
                <a16:creationId xmlns:a16="http://schemas.microsoft.com/office/drawing/2014/main" id="{594FA404-BBC2-D04E-A77F-71DA84CB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6" y="1649598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rver free icon">
            <a:extLst>
              <a:ext uri="{FF2B5EF4-FFF2-40B4-BE49-F238E27FC236}">
                <a16:creationId xmlns:a16="http://schemas.microsoft.com/office/drawing/2014/main" id="{6307FE87-5B1B-854F-8736-7BAB271B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5" y="379018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rowser free icon">
            <a:extLst>
              <a:ext uri="{FF2B5EF4-FFF2-40B4-BE49-F238E27FC236}">
                <a16:creationId xmlns:a16="http://schemas.microsoft.com/office/drawing/2014/main" id="{85608F4B-57F1-2E47-829C-82333BEF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D12644-0151-7546-B9C6-3F4EE5F40D2A}"/>
              </a:ext>
            </a:extLst>
          </p:cNvPr>
          <p:cNvCxnSpPr/>
          <p:nvPr/>
        </p:nvCxnSpPr>
        <p:spPr>
          <a:xfrm flipV="1">
            <a:off x="6719779" y="2374245"/>
            <a:ext cx="967561" cy="62413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84BCAA-32F8-2B41-893E-7606350DB762}"/>
              </a:ext>
            </a:extLst>
          </p:cNvPr>
          <p:cNvCxnSpPr>
            <a:cxnSpLocks/>
          </p:cNvCxnSpPr>
          <p:nvPr/>
        </p:nvCxnSpPr>
        <p:spPr>
          <a:xfrm>
            <a:off x="6719779" y="3859620"/>
            <a:ext cx="967561" cy="69678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D590F1-ECDC-5B46-B541-827A8704F15F}"/>
              </a:ext>
            </a:extLst>
          </p:cNvPr>
          <p:cNvCxnSpPr/>
          <p:nvPr/>
        </p:nvCxnSpPr>
        <p:spPr>
          <a:xfrm>
            <a:off x="4380614" y="3429000"/>
            <a:ext cx="89656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793856-69EB-D64A-81DA-122F928D1C6B}"/>
              </a:ext>
            </a:extLst>
          </p:cNvPr>
          <p:cNvSpPr txBox="1"/>
          <p:nvPr/>
        </p:nvSpPr>
        <p:spPr>
          <a:xfrm>
            <a:off x="4527147" y="3059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DA9CA-CC5D-3D42-A270-F5AC19736C01}"/>
              </a:ext>
            </a:extLst>
          </p:cNvPr>
          <p:cNvSpPr txBox="1"/>
          <p:nvPr/>
        </p:nvSpPr>
        <p:spPr>
          <a:xfrm>
            <a:off x="6719779" y="23169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BF0EF-AC61-014B-A631-66CF11E2A2FF}"/>
              </a:ext>
            </a:extLst>
          </p:cNvPr>
          <p:cNvSpPr txBox="1"/>
          <p:nvPr/>
        </p:nvSpPr>
        <p:spPr>
          <a:xfrm>
            <a:off x="6719779" y="4208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pic>
        <p:nvPicPr>
          <p:cNvPr id="20" name="Picture 2" descr="Spring Boot - 파일 업로드 용량제한 설정">
            <a:extLst>
              <a:ext uri="{FF2B5EF4-FFF2-40B4-BE49-F238E27FC236}">
                <a16:creationId xmlns:a16="http://schemas.microsoft.com/office/drawing/2014/main" id="{286031B9-6AAF-5C49-B6ED-FFE3C348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82" y="3974201"/>
            <a:ext cx="2071732" cy="1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25851F-5815-A844-A734-748A4700484B}"/>
              </a:ext>
            </a:extLst>
          </p:cNvPr>
          <p:cNvSpPr/>
          <p:nvPr/>
        </p:nvSpPr>
        <p:spPr>
          <a:xfrm>
            <a:off x="6390167" y="3429000"/>
            <a:ext cx="5475768" cy="20042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F2F81D-46BE-EA42-8D35-69439F8F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0" y="1962865"/>
            <a:ext cx="4951420" cy="29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B22ED3-F591-CA47-A1AF-3D821E61A3AD}"/>
              </a:ext>
            </a:extLst>
          </p:cNvPr>
          <p:cNvSpPr txBox="1"/>
          <p:nvPr/>
        </p:nvSpPr>
        <p:spPr>
          <a:xfrm>
            <a:off x="2828965" y="489513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HTTP</a:t>
            </a:r>
            <a:r>
              <a:rPr kumimoji="1" lang="ko-KR" altLang="en-US" dirty="0"/>
              <a:t> 요청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25D3-1DD5-0042-B0A5-B6A16BC4A6AD}"/>
              </a:ext>
            </a:extLst>
          </p:cNvPr>
          <p:cNvSpPr txBox="1"/>
          <p:nvPr/>
        </p:nvSpPr>
        <p:spPr>
          <a:xfrm>
            <a:off x="6368902" y="2064332"/>
            <a:ext cx="4572000" cy="207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WebClient</a:t>
            </a:r>
            <a:endParaRPr kumimoji="1" lang="en-US" altLang="ko-Kore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Spring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HTTP </a:t>
            </a:r>
            <a:r>
              <a:rPr kumimoji="1" lang="ko-KR" altLang="en-US" dirty="0"/>
              <a:t>요청을 보내기 위한</a:t>
            </a:r>
            <a:r>
              <a:rPr kumimoji="1" lang="en-US" altLang="ko-KR" dirty="0"/>
              <a:t> Interface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기존의 </a:t>
            </a:r>
            <a:r>
              <a:rPr kumimoji="1" lang="en-US" altLang="ko-KR" dirty="0" err="1"/>
              <a:t>RestTemplate</a:t>
            </a:r>
            <a:r>
              <a:rPr kumimoji="1" lang="ko-KR" altLang="en-US" dirty="0"/>
              <a:t>과 달리 </a:t>
            </a:r>
            <a:r>
              <a:rPr kumimoji="1" lang="en-US" altLang="ko-KR" dirty="0"/>
              <a:t>Reactive Programming</a:t>
            </a:r>
            <a:r>
              <a:rPr kumimoji="1" lang="ko-KR" altLang="en-US" dirty="0"/>
              <a:t>을 하는데 사용할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FAB49-D360-FB4B-9D81-4A5EA038D733}"/>
              </a:ext>
            </a:extLst>
          </p:cNvPr>
          <p:cNvSpPr/>
          <p:nvPr/>
        </p:nvSpPr>
        <p:spPr>
          <a:xfrm>
            <a:off x="9696893" y="3317358"/>
            <a:ext cx="1084521" cy="4040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817DE2-9170-E04E-8AF5-BB66534A5FAA}"/>
              </a:ext>
            </a:extLst>
          </p:cNvPr>
          <p:cNvSpPr/>
          <p:nvPr/>
        </p:nvSpPr>
        <p:spPr>
          <a:xfrm>
            <a:off x="6698511" y="3730412"/>
            <a:ext cx="1626782" cy="4040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C9D1A-618A-E84C-AA4D-4C8F2470895A}"/>
              </a:ext>
            </a:extLst>
          </p:cNvPr>
          <p:cNvSpPr txBox="1"/>
          <p:nvPr/>
        </p:nvSpPr>
        <p:spPr>
          <a:xfrm>
            <a:off x="6423319" y="4548886"/>
            <a:ext cx="45175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Reactive Programming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데이터 변경에 대한 반응을 기반으로 하는</a:t>
            </a:r>
            <a:endParaRPr kumimoji="1" lang="en-US" altLang="ko-KR" dirty="0"/>
          </a:p>
          <a:p>
            <a:r>
              <a:rPr kumimoji="1" lang="ko-KR" altLang="en-US" dirty="0"/>
              <a:t>프로그래밍 패러다임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08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21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WebClient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47E4B1-850E-8E42-B400-CEE22E538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672" y="1010670"/>
            <a:ext cx="6546656" cy="52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19792</TotalTime>
  <Words>76</Words>
  <Application>Microsoft Macintosh PowerPoint</Application>
  <PresentationFormat>와이드스크린</PresentationFormat>
  <Paragraphs>26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385</cp:revision>
  <dcterms:created xsi:type="dcterms:W3CDTF">2019-05-07T05:36:17Z</dcterms:created>
  <dcterms:modified xsi:type="dcterms:W3CDTF">2022-03-09T16:11:23Z</dcterms:modified>
</cp:coreProperties>
</file>