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9" r:id="rId2"/>
    <p:sldId id="281" r:id="rId3"/>
    <p:sldId id="282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1/2/22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Java 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프로젝트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0-1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00CA44-98BD-324E-806F-30B0FB75AE2A}"/>
              </a:ext>
            </a:extLst>
          </p:cNvPr>
          <p:cNvSpPr/>
          <p:nvPr/>
        </p:nvSpPr>
        <p:spPr>
          <a:xfrm>
            <a:off x="1990573" y="1169579"/>
            <a:ext cx="8210853" cy="50398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FBAC9-826B-8541-9FEF-B53DE40C6CA1}"/>
              </a:ext>
            </a:extLst>
          </p:cNvPr>
          <p:cNvSpPr txBox="1"/>
          <p:nvPr/>
        </p:nvSpPr>
        <p:spPr>
          <a:xfrm>
            <a:off x="2129245" y="1332155"/>
            <a:ext cx="67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JDK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FC3A01-C863-144F-8CE1-4B8C901847C1}"/>
              </a:ext>
            </a:extLst>
          </p:cNvPr>
          <p:cNvSpPr/>
          <p:nvPr/>
        </p:nvSpPr>
        <p:spPr>
          <a:xfrm>
            <a:off x="2386549" y="1901169"/>
            <a:ext cx="5137287" cy="35631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F7FEA-7CDC-9F41-BA6F-092EEFBC5DC1}"/>
              </a:ext>
            </a:extLst>
          </p:cNvPr>
          <p:cNvSpPr txBox="1"/>
          <p:nvPr/>
        </p:nvSpPr>
        <p:spPr>
          <a:xfrm>
            <a:off x="2732024" y="1996008"/>
            <a:ext cx="627448" cy="470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JRE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BE927C-C58B-1F4C-AD16-D49353FAD022}"/>
              </a:ext>
            </a:extLst>
          </p:cNvPr>
          <p:cNvSpPr/>
          <p:nvPr/>
        </p:nvSpPr>
        <p:spPr>
          <a:xfrm>
            <a:off x="2723094" y="3147579"/>
            <a:ext cx="1731975" cy="11651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JVM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D1747B-BA08-7244-AF6B-2E8CB29EA720}"/>
              </a:ext>
            </a:extLst>
          </p:cNvPr>
          <p:cNvSpPr/>
          <p:nvPr/>
        </p:nvSpPr>
        <p:spPr>
          <a:xfrm>
            <a:off x="5119586" y="2502265"/>
            <a:ext cx="2048029" cy="24557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Library, etc.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2B5448-8339-1241-BEF1-6E7743B5DFAC}"/>
              </a:ext>
            </a:extLst>
          </p:cNvPr>
          <p:cNvSpPr/>
          <p:nvPr/>
        </p:nvSpPr>
        <p:spPr>
          <a:xfrm>
            <a:off x="7838617" y="2502265"/>
            <a:ext cx="2048029" cy="24557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java, </a:t>
            </a:r>
            <a:r>
              <a:rPr kumimoji="1" lang="en-US" altLang="ko-Kore-KR" dirty="0" err="1"/>
              <a:t>javac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676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C4EF808-3B05-2642-A661-ECFEDC276D30}"/>
              </a:ext>
            </a:extLst>
          </p:cNvPr>
          <p:cNvGrpSpPr/>
          <p:nvPr/>
        </p:nvGrpSpPr>
        <p:grpSpPr>
          <a:xfrm>
            <a:off x="1987974" y="1796902"/>
            <a:ext cx="7774254" cy="2775098"/>
            <a:chOff x="4714742" y="2400237"/>
            <a:chExt cx="5764025" cy="2057526"/>
          </a:xfrm>
        </p:grpSpPr>
        <p:pic>
          <p:nvPicPr>
            <p:cNvPr id="11" name="Picture 2" descr="Computer free icon">
              <a:extLst>
                <a:ext uri="{FF2B5EF4-FFF2-40B4-BE49-F238E27FC236}">
                  <a16:creationId xmlns:a16="http://schemas.microsoft.com/office/drawing/2014/main" id="{7C4DEBE9-2C1C-5949-AEF0-FBDE64B7A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279" y="2400237"/>
              <a:ext cx="1921488" cy="192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7A6F66-9F91-814E-91CA-B399C321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4742" y="2400237"/>
              <a:ext cx="2696153" cy="170504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FCFCF-D548-5B4E-A99F-2B7800B85FDC}"/>
                </a:ext>
              </a:extLst>
            </p:cNvPr>
            <p:cNvSpPr txBox="1"/>
            <p:nvPr/>
          </p:nvSpPr>
          <p:spPr>
            <a:xfrm>
              <a:off x="5515461" y="4213503"/>
              <a:ext cx="1094718" cy="244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Java Bytecode</a:t>
              </a:r>
              <a:endParaRPr kumimoji="1" lang="ko-Kore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9F51713-DB64-1849-9757-FF82D9C0C4CE}"/>
              </a:ext>
            </a:extLst>
          </p:cNvPr>
          <p:cNvSpPr txBox="1"/>
          <p:nvPr/>
        </p:nvSpPr>
        <p:spPr>
          <a:xfrm>
            <a:off x="1654818" y="5061098"/>
            <a:ext cx="888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Java Bytecode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만드는데 꼭 </a:t>
            </a:r>
            <a:r>
              <a:rPr kumimoji="1" lang="en-US" altLang="ko-KR" sz="2400" dirty="0"/>
              <a:t>Java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쓸필요는</a:t>
            </a:r>
            <a:r>
              <a:rPr kumimoji="1" lang="ko-KR" altLang="en-US" sz="2400" dirty="0"/>
              <a:t> 없다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(ex: </a:t>
            </a:r>
            <a:r>
              <a:rPr kumimoji="1" lang="en-US" altLang="ko-KR" sz="2400" dirty="0" err="1"/>
              <a:t>kotlin</a:t>
            </a:r>
            <a:r>
              <a:rPr kumimoji="1" lang="en-US" altLang="ko-KR" sz="2400" dirty="0"/>
              <a:t>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18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설치하기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1F9AEF-D2B0-BA4F-84EC-6FE46638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63" y="1331041"/>
            <a:ext cx="6749473" cy="47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97146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설치하기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프로젝트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E2851B37-3911-1B4F-9FD4-931EC162E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57" y="1841453"/>
            <a:ext cx="1473543" cy="147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122244-0767-F543-8CE9-54DC736B2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182" y="1808403"/>
            <a:ext cx="1354884" cy="153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++ - Wikipedia">
            <a:extLst>
              <a:ext uri="{FF2B5EF4-FFF2-40B4-BE49-F238E27FC236}">
                <a16:creationId xmlns:a16="http://schemas.microsoft.com/office/drawing/2014/main" id="{2FA62029-1A9B-6647-84D7-3FDD6B2F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42" y="3649638"/>
            <a:ext cx="1473542" cy="16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] JDK 버전별 차이점 정리 (1.5~17)">
            <a:extLst>
              <a:ext uri="{FF2B5EF4-FFF2-40B4-BE49-F238E27FC236}">
                <a16:creationId xmlns:a16="http://schemas.microsoft.com/office/drawing/2014/main" id="{F217CDE4-5996-7540-9F60-E9837A47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295360"/>
            <a:ext cx="3049236" cy="190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9C25DA-B24C-8649-900B-B2A1DE3B61CC}"/>
              </a:ext>
            </a:extLst>
          </p:cNvPr>
          <p:cNvSpPr txBox="1"/>
          <p:nvPr/>
        </p:nvSpPr>
        <p:spPr>
          <a:xfrm>
            <a:off x="2129366" y="449757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프로그래밍 언어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Picture 2" descr="Java] JDK 버전별 차이점 정리 (1.5~17)">
            <a:extLst>
              <a:ext uri="{FF2B5EF4-FFF2-40B4-BE49-F238E27FC236}">
                <a16:creationId xmlns:a16="http://schemas.microsoft.com/office/drawing/2014/main" id="{0D746FF5-E158-614F-983C-17844441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295360"/>
            <a:ext cx="3049236" cy="190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6465A-6583-CB41-8F0A-1E69CEE2B23A}"/>
              </a:ext>
            </a:extLst>
          </p:cNvPr>
          <p:cNvSpPr txBox="1"/>
          <p:nvPr/>
        </p:nvSpPr>
        <p:spPr>
          <a:xfrm>
            <a:off x="2129366" y="449757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프로그래밍 언어</a:t>
            </a:r>
            <a:endParaRPr kumimoji="1" lang="ko-Kore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9762F1-9032-D043-8CB8-B11FEFA1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9004"/>
            <a:ext cx="5193704" cy="1773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D098A7-A3D9-2C48-B974-8902EA9795BD}"/>
              </a:ext>
            </a:extLst>
          </p:cNvPr>
          <p:cNvSpPr txBox="1"/>
          <p:nvPr/>
        </p:nvSpPr>
        <p:spPr>
          <a:xfrm>
            <a:off x="6198782" y="4197224"/>
            <a:ext cx="314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Java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High Level Language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3754F-B6C6-D743-8BC5-EB1C8D027424}"/>
              </a:ext>
            </a:extLst>
          </p:cNvPr>
          <p:cNvSpPr txBox="1"/>
          <p:nvPr/>
        </p:nvSpPr>
        <p:spPr>
          <a:xfrm>
            <a:off x="6198782" y="4678328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사람이</a:t>
            </a:r>
            <a:r>
              <a:rPr kumimoji="1" lang="ko-KR" altLang="en-US" dirty="0"/>
              <a:t> 이해하기 쉬운 형태의 프로그래밍 언어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9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Computer free icon">
            <a:extLst>
              <a:ext uri="{FF2B5EF4-FFF2-40B4-BE49-F238E27FC236}">
                <a16:creationId xmlns:a16="http://schemas.microsoft.com/office/drawing/2014/main" id="{2679AC88-F408-8E4E-8966-24996D7B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55" y="1976314"/>
            <a:ext cx="2905372" cy="29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6524A9-EA17-9444-BC14-6DE158A42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68" y="1976314"/>
            <a:ext cx="4076700" cy="2578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2F5131-95A8-7842-848D-5ACEA0318DAD}"/>
              </a:ext>
            </a:extLst>
          </p:cNvPr>
          <p:cNvSpPr txBox="1"/>
          <p:nvPr/>
        </p:nvSpPr>
        <p:spPr>
          <a:xfrm>
            <a:off x="8303636" y="4718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기계어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A204-1B86-7E4D-9549-AE2002C3C961}"/>
              </a:ext>
            </a:extLst>
          </p:cNvPr>
          <p:cNvSpPr txBox="1"/>
          <p:nvPr/>
        </p:nvSpPr>
        <p:spPr>
          <a:xfrm>
            <a:off x="3939004" y="5260311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컴퓨터가 이해할 수 있는 언어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74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Picture 2" descr="Java] JDK 버전별 차이점 정리 (1.5~17)">
            <a:extLst>
              <a:ext uri="{FF2B5EF4-FFF2-40B4-BE49-F238E27FC236}">
                <a16:creationId xmlns:a16="http://schemas.microsoft.com/office/drawing/2014/main" id="{0D746FF5-E158-614F-983C-17844441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27" y="2199666"/>
            <a:ext cx="3049236" cy="190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uter free icon">
            <a:extLst>
              <a:ext uri="{FF2B5EF4-FFF2-40B4-BE49-F238E27FC236}">
                <a16:creationId xmlns:a16="http://schemas.microsoft.com/office/drawing/2014/main" id="{2679AC88-F408-8E4E-8966-24996D7B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676" y="1867157"/>
            <a:ext cx="2660072" cy="266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645BB6AA-F207-3F4D-9688-06BED255F064}"/>
              </a:ext>
            </a:extLst>
          </p:cNvPr>
          <p:cNvSpPr/>
          <p:nvPr/>
        </p:nvSpPr>
        <p:spPr>
          <a:xfrm>
            <a:off x="5199594" y="3088475"/>
            <a:ext cx="1802492" cy="350601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074" name="Picture 2" descr="Close free icon">
            <a:extLst>
              <a:ext uri="{FF2B5EF4-FFF2-40B4-BE49-F238E27FC236}">
                <a16:creationId xmlns:a16="http://schemas.microsoft.com/office/drawing/2014/main" id="{B7E1A070-6B34-0041-8193-3DA19C80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16822" y="2979757"/>
            <a:ext cx="568036" cy="56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633C5-E9A4-E64A-B58A-F9FC87F5AF0A}"/>
              </a:ext>
            </a:extLst>
          </p:cNvPr>
          <p:cNvSpPr txBox="1"/>
          <p:nvPr/>
        </p:nvSpPr>
        <p:spPr>
          <a:xfrm>
            <a:off x="2313149" y="4813743"/>
            <a:ext cx="756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dirty="0"/>
              <a:t>Java</a:t>
            </a:r>
            <a:r>
              <a:rPr kumimoji="1" lang="ko-KR" altLang="en-US" sz="2400" dirty="0"/>
              <a:t> 언어를 컴퓨터가 이해하는 언어로 바꿔줘야 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Picture 2" descr="Java] JDK 버전별 차이점 정리 (1.5~17)">
            <a:extLst>
              <a:ext uri="{FF2B5EF4-FFF2-40B4-BE49-F238E27FC236}">
                <a16:creationId xmlns:a16="http://schemas.microsoft.com/office/drawing/2014/main" id="{0D746FF5-E158-614F-983C-17844441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48" y="2242196"/>
            <a:ext cx="3049236" cy="190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50B891-9F31-2143-BBE6-27102B55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852" y="2017255"/>
            <a:ext cx="4076700" cy="2578100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7CB99BA-A52D-7E4B-8EC8-B7E57BF436FF}"/>
              </a:ext>
            </a:extLst>
          </p:cNvPr>
          <p:cNvSpPr/>
          <p:nvPr/>
        </p:nvSpPr>
        <p:spPr>
          <a:xfrm>
            <a:off x="5067815" y="3131005"/>
            <a:ext cx="1353606" cy="350601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7EC44-E920-EF46-B308-4D04F421C3D4}"/>
              </a:ext>
            </a:extLst>
          </p:cNvPr>
          <p:cNvSpPr txBox="1"/>
          <p:nvPr/>
        </p:nvSpPr>
        <p:spPr>
          <a:xfrm>
            <a:off x="4304159" y="5036705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 dirty="0"/>
              <a:t>J</a:t>
            </a:r>
            <a:r>
              <a:rPr kumimoji="1" lang="en-US" altLang="ko-KR" sz="2800" dirty="0"/>
              <a:t>VM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JRE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JDK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14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EC44-E920-EF46-B308-4D04F421C3D4}"/>
              </a:ext>
            </a:extLst>
          </p:cNvPr>
          <p:cNvSpPr txBox="1"/>
          <p:nvPr/>
        </p:nvSpPr>
        <p:spPr>
          <a:xfrm>
            <a:off x="1322093" y="2905780"/>
            <a:ext cx="466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J</a:t>
            </a:r>
            <a:r>
              <a:rPr kumimoji="1" lang="en-US" altLang="ko-KR" sz="2800" dirty="0"/>
              <a:t>VM – Java Virtual Machine</a:t>
            </a:r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593FD-EBA4-1743-BB8B-86EE81DFF59E}"/>
              </a:ext>
            </a:extLst>
          </p:cNvPr>
          <p:cNvSpPr txBox="1"/>
          <p:nvPr/>
        </p:nvSpPr>
        <p:spPr>
          <a:xfrm>
            <a:off x="1322093" y="3703222"/>
            <a:ext cx="547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JRE</a:t>
            </a:r>
            <a:r>
              <a:rPr kumimoji="1" lang="en-US" altLang="ko-KR" sz="2800" dirty="0"/>
              <a:t> – Java Runtime Environment</a:t>
            </a:r>
            <a:endParaRPr kumimoji="1" lang="ko-Kore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87041-A134-AA41-B6D7-3C319CE0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217" y="2429540"/>
            <a:ext cx="3589690" cy="2270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953253-9682-DA4A-8BFF-6335887C11AB}"/>
              </a:ext>
            </a:extLst>
          </p:cNvPr>
          <p:cNvSpPr txBox="1"/>
          <p:nvPr/>
        </p:nvSpPr>
        <p:spPr>
          <a:xfrm>
            <a:off x="8247431" y="478827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Java Bytecode</a:t>
            </a:r>
            <a:endParaRPr kumimoji="1" lang="ko-Kore-KR" altLang="en-US" dirty="0"/>
          </a:p>
        </p:txBody>
      </p:sp>
      <p:sp>
        <p:nvSpPr>
          <p:cNvPr id="6" name="아래로 구부러진 화살표[C] 5">
            <a:extLst>
              <a:ext uri="{FF2B5EF4-FFF2-40B4-BE49-F238E27FC236}">
                <a16:creationId xmlns:a16="http://schemas.microsoft.com/office/drawing/2014/main" id="{9B0CEC44-D501-E34A-A156-71DE2C0E7121}"/>
              </a:ext>
            </a:extLst>
          </p:cNvPr>
          <p:cNvSpPr/>
          <p:nvPr/>
        </p:nvSpPr>
        <p:spPr>
          <a:xfrm flipH="1">
            <a:off x="5989525" y="2631558"/>
            <a:ext cx="1222744" cy="366823"/>
          </a:xfrm>
          <a:prstGeom prst="curved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오른쪽으로 구부러진 화살표[C] 6">
            <a:extLst>
              <a:ext uri="{FF2B5EF4-FFF2-40B4-BE49-F238E27FC236}">
                <a16:creationId xmlns:a16="http://schemas.microsoft.com/office/drawing/2014/main" id="{6C138877-5236-BB4E-9CFB-1F6E01E319B8}"/>
              </a:ext>
            </a:extLst>
          </p:cNvPr>
          <p:cNvSpPr/>
          <p:nvPr/>
        </p:nvSpPr>
        <p:spPr>
          <a:xfrm>
            <a:off x="837455" y="3167390"/>
            <a:ext cx="407693" cy="797442"/>
          </a:xfrm>
          <a:prstGeom prst="curved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BD0A1-6F48-7A46-BB49-D7A0379084CB}"/>
              </a:ext>
            </a:extLst>
          </p:cNvPr>
          <p:cNvSpPr txBox="1"/>
          <p:nvPr/>
        </p:nvSpPr>
        <p:spPr>
          <a:xfrm>
            <a:off x="1031404" y="4330324"/>
            <a:ext cx="605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JRE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사용하는 라이브러리 등을 포함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64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  <p:bldP spid="6" grpId="0" animBg="1"/>
      <p:bldP spid="7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JDK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218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5061C1C7-344E-4345-9465-9B10CAEF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" y="2645324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548A386-CB57-D54C-A229-83A317480E5D}"/>
              </a:ext>
            </a:extLst>
          </p:cNvPr>
          <p:cNvGrpSpPr/>
          <p:nvPr/>
        </p:nvGrpSpPr>
        <p:grpSpPr>
          <a:xfrm>
            <a:off x="6096000" y="1985736"/>
            <a:ext cx="4994080" cy="1347571"/>
            <a:chOff x="1481148" y="2017255"/>
            <a:chExt cx="9554404" cy="2578100"/>
          </a:xfrm>
        </p:grpSpPr>
        <p:pic>
          <p:nvPicPr>
            <p:cNvPr id="16" name="Picture 2" descr="Java] JDK 버전별 차이점 정리 (1.5~17)">
              <a:extLst>
                <a:ext uri="{FF2B5EF4-FFF2-40B4-BE49-F238E27FC236}">
                  <a16:creationId xmlns:a16="http://schemas.microsoft.com/office/drawing/2014/main" id="{3EA5F5CF-F0E0-1C4C-9BC5-3AB21BABB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148" y="2242196"/>
              <a:ext cx="3049236" cy="190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9673826-94F0-2B43-AD7F-78CBC338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8852" y="2017255"/>
              <a:ext cx="4076700" cy="2578100"/>
            </a:xfrm>
            <a:prstGeom prst="rect">
              <a:avLst/>
            </a:prstGeom>
          </p:spPr>
        </p:pic>
        <p:sp>
          <p:nvSpPr>
            <p:cNvPr id="18" name="오른쪽 화살표[R] 17">
              <a:extLst>
                <a:ext uri="{FF2B5EF4-FFF2-40B4-BE49-F238E27FC236}">
                  <a16:creationId xmlns:a16="http://schemas.microsoft.com/office/drawing/2014/main" id="{44E879C1-2E46-CB45-9553-3B397972293E}"/>
                </a:ext>
              </a:extLst>
            </p:cNvPr>
            <p:cNvSpPr/>
            <p:nvPr/>
          </p:nvSpPr>
          <p:spPr>
            <a:xfrm>
              <a:off x="5067815" y="3131005"/>
              <a:ext cx="1353606" cy="350601"/>
            </a:xfrm>
            <a:prstGeom prst="rightArrow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B8FCF7-1155-9C42-81BD-79CC84461570}"/>
              </a:ext>
            </a:extLst>
          </p:cNvPr>
          <p:cNvSpPr txBox="1"/>
          <p:nvPr/>
        </p:nvSpPr>
        <p:spPr>
          <a:xfrm>
            <a:off x="5958974" y="3429000"/>
            <a:ext cx="543860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dirty="0"/>
              <a:t>Java </a:t>
            </a:r>
            <a:r>
              <a:rPr kumimoji="1" lang="ko-KR" altLang="en-US" dirty="0"/>
              <a:t>코드를 </a:t>
            </a:r>
            <a:r>
              <a:rPr kumimoji="1" lang="en-US" altLang="ko-KR" dirty="0"/>
              <a:t>Java Bytecode</a:t>
            </a:r>
            <a:r>
              <a:rPr kumimoji="1" lang="ko-KR" altLang="en-US" dirty="0"/>
              <a:t>로 만드는 과정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컴파일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D3328-9BBD-5347-A6C3-1C45B18BC2C0}"/>
              </a:ext>
            </a:extLst>
          </p:cNvPr>
          <p:cNvSpPr txBox="1"/>
          <p:nvPr/>
        </p:nvSpPr>
        <p:spPr>
          <a:xfrm>
            <a:off x="7860814" y="4395453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+</a:t>
            </a:r>
            <a:r>
              <a:rPr kumimoji="1" lang="ko-KR" altLang="en-US" sz="2800" dirty="0"/>
              <a:t> </a:t>
            </a:r>
            <a:r>
              <a:rPr kumimoji="1" lang="en-US" altLang="ko-Kore-KR" sz="2800" dirty="0"/>
              <a:t>JRE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60D05-92B6-514F-881C-80A9BE1DFD73}"/>
              </a:ext>
            </a:extLst>
          </p:cNvPr>
          <p:cNvSpPr txBox="1"/>
          <p:nvPr/>
        </p:nvSpPr>
        <p:spPr>
          <a:xfrm>
            <a:off x="1632595" y="4457008"/>
            <a:ext cx="3200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Java Development Kit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1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170</Words>
  <Application>Microsoft Macintosh PowerPoint</Application>
  <PresentationFormat>와이드스크린</PresentationFormat>
  <Paragraphs>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143</cp:revision>
  <dcterms:created xsi:type="dcterms:W3CDTF">2019-05-07T05:36:17Z</dcterms:created>
  <dcterms:modified xsi:type="dcterms:W3CDTF">2022-01-02T15:58:18Z</dcterms:modified>
</cp:coreProperties>
</file>