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9" r:id="rId2"/>
    <p:sldId id="281" r:id="rId3"/>
    <p:sldId id="282" r:id="rId4"/>
    <p:sldId id="311" r:id="rId5"/>
    <p:sldId id="299" r:id="rId6"/>
    <p:sldId id="298" r:id="rId7"/>
    <p:sldId id="30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1/3/22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0616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Code Editor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와 </a:t>
            </a:r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IDE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0-2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81831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Code Editor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IDE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Visual Studio Code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Intellij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IDEA Community Edition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Code Editor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IDE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Code Editor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IDE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983C0B-2714-8A46-A4F8-0B7A0ECE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84" y="1716718"/>
            <a:ext cx="4051300" cy="3200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ECBCF9-DC8F-C94D-8D30-22D5E5927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6718"/>
            <a:ext cx="4838700" cy="260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C3F51-BECE-1643-B7FD-EE9518BD34CB}"/>
              </a:ext>
            </a:extLst>
          </p:cNvPr>
          <p:cNvSpPr txBox="1"/>
          <p:nvPr/>
        </p:nvSpPr>
        <p:spPr>
          <a:xfrm>
            <a:off x="3852437" y="5253214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언어마다 문법이나 어휘가 조금씩 다르다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47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Code Editor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IDE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FFA877-7CC8-5641-842C-106C23C9A9BE}"/>
              </a:ext>
            </a:extLst>
          </p:cNvPr>
          <p:cNvSpPr txBox="1"/>
          <p:nvPr/>
        </p:nvSpPr>
        <p:spPr>
          <a:xfrm>
            <a:off x="5594268" y="1873919"/>
            <a:ext cx="4884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Java</a:t>
            </a:r>
            <a:r>
              <a:rPr kumimoji="1" lang="ko-KR" altLang="en-US" sz="2800" dirty="0"/>
              <a:t> 코드를 실행하기 위한 프로그램</a:t>
            </a:r>
            <a:endParaRPr kumimoji="1" lang="ko-Kore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0ED35-0AE1-BD44-A8C1-A2222EA67D84}"/>
              </a:ext>
            </a:extLst>
          </p:cNvPr>
          <p:cNvSpPr txBox="1"/>
          <p:nvPr/>
        </p:nvSpPr>
        <p:spPr>
          <a:xfrm>
            <a:off x="5594269" y="4066563"/>
            <a:ext cx="4367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Java </a:t>
            </a:r>
            <a:r>
              <a:rPr kumimoji="1" lang="ko-KR" altLang="en-US" sz="2800" dirty="0"/>
              <a:t>코드를 효율적으로 작성하기 위한 도구</a:t>
            </a:r>
            <a:endParaRPr kumimoji="1" lang="ko-Kore-KR" altLang="en-US" sz="2800" dirty="0"/>
          </a:p>
        </p:txBody>
      </p:sp>
      <p:pic>
        <p:nvPicPr>
          <p:cNvPr id="15" name="Picture 2" descr="Android N switches to OpenJDK, Google tells Oracle it is protected by the  GPL | Ars Technica">
            <a:extLst>
              <a:ext uri="{FF2B5EF4-FFF2-40B4-BE49-F238E27FC236}">
                <a16:creationId xmlns:a16="http://schemas.microsoft.com/office/drawing/2014/main" id="{CA01FE61-44E3-E340-A8EF-17C660F5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1" y="1344014"/>
            <a:ext cx="3796146" cy="20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3B86C5B9-C018-6947-B4A2-BA1F3BEA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08" y="3920003"/>
            <a:ext cx="1766831" cy="17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CAEBB4-295B-004C-A8E8-88E61D80B74E}"/>
              </a:ext>
            </a:extLst>
          </p:cNvPr>
          <p:cNvSpPr txBox="1"/>
          <p:nvPr/>
        </p:nvSpPr>
        <p:spPr>
          <a:xfrm>
            <a:off x="5594268" y="5253241"/>
            <a:ext cx="2114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2"/>
                </a:solidFill>
              </a:rPr>
              <a:t>Code Editor</a:t>
            </a:r>
            <a:endParaRPr kumimoji="1" lang="ko-Kore-KR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1A9A3-960C-3E4D-9313-8B1137400C32}"/>
              </a:ext>
            </a:extLst>
          </p:cNvPr>
          <p:cNvSpPr txBox="1"/>
          <p:nvPr/>
        </p:nvSpPr>
        <p:spPr>
          <a:xfrm>
            <a:off x="8518985" y="5253241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2"/>
                </a:solidFill>
              </a:rPr>
              <a:t>IDE</a:t>
            </a:r>
            <a:endParaRPr kumimoji="1" lang="ko-Kore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2DC3C-64CB-C246-A957-E2738BE1D6FE}"/>
              </a:ext>
            </a:extLst>
          </p:cNvPr>
          <p:cNvSpPr txBox="1"/>
          <p:nvPr/>
        </p:nvSpPr>
        <p:spPr>
          <a:xfrm>
            <a:off x="2182108" y="4842884"/>
            <a:ext cx="3489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대표적인 </a:t>
            </a:r>
            <a:r>
              <a:rPr kumimoji="1" lang="en-US" altLang="ko-KR" sz="2400" dirty="0"/>
              <a:t>Code Editor</a:t>
            </a:r>
            <a:r>
              <a:rPr kumimoji="1" lang="ko-KR" altLang="en-US" sz="2400" dirty="0"/>
              <a:t>들</a:t>
            </a:r>
            <a:endParaRPr kumimoji="1" lang="ko-Kore-KR" altLang="en-US" sz="2400" dirty="0"/>
          </a:p>
        </p:txBody>
      </p:sp>
      <p:pic>
        <p:nvPicPr>
          <p:cNvPr id="15364" name="Picture 4" descr="Vim - 위키백과, 우리 모두의 백과사전">
            <a:extLst>
              <a:ext uri="{FF2B5EF4-FFF2-40B4-BE49-F238E27FC236}">
                <a16:creationId xmlns:a16="http://schemas.microsoft.com/office/drawing/2014/main" id="{8FA59C0A-F35E-4F42-A7EB-CA260E81C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03" y="1885564"/>
            <a:ext cx="2586794" cy="259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Sublime Text - Text Editing, Done Right">
            <a:extLst>
              <a:ext uri="{FF2B5EF4-FFF2-40B4-BE49-F238E27FC236}">
                <a16:creationId xmlns:a16="http://schemas.microsoft.com/office/drawing/2014/main" id="{29154037-DD45-FC4C-92A4-40831137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98" y="1885214"/>
            <a:ext cx="2586794" cy="258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D0ACA18-E0EC-9B48-B416-99809AA0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56" y="2018498"/>
            <a:ext cx="2463762" cy="246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4A61A1-A1B5-CC41-B962-FCE195FD6FA0}"/>
              </a:ext>
            </a:extLst>
          </p:cNvPr>
          <p:cNvSpPr txBox="1"/>
          <p:nvPr/>
        </p:nvSpPr>
        <p:spPr>
          <a:xfrm>
            <a:off x="2182108" y="5398426"/>
            <a:ext cx="782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프로그래밍 언어에 따라 문법 검증 및 편집 편의성 제공</a:t>
            </a:r>
            <a:endParaRPr kumimoji="1" lang="ko-Kore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77DC8-0D59-B741-AD9D-FF589C4EF3E2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Code Editor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IDE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477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3314" name="Picture 2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E952EDD5-BA04-C141-A2F5-BA1217CF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30" y="1419648"/>
            <a:ext cx="3583722" cy="17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Apple, xcode, logo Free Icon of Vector Logo">
            <a:extLst>
              <a:ext uri="{FF2B5EF4-FFF2-40B4-BE49-F238E27FC236}">
                <a16:creationId xmlns:a16="http://schemas.microsoft.com/office/drawing/2014/main" id="{8180583B-4C3A-9542-BC32-7E7244147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50" y="1533926"/>
            <a:ext cx="3396526" cy="169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9278DCA0-0ECC-5843-8B10-520312CE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99" y="3368171"/>
            <a:ext cx="1485934" cy="148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E3A9F188-3D19-194A-BBA1-681C25D3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10" y="3268312"/>
            <a:ext cx="1577168" cy="15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31F8E4D-26C7-AC42-B03F-020806E77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256" y="3368171"/>
            <a:ext cx="1485934" cy="148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DB7A32-BD34-5F47-9745-CC8A038FE6CC}"/>
              </a:ext>
            </a:extLst>
          </p:cNvPr>
          <p:cNvSpPr txBox="1"/>
          <p:nvPr/>
        </p:nvSpPr>
        <p:spPr>
          <a:xfrm>
            <a:off x="2182108" y="5052977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대표적인 </a:t>
            </a:r>
            <a:r>
              <a:rPr kumimoji="1" lang="en-US" altLang="ko-KR" sz="2400" dirty="0"/>
              <a:t>IDE</a:t>
            </a:r>
            <a:r>
              <a:rPr kumimoji="1" lang="ko-KR" altLang="en-US" sz="2400" dirty="0"/>
              <a:t>들</a:t>
            </a:r>
            <a:endParaRPr kumimoji="1" lang="ko-Kore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9C80A-B367-F043-AC4C-7720C40AB455}"/>
              </a:ext>
            </a:extLst>
          </p:cNvPr>
          <p:cNvSpPr txBox="1"/>
          <p:nvPr/>
        </p:nvSpPr>
        <p:spPr>
          <a:xfrm>
            <a:off x="2236621" y="5608519"/>
            <a:ext cx="771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사용하는 언어 및 프레임워크에 따라 다양한 기능 제공</a:t>
            </a:r>
            <a:endParaRPr kumimoji="1" lang="ko-Kore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46E289-90C2-D94A-A7ED-36295D45D3DE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Code Editor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IDE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26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5C22EFD-15F9-F345-87FB-FC718323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18" y="1991803"/>
            <a:ext cx="2874395" cy="287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08FBA7-B47A-C743-9EFD-B5185D46AD0D}"/>
              </a:ext>
            </a:extLst>
          </p:cNvPr>
          <p:cNvSpPr txBox="1"/>
          <p:nvPr/>
        </p:nvSpPr>
        <p:spPr>
          <a:xfrm>
            <a:off x="3294290" y="5126181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IDE</a:t>
            </a:r>
            <a:endParaRPr kumimoji="1" lang="ko-Kore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7ADA2-BBC8-7640-91AD-27F9DE601C6C}"/>
              </a:ext>
            </a:extLst>
          </p:cNvPr>
          <p:cNvSpPr txBox="1"/>
          <p:nvPr/>
        </p:nvSpPr>
        <p:spPr>
          <a:xfrm>
            <a:off x="7581012" y="5126181"/>
            <a:ext cx="1841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Code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Editor</a:t>
            </a:r>
            <a:endParaRPr kumimoji="1" lang="ko-Kore-KR" altLang="en-US" sz="2400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539565F0-B79B-0E4C-A009-8E3741E5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58" y="1991803"/>
            <a:ext cx="2874395" cy="287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BE3EB7-8BDF-2F4F-8A40-999B25B581C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Code Editor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IDE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74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112</Words>
  <Application>Microsoft Macintosh PowerPoint</Application>
  <PresentationFormat>와이드스크린</PresentationFormat>
  <Paragraphs>27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153</cp:revision>
  <dcterms:created xsi:type="dcterms:W3CDTF">2019-05-07T05:36:17Z</dcterms:created>
  <dcterms:modified xsi:type="dcterms:W3CDTF">2022-01-02T15:58:12Z</dcterms:modified>
</cp:coreProperties>
</file>