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9" r:id="rId2"/>
    <p:sldId id="281" r:id="rId3"/>
    <p:sldId id="282" r:id="rId4"/>
    <p:sldId id="312" r:id="rId5"/>
    <p:sldId id="313" r:id="rId6"/>
    <p:sldId id="316" r:id="rId7"/>
    <p:sldId id="314" r:id="rId8"/>
    <p:sldId id="315" r:id="rId9"/>
    <p:sldId id="317" r:id="rId10"/>
    <p:sldId id="318" r:id="rId11"/>
    <p:sldId id="31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360" y="184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t>1/3/22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Docker Setting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657417" y="542402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박지호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4940591" y="2236644"/>
            <a:ext cx="2310814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Chapter 0-3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44E996E-7365-0A4D-BD37-CAE28CEE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43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Docker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테스트 해보기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665B7C0-1A97-5749-91E3-3C31F49C6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801" y="1525160"/>
            <a:ext cx="8282397" cy="380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80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Docker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테스트 해보기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7066DB57-7F9F-EC46-BEE4-5671236BD46A}"/>
              </a:ext>
            </a:extLst>
          </p:cNvPr>
          <p:cNvGrpSpPr/>
          <p:nvPr/>
        </p:nvGrpSpPr>
        <p:grpSpPr>
          <a:xfrm>
            <a:off x="2555285" y="1296661"/>
            <a:ext cx="7081430" cy="4551246"/>
            <a:chOff x="3111500" y="1654141"/>
            <a:chExt cx="5969000" cy="383628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6A1C66C-3478-EB40-BF84-DA6C0DD9E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1500" y="1654141"/>
              <a:ext cx="5969000" cy="9779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BB6333-4AB5-704E-B6C6-30270DB7AB0B}"/>
                </a:ext>
              </a:extLst>
            </p:cNvPr>
            <p:cNvSpPr txBox="1"/>
            <p:nvPr/>
          </p:nvSpPr>
          <p:spPr>
            <a:xfrm>
              <a:off x="4380626" y="2727734"/>
              <a:ext cx="3430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dirty="0"/>
                <a:t>간단한 이미지를 받고 사용하기</a:t>
              </a:r>
              <a:endParaRPr kumimoji="1" lang="ko-Kore-KR" altLang="en-US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1AEE19E-8F0A-AC49-971E-60AEAC3DA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49600" y="3356827"/>
              <a:ext cx="5892800" cy="213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170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498789"/>
            <a:ext cx="6064542" cy="18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Docker 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기초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Docker Desktop 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설치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Docker 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테스트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해보기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Docker Setting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6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Docker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기초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4" name="Picture 2" descr="Coronavirus conundrum: Containers still in short supply | Business |  Economy and finance news from a German perspective | DW | 24.02.2021">
            <a:extLst>
              <a:ext uri="{FF2B5EF4-FFF2-40B4-BE49-F238E27FC236}">
                <a16:creationId xmlns:a16="http://schemas.microsoft.com/office/drawing/2014/main" id="{360F83DF-679E-1B4D-949E-A15E3D2F63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" t="3765" r="1846" b="3765"/>
          <a:stretch/>
        </p:blipFill>
        <p:spPr bwMode="auto">
          <a:xfrm>
            <a:off x="2313708" y="1384959"/>
            <a:ext cx="7564584" cy="408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78EFBD-85CE-2445-9B3E-A0EF00FA9F09}"/>
              </a:ext>
            </a:extLst>
          </p:cNvPr>
          <p:cNvSpPr txBox="1"/>
          <p:nvPr/>
        </p:nvSpPr>
        <p:spPr>
          <a:xfrm>
            <a:off x="3721796" y="5858630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컨테이너 개념을 활용한 가상화 기술의 일종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1473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Docker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기초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7" name="Picture 2" descr="Container free icon">
            <a:extLst>
              <a:ext uri="{FF2B5EF4-FFF2-40B4-BE49-F238E27FC236}">
                <a16:creationId xmlns:a16="http://schemas.microsoft.com/office/drawing/2014/main" id="{912A5CE1-7694-DF4C-9E2C-3A1D8EA48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360" y="2037657"/>
            <a:ext cx="2225748" cy="222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ocker free icon">
            <a:extLst>
              <a:ext uri="{FF2B5EF4-FFF2-40B4-BE49-F238E27FC236}">
                <a16:creationId xmlns:a16="http://schemas.microsoft.com/office/drawing/2014/main" id="{753FC5F6-9726-E44E-B81C-0E4B53091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852" y="1775637"/>
            <a:ext cx="2749788" cy="274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94E224-A852-7D4A-8D6C-59E89AEBED45}"/>
              </a:ext>
            </a:extLst>
          </p:cNvPr>
          <p:cNvSpPr txBox="1"/>
          <p:nvPr/>
        </p:nvSpPr>
        <p:spPr>
          <a:xfrm>
            <a:off x="3570308" y="5082363"/>
            <a:ext cx="505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OS</a:t>
            </a:r>
            <a:r>
              <a:rPr kumimoji="1" lang="ko-KR" altLang="en-US" dirty="0"/>
              <a:t> 위에 컨테이너를 올려 어플리케이션을 활용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8321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Docker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기초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9248545-65FD-234D-ABE9-54C1FEFDC83F}"/>
              </a:ext>
            </a:extLst>
          </p:cNvPr>
          <p:cNvSpPr/>
          <p:nvPr/>
        </p:nvSpPr>
        <p:spPr>
          <a:xfrm>
            <a:off x="6984412" y="2121539"/>
            <a:ext cx="1737834" cy="13399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9E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A349B8-5D84-884C-9204-4238B970400E}"/>
              </a:ext>
            </a:extLst>
          </p:cNvPr>
          <p:cNvSpPr/>
          <p:nvPr/>
        </p:nvSpPr>
        <p:spPr>
          <a:xfrm>
            <a:off x="3620860" y="1466077"/>
            <a:ext cx="1737834" cy="20402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9E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9EAC58-880A-BC4F-94FD-104925D65A82}"/>
              </a:ext>
            </a:extLst>
          </p:cNvPr>
          <p:cNvSpPr/>
          <p:nvPr/>
        </p:nvSpPr>
        <p:spPr>
          <a:xfrm>
            <a:off x="1869011" y="1466077"/>
            <a:ext cx="1737834" cy="20402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9E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7B3B29-CEC9-EC48-83F3-6A1230F7ABE4}"/>
              </a:ext>
            </a:extLst>
          </p:cNvPr>
          <p:cNvSpPr/>
          <p:nvPr/>
        </p:nvSpPr>
        <p:spPr>
          <a:xfrm>
            <a:off x="1934413" y="4844208"/>
            <a:ext cx="3354207" cy="547715"/>
          </a:xfrm>
          <a:prstGeom prst="rect">
            <a:avLst/>
          </a:prstGeom>
          <a:solidFill>
            <a:srgbClr val="FF9E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Hardware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C08D49-5C18-D645-9369-93F1C203C7E6}"/>
              </a:ext>
            </a:extLst>
          </p:cNvPr>
          <p:cNvSpPr/>
          <p:nvPr/>
        </p:nvSpPr>
        <p:spPr>
          <a:xfrm>
            <a:off x="1934413" y="4215682"/>
            <a:ext cx="3354207" cy="547715"/>
          </a:xfrm>
          <a:prstGeom prst="rect">
            <a:avLst/>
          </a:prstGeom>
          <a:solidFill>
            <a:srgbClr val="FF9E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Host OS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E419D9A-67AF-1143-A437-D56528EA076C}"/>
              </a:ext>
            </a:extLst>
          </p:cNvPr>
          <p:cNvSpPr/>
          <p:nvPr/>
        </p:nvSpPr>
        <p:spPr>
          <a:xfrm>
            <a:off x="1934413" y="3587157"/>
            <a:ext cx="3354207" cy="547715"/>
          </a:xfrm>
          <a:prstGeom prst="rect">
            <a:avLst/>
          </a:prstGeom>
          <a:solidFill>
            <a:srgbClr val="FF9E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Hypervisor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62E0BC-52F6-7347-972B-ACC5D80BD323}"/>
              </a:ext>
            </a:extLst>
          </p:cNvPr>
          <p:cNvSpPr/>
          <p:nvPr/>
        </p:nvSpPr>
        <p:spPr>
          <a:xfrm>
            <a:off x="1934413" y="2850886"/>
            <a:ext cx="1597686" cy="547715"/>
          </a:xfrm>
          <a:prstGeom prst="rect">
            <a:avLst/>
          </a:prstGeom>
          <a:solidFill>
            <a:srgbClr val="FF9E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Guest OS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87E828-AEF0-4D43-9B93-6842C1C96738}"/>
              </a:ext>
            </a:extLst>
          </p:cNvPr>
          <p:cNvSpPr/>
          <p:nvPr/>
        </p:nvSpPr>
        <p:spPr>
          <a:xfrm>
            <a:off x="1934413" y="2211330"/>
            <a:ext cx="1597686" cy="547715"/>
          </a:xfrm>
          <a:prstGeom prst="rect">
            <a:avLst/>
          </a:prstGeom>
          <a:solidFill>
            <a:srgbClr val="FF9E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라이브러리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5D5A55-652B-2F46-8B2B-1FE6247F4606}"/>
              </a:ext>
            </a:extLst>
          </p:cNvPr>
          <p:cNvSpPr/>
          <p:nvPr/>
        </p:nvSpPr>
        <p:spPr>
          <a:xfrm>
            <a:off x="1934413" y="1582804"/>
            <a:ext cx="1597686" cy="547715"/>
          </a:xfrm>
          <a:prstGeom prst="rect">
            <a:avLst/>
          </a:prstGeom>
          <a:solidFill>
            <a:srgbClr val="FF9E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Application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AD64375-C67B-CC4A-93BC-2661F2BD20D2}"/>
              </a:ext>
            </a:extLst>
          </p:cNvPr>
          <p:cNvSpPr/>
          <p:nvPr/>
        </p:nvSpPr>
        <p:spPr>
          <a:xfrm>
            <a:off x="3690935" y="2850886"/>
            <a:ext cx="1597686" cy="547715"/>
          </a:xfrm>
          <a:prstGeom prst="rect">
            <a:avLst/>
          </a:prstGeom>
          <a:solidFill>
            <a:srgbClr val="FF9E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Guest OS</a:t>
            </a:r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726CD1-32A6-2743-8A78-5F451114F53A}"/>
              </a:ext>
            </a:extLst>
          </p:cNvPr>
          <p:cNvSpPr/>
          <p:nvPr/>
        </p:nvSpPr>
        <p:spPr>
          <a:xfrm>
            <a:off x="3690935" y="2211330"/>
            <a:ext cx="1597686" cy="547715"/>
          </a:xfrm>
          <a:prstGeom prst="rect">
            <a:avLst/>
          </a:prstGeom>
          <a:solidFill>
            <a:srgbClr val="FF9E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라이브러리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5A3628-0260-114E-BA18-DFB835EE6B28}"/>
              </a:ext>
            </a:extLst>
          </p:cNvPr>
          <p:cNvSpPr/>
          <p:nvPr/>
        </p:nvSpPr>
        <p:spPr>
          <a:xfrm>
            <a:off x="3690935" y="1582804"/>
            <a:ext cx="1597686" cy="547715"/>
          </a:xfrm>
          <a:prstGeom prst="rect">
            <a:avLst/>
          </a:prstGeom>
          <a:solidFill>
            <a:srgbClr val="FF9E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Application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A7216EE-A680-6345-98C1-87F79FAA1C79}"/>
              </a:ext>
            </a:extLst>
          </p:cNvPr>
          <p:cNvSpPr/>
          <p:nvPr/>
        </p:nvSpPr>
        <p:spPr>
          <a:xfrm>
            <a:off x="7054486" y="4204652"/>
            <a:ext cx="3354207" cy="547715"/>
          </a:xfrm>
          <a:prstGeom prst="rect">
            <a:avLst/>
          </a:prstGeom>
          <a:solidFill>
            <a:srgbClr val="FF9E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Hardware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CE790B-39C7-7A4E-80F2-C7CF55A5B741}"/>
              </a:ext>
            </a:extLst>
          </p:cNvPr>
          <p:cNvSpPr/>
          <p:nvPr/>
        </p:nvSpPr>
        <p:spPr>
          <a:xfrm>
            <a:off x="7054486" y="3576126"/>
            <a:ext cx="3354207" cy="547715"/>
          </a:xfrm>
          <a:prstGeom prst="rect">
            <a:avLst/>
          </a:prstGeom>
          <a:solidFill>
            <a:srgbClr val="FF9E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Host OS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8E8BE8D-7265-4E43-B96C-19F38202F49D}"/>
              </a:ext>
            </a:extLst>
          </p:cNvPr>
          <p:cNvSpPr/>
          <p:nvPr/>
        </p:nvSpPr>
        <p:spPr>
          <a:xfrm>
            <a:off x="7054486" y="2839855"/>
            <a:ext cx="1597686" cy="547715"/>
          </a:xfrm>
          <a:prstGeom prst="rect">
            <a:avLst/>
          </a:prstGeom>
          <a:solidFill>
            <a:srgbClr val="FF9E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라이브러리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98AD2F6-76FD-6845-A6B8-2D3843E1499E}"/>
              </a:ext>
            </a:extLst>
          </p:cNvPr>
          <p:cNvSpPr/>
          <p:nvPr/>
        </p:nvSpPr>
        <p:spPr>
          <a:xfrm>
            <a:off x="7054486" y="2211330"/>
            <a:ext cx="1597686" cy="547715"/>
          </a:xfrm>
          <a:prstGeom prst="rect">
            <a:avLst/>
          </a:prstGeom>
          <a:solidFill>
            <a:srgbClr val="FF9E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Application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C9F6F8-2636-C243-ACDD-134421F09E08}"/>
              </a:ext>
            </a:extLst>
          </p:cNvPr>
          <p:cNvSpPr/>
          <p:nvPr/>
        </p:nvSpPr>
        <p:spPr>
          <a:xfrm>
            <a:off x="8740933" y="2121539"/>
            <a:ext cx="1737834" cy="13399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9E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B4D8D55-04CC-D845-80A4-4558EAD242F6}"/>
              </a:ext>
            </a:extLst>
          </p:cNvPr>
          <p:cNvSpPr/>
          <p:nvPr/>
        </p:nvSpPr>
        <p:spPr>
          <a:xfrm>
            <a:off x="8811007" y="2839855"/>
            <a:ext cx="1597686" cy="547715"/>
          </a:xfrm>
          <a:prstGeom prst="rect">
            <a:avLst/>
          </a:prstGeom>
          <a:solidFill>
            <a:srgbClr val="FF9E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라이브러리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5A1F0A-38DE-4B4F-8815-04A78568A765}"/>
              </a:ext>
            </a:extLst>
          </p:cNvPr>
          <p:cNvSpPr/>
          <p:nvPr/>
        </p:nvSpPr>
        <p:spPr>
          <a:xfrm>
            <a:off x="8811007" y="2211330"/>
            <a:ext cx="1597686" cy="547715"/>
          </a:xfrm>
          <a:prstGeom prst="rect">
            <a:avLst/>
          </a:prstGeom>
          <a:solidFill>
            <a:srgbClr val="FF9E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Application</a:t>
            </a:r>
            <a:endParaRPr kumimoji="1" lang="ko-Kore-KR" altLang="en-US" dirty="0"/>
          </a:p>
        </p:txBody>
      </p:sp>
      <p:sp>
        <p:nvSpPr>
          <p:cNvPr id="30" name="오른쪽 화살표[R] 29">
            <a:extLst>
              <a:ext uri="{FF2B5EF4-FFF2-40B4-BE49-F238E27FC236}">
                <a16:creationId xmlns:a16="http://schemas.microsoft.com/office/drawing/2014/main" id="{AE0205B4-081B-5844-89C3-1B7EA07D8CA8}"/>
              </a:ext>
            </a:extLst>
          </p:cNvPr>
          <p:cNvSpPr/>
          <p:nvPr/>
        </p:nvSpPr>
        <p:spPr>
          <a:xfrm>
            <a:off x="5825855" y="3232488"/>
            <a:ext cx="766142" cy="547714"/>
          </a:xfrm>
          <a:prstGeom prst="rightArrow">
            <a:avLst/>
          </a:prstGeom>
          <a:solidFill>
            <a:srgbClr val="FF9E1B"/>
          </a:solidFill>
          <a:ln>
            <a:solidFill>
              <a:srgbClr val="FF9E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EC778F-6961-DE4B-90E1-A727E1A5FA7B}"/>
              </a:ext>
            </a:extLst>
          </p:cNvPr>
          <p:cNvSpPr txBox="1"/>
          <p:nvPr/>
        </p:nvSpPr>
        <p:spPr>
          <a:xfrm>
            <a:off x="3811566" y="5564259"/>
            <a:ext cx="456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이전의 가상화 기술에 비하여 훨씬 가볍다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6994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Docker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기초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028" name="Picture 4" descr="MySQL - 나무위키">
            <a:extLst>
              <a:ext uri="{FF2B5EF4-FFF2-40B4-BE49-F238E27FC236}">
                <a16:creationId xmlns:a16="http://schemas.microsoft.com/office/drawing/2014/main" id="{0C581BBF-C66F-B24A-B0E2-E329C1D5F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062" y="2355273"/>
            <a:ext cx="3044580" cy="214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8D6CE55-F30E-304C-8C18-540FCEABC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50" y="2933700"/>
            <a:ext cx="2959100" cy="990600"/>
          </a:xfrm>
          <a:prstGeom prst="rect">
            <a:avLst/>
          </a:prstGeom>
        </p:spPr>
      </p:pic>
      <p:pic>
        <p:nvPicPr>
          <p:cNvPr id="1032" name="Picture 8" descr="Rabbitmq, logo Free Icon of Vector Logo">
            <a:extLst>
              <a:ext uri="{FF2B5EF4-FFF2-40B4-BE49-F238E27FC236}">
                <a16:creationId xmlns:a16="http://schemas.microsoft.com/office/drawing/2014/main" id="{7B6AEC4E-0BDD-7643-AF63-54164B04D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358" y="2689225"/>
            <a:ext cx="2959100" cy="147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911C207-CFDF-8E44-8543-76A5CCA417C5}"/>
              </a:ext>
            </a:extLst>
          </p:cNvPr>
          <p:cNvSpPr txBox="1"/>
          <p:nvPr/>
        </p:nvSpPr>
        <p:spPr>
          <a:xfrm>
            <a:off x="2098766" y="5011366"/>
            <a:ext cx="799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웹 어플리케이션 개발에 필요한 다양한 소프트웨어의 설치를 간소화 해준다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569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Docker Desktop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설치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C657595-B6F3-4F44-9DF0-26C184354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377" y="1244200"/>
            <a:ext cx="9041245" cy="436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44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Docker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테스트 해보기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BFA4E7F-885B-8548-B535-2085F425B0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186"/>
          <a:stretch/>
        </p:blipFill>
        <p:spPr>
          <a:xfrm>
            <a:off x="1619250" y="1205466"/>
            <a:ext cx="8953500" cy="444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47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Docker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테스트 해보기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580E94B5-2D6A-7C45-836E-B7D175A06F7B}"/>
              </a:ext>
            </a:extLst>
          </p:cNvPr>
          <p:cNvGrpSpPr/>
          <p:nvPr/>
        </p:nvGrpSpPr>
        <p:grpSpPr>
          <a:xfrm>
            <a:off x="2374492" y="1281996"/>
            <a:ext cx="7443015" cy="4464127"/>
            <a:chOff x="3070889" y="1950484"/>
            <a:chExt cx="4965700" cy="297829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2BCF977-3503-5C44-B500-FAA08FCA72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8304"/>
            <a:stretch/>
          </p:blipFill>
          <p:spPr>
            <a:xfrm>
              <a:off x="3070889" y="1950484"/>
              <a:ext cx="4965700" cy="266404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96DF4CF-DA16-7547-AC5D-EB7435B8D8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2722"/>
            <a:stretch/>
          </p:blipFill>
          <p:spPr>
            <a:xfrm>
              <a:off x="3070889" y="4614531"/>
              <a:ext cx="4965700" cy="314251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946E95B-888B-DA4B-AD3C-C234346C399E}"/>
                </a:ext>
              </a:extLst>
            </p:cNvPr>
            <p:cNvSpPr/>
            <p:nvPr/>
          </p:nvSpPr>
          <p:spPr>
            <a:xfrm>
              <a:off x="5560828" y="4614531"/>
              <a:ext cx="2475761" cy="3142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9165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2987</TotalTime>
  <Words>120</Words>
  <Application>Microsoft Macintosh PowerPoint</Application>
  <PresentationFormat>와이드스크린</PresentationFormat>
  <Paragraphs>39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Noto Sans CJK KR Bold</vt:lpstr>
      <vt:lpstr>Noto Sans CJK KR DemiLight</vt:lpstr>
      <vt:lpstr>Noto Sans CJK KR Light</vt:lpstr>
      <vt:lpstr>Noto Sans CJK KR Medium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Park Jeeho</cp:lastModifiedBy>
  <cp:revision>161</cp:revision>
  <dcterms:created xsi:type="dcterms:W3CDTF">2019-05-07T05:36:17Z</dcterms:created>
  <dcterms:modified xsi:type="dcterms:W3CDTF">2022-01-02T16:56:29Z</dcterms:modified>
</cp:coreProperties>
</file>