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9" r:id="rId2"/>
    <p:sldId id="281" r:id="rId3"/>
    <p:sldId id="282" r:id="rId4"/>
    <p:sldId id="325" r:id="rId5"/>
    <p:sldId id="321" r:id="rId6"/>
    <p:sldId id="322" r:id="rId7"/>
    <p:sldId id="323" r:id="rId8"/>
    <p:sldId id="324" r:id="rId9"/>
    <p:sldId id="326" r:id="rId10"/>
    <p:sldId id="328" r:id="rId11"/>
    <p:sldId id="329" r:id="rId12"/>
    <p:sldId id="330" r:id="rId13"/>
    <p:sldId id="332" r:id="rId14"/>
    <p:sldId id="333" r:id="rId15"/>
    <p:sldId id="334" r:id="rId16"/>
    <p:sldId id="335" r:id="rId17"/>
    <p:sldId id="33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50"/>
  </p:normalViewPr>
  <p:slideViewPr>
    <p:cSldViewPr snapToGrid="0" snapToObjects="1">
      <p:cViewPr varScale="1">
        <p:scale>
          <a:sx n="93" d="100"/>
          <a:sy n="93" d="100"/>
        </p:scale>
        <p:origin x="216" y="78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1/3/22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Client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– Server Model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0-4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Frontend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Backend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1" name="Picture 2" descr="Html 5 free icon">
            <a:extLst>
              <a:ext uri="{FF2B5EF4-FFF2-40B4-BE49-F238E27FC236}">
                <a16:creationId xmlns:a16="http://schemas.microsoft.com/office/drawing/2014/main" id="{BA21C50D-1344-7C44-9E99-E891498A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90" y="1812396"/>
            <a:ext cx="1425217" cy="142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ss free icon">
            <a:extLst>
              <a:ext uri="{FF2B5EF4-FFF2-40B4-BE49-F238E27FC236}">
                <a16:creationId xmlns:a16="http://schemas.microsoft.com/office/drawing/2014/main" id="{189E13A0-0E73-CC4A-960B-8521E4B1E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97" y="2533403"/>
            <a:ext cx="1442296" cy="14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Javascript free icon">
            <a:extLst>
              <a:ext uri="{FF2B5EF4-FFF2-40B4-BE49-F238E27FC236}">
                <a16:creationId xmlns:a16="http://schemas.microsoft.com/office/drawing/2014/main" id="{DB097B0F-358E-6C48-A6E2-2005F80ED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044" y="3263050"/>
            <a:ext cx="1442296" cy="14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F289B965-8B56-A243-A243-5DE5BE844198}"/>
              </a:ext>
            </a:extLst>
          </p:cNvPr>
          <p:cNvSpPr/>
          <p:nvPr/>
        </p:nvSpPr>
        <p:spPr>
          <a:xfrm>
            <a:off x="5802584" y="2923430"/>
            <a:ext cx="707897" cy="61136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050" name="Picture 2" descr="Vue.js">
            <a:extLst>
              <a:ext uri="{FF2B5EF4-FFF2-40B4-BE49-F238E27FC236}">
                <a16:creationId xmlns:a16="http://schemas.microsoft.com/office/drawing/2014/main" id="{CEE4C46B-74EC-7F48-A3F0-FC3D6552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17" y="2621850"/>
            <a:ext cx="1478747" cy="128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ct – A JavaScript library for building user interfaces">
            <a:extLst>
              <a:ext uri="{FF2B5EF4-FFF2-40B4-BE49-F238E27FC236}">
                <a16:creationId xmlns:a16="http://schemas.microsoft.com/office/drawing/2014/main" id="{679FB087-FA4D-744A-952F-C492D635A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371" y="2533403"/>
            <a:ext cx="1624064" cy="140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53EBDB-BDDE-8241-BA98-10FC5F6966E8}"/>
              </a:ext>
            </a:extLst>
          </p:cNvPr>
          <p:cNvSpPr txBox="1"/>
          <p:nvPr/>
        </p:nvSpPr>
        <p:spPr>
          <a:xfrm>
            <a:off x="1437404" y="5180460"/>
            <a:ext cx="943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Frontend </a:t>
            </a:r>
            <a:r>
              <a:rPr kumimoji="1" lang="ko-KR" altLang="en-US" sz="2400" dirty="0"/>
              <a:t>개발자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브라우저에 보이는걸 중점으로 공부하는 개발자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169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Frontend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Backend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D1A001-F84C-DE44-B583-09C5A80D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1099705"/>
            <a:ext cx="9690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8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Frontend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Backend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1162030-441C-FA4E-A19C-69E3F060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1099705"/>
            <a:ext cx="96901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Frontend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Backend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8B0F06-778B-E545-A010-AF19D52F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53" y="1917001"/>
            <a:ext cx="4327474" cy="3043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2DD8B9-6111-7644-8332-02A923860858}"/>
              </a:ext>
            </a:extLst>
          </p:cNvPr>
          <p:cNvSpPr txBox="1"/>
          <p:nvPr/>
        </p:nvSpPr>
        <p:spPr>
          <a:xfrm>
            <a:off x="1674853" y="5632060"/>
            <a:ext cx="8842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Backend </a:t>
            </a:r>
            <a:r>
              <a:rPr kumimoji="1" lang="ko-KR" altLang="en-US" sz="2400" dirty="0"/>
              <a:t>개발자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상황에 맞는 </a:t>
            </a:r>
            <a:r>
              <a:rPr kumimoji="1" lang="ko-KR" altLang="en-US" sz="2400" dirty="0" err="1"/>
              <a:t>로직과</a:t>
            </a:r>
            <a:r>
              <a:rPr kumimoji="1" lang="ko-KR" altLang="en-US" sz="2400" dirty="0"/>
              <a:t> 데이터를 다루는 개발자</a:t>
            </a:r>
            <a:endParaRPr kumimoji="1" lang="ko-Kore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41924C-EEBE-1640-A120-9270B1D10062}"/>
              </a:ext>
            </a:extLst>
          </p:cNvPr>
          <p:cNvCxnSpPr>
            <a:cxnSpLocks/>
          </p:cNvCxnSpPr>
          <p:nvPr/>
        </p:nvCxnSpPr>
        <p:spPr>
          <a:xfrm>
            <a:off x="6331066" y="3431767"/>
            <a:ext cx="1112724" cy="706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EF9BC7-9D9D-4940-AD35-710AB479AB31}"/>
              </a:ext>
            </a:extLst>
          </p:cNvPr>
          <p:cNvSpPr txBox="1"/>
          <p:nvPr/>
        </p:nvSpPr>
        <p:spPr>
          <a:xfrm>
            <a:off x="6387856" y="3130735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요청 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pic>
        <p:nvPicPr>
          <p:cNvPr id="6146" name="Picture 2" descr="Server free icon">
            <a:extLst>
              <a:ext uri="{FF2B5EF4-FFF2-40B4-BE49-F238E27FC236}">
                <a16:creationId xmlns:a16="http://schemas.microsoft.com/office/drawing/2014/main" id="{ED73EA75-FBE5-D74D-8EC0-87905C756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29" y="2137144"/>
            <a:ext cx="2583712" cy="25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Frontend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Backend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8" name="Picture 2" descr="Database free icon">
            <a:extLst>
              <a:ext uri="{FF2B5EF4-FFF2-40B4-BE49-F238E27FC236}">
                <a16:creationId xmlns:a16="http://schemas.microsoft.com/office/drawing/2014/main" id="{2519AE39-B857-324F-B78F-585FBBC2E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47" y="2551813"/>
            <a:ext cx="1754373" cy="175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rowser free icon">
            <a:extLst>
              <a:ext uri="{FF2B5EF4-FFF2-40B4-BE49-F238E27FC236}">
                <a16:creationId xmlns:a16="http://schemas.microsoft.com/office/drawing/2014/main" id="{288ED315-6197-6F4B-8371-39105EE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18" y="2551813"/>
            <a:ext cx="1754373" cy="175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십자형[C] 1">
            <a:extLst>
              <a:ext uri="{FF2B5EF4-FFF2-40B4-BE49-F238E27FC236}">
                <a16:creationId xmlns:a16="http://schemas.microsoft.com/office/drawing/2014/main" id="{861F83C3-043C-B441-A3EF-2BDD8903DE06}"/>
              </a:ext>
            </a:extLst>
          </p:cNvPr>
          <p:cNvSpPr/>
          <p:nvPr/>
        </p:nvSpPr>
        <p:spPr>
          <a:xfrm>
            <a:off x="3103416" y="3232296"/>
            <a:ext cx="393405" cy="393405"/>
          </a:xfrm>
          <a:prstGeom prst="plus">
            <a:avLst>
              <a:gd name="adj" fmla="val 3851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E398E-F981-D04E-896C-1C049FE0AC58}"/>
              </a:ext>
            </a:extLst>
          </p:cNvPr>
          <p:cNvSpPr txBox="1"/>
          <p:nvPr/>
        </p:nvSpPr>
        <p:spPr>
          <a:xfrm>
            <a:off x="1431658" y="4716421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전통적인</a:t>
            </a:r>
            <a:r>
              <a:rPr kumimoji="1" lang="ko-KR" altLang="en-US" dirty="0"/>
              <a:t> 의미의 </a:t>
            </a:r>
            <a:r>
              <a:rPr kumimoji="1" lang="en-US" altLang="ko-KR" dirty="0"/>
              <a:t>Full-Stack </a:t>
            </a:r>
            <a:r>
              <a:rPr kumimoji="1" lang="ko-KR" altLang="en-US" dirty="0"/>
              <a:t>개발자</a:t>
            </a:r>
            <a:endParaRPr kumimoji="1" lang="ko-Kore-KR" altLang="en-US" dirty="0"/>
          </a:p>
        </p:txBody>
      </p:sp>
      <p:pic>
        <p:nvPicPr>
          <p:cNvPr id="1030" name="Picture 6" descr="Artificial intelligence free icon">
            <a:extLst>
              <a:ext uri="{FF2B5EF4-FFF2-40B4-BE49-F238E27FC236}">
                <a16:creationId xmlns:a16="http://schemas.microsoft.com/office/drawing/2014/main" id="{0395602F-6761-554B-9F7E-47078439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80" y="1756794"/>
            <a:ext cx="1460052" cy="146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free icon">
            <a:extLst>
              <a:ext uri="{FF2B5EF4-FFF2-40B4-BE49-F238E27FC236}">
                <a16:creationId xmlns:a16="http://schemas.microsoft.com/office/drawing/2014/main" id="{C1B7C685-82B7-6B40-A3A8-40DE012E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52" y="3641155"/>
            <a:ext cx="1460052" cy="146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tcoin free icon">
            <a:extLst>
              <a:ext uri="{FF2B5EF4-FFF2-40B4-BE49-F238E27FC236}">
                <a16:creationId xmlns:a16="http://schemas.microsoft.com/office/drawing/2014/main" id="{17A0CD06-D4E7-3147-A2C3-650015A4F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715" y="1756794"/>
            <a:ext cx="1460052" cy="146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367F87-BE3D-5C4B-AE0A-221F6180CAB7}"/>
              </a:ext>
            </a:extLst>
          </p:cNvPr>
          <p:cNvSpPr txBox="1"/>
          <p:nvPr/>
        </p:nvSpPr>
        <p:spPr>
          <a:xfrm>
            <a:off x="7247660" y="534085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일반적인 웹 개발의 범주 밖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0999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Client – Server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074" name="Picture 2" descr="Internet free icon">
            <a:extLst>
              <a:ext uri="{FF2B5EF4-FFF2-40B4-BE49-F238E27FC236}">
                <a16:creationId xmlns:a16="http://schemas.microsoft.com/office/drawing/2014/main" id="{971EA414-8A9B-DB4B-BC58-0EF9BD689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07" y="1733107"/>
            <a:ext cx="3391786" cy="339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D3FB30-FF38-B04F-8B3C-7210BC6139EE}"/>
              </a:ext>
            </a:extLst>
          </p:cNvPr>
          <p:cNvSpPr txBox="1"/>
          <p:nvPr/>
        </p:nvSpPr>
        <p:spPr>
          <a:xfrm>
            <a:off x="2294703" y="5560828"/>
            <a:ext cx="760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인터넷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Internet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원격으로 연결된 수많은 컴퓨터들이 이루는 네트워크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502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Client – Server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074" name="Picture 2" descr="Internet free icon">
            <a:extLst>
              <a:ext uri="{FF2B5EF4-FFF2-40B4-BE49-F238E27FC236}">
                <a16:creationId xmlns:a16="http://schemas.microsoft.com/office/drawing/2014/main" id="{971EA414-8A9B-DB4B-BC58-0EF9BD689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223" y="2805222"/>
            <a:ext cx="1247556" cy="12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omputer free icon">
            <a:extLst>
              <a:ext uri="{FF2B5EF4-FFF2-40B4-BE49-F238E27FC236}">
                <a16:creationId xmlns:a16="http://schemas.microsoft.com/office/drawing/2014/main" id="{967B79EF-9AC8-F745-BBB5-85C664AE6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16" y="1649598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rver free icon">
            <a:extLst>
              <a:ext uri="{FF2B5EF4-FFF2-40B4-BE49-F238E27FC236}">
                <a16:creationId xmlns:a16="http://schemas.microsoft.com/office/drawing/2014/main" id="{59EE7956-D93E-6340-A0A5-3AB03F3F2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15" y="3790183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rowser free icon">
            <a:extLst>
              <a:ext uri="{FF2B5EF4-FFF2-40B4-BE49-F238E27FC236}">
                <a16:creationId xmlns:a16="http://schemas.microsoft.com/office/drawing/2014/main" id="{5D6CC312-E9DA-7142-82A0-25B7A1CE5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74" y="2339968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479F2C-2039-A643-B5D2-83A126F7E62B}"/>
              </a:ext>
            </a:extLst>
          </p:cNvPr>
          <p:cNvCxnSpPr/>
          <p:nvPr/>
        </p:nvCxnSpPr>
        <p:spPr>
          <a:xfrm flipV="1">
            <a:off x="6719779" y="2374245"/>
            <a:ext cx="967561" cy="624136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8742A3-2971-994A-AA54-9D9E2BCC0E3A}"/>
              </a:ext>
            </a:extLst>
          </p:cNvPr>
          <p:cNvCxnSpPr>
            <a:cxnSpLocks/>
          </p:cNvCxnSpPr>
          <p:nvPr/>
        </p:nvCxnSpPr>
        <p:spPr>
          <a:xfrm>
            <a:off x="6719779" y="3859620"/>
            <a:ext cx="967561" cy="696789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6B3AE9-F92E-D946-93C0-40E3E3E7BFF0}"/>
              </a:ext>
            </a:extLst>
          </p:cNvPr>
          <p:cNvCxnSpPr/>
          <p:nvPr/>
        </p:nvCxnSpPr>
        <p:spPr>
          <a:xfrm>
            <a:off x="4380614" y="3429000"/>
            <a:ext cx="896567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6A102B-6386-F641-956C-3841110272D8}"/>
              </a:ext>
            </a:extLst>
          </p:cNvPr>
          <p:cNvSpPr txBox="1"/>
          <p:nvPr/>
        </p:nvSpPr>
        <p:spPr>
          <a:xfrm>
            <a:off x="4527147" y="30596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A33C3E-9ECF-1641-96E9-6CACBDD3DDB8}"/>
              </a:ext>
            </a:extLst>
          </p:cNvPr>
          <p:cNvSpPr txBox="1"/>
          <p:nvPr/>
        </p:nvSpPr>
        <p:spPr>
          <a:xfrm>
            <a:off x="6719779" y="231698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A9B3B3-E85C-7A4A-85D4-5A59499DD78B}"/>
              </a:ext>
            </a:extLst>
          </p:cNvPr>
          <p:cNvSpPr txBox="1"/>
          <p:nvPr/>
        </p:nvSpPr>
        <p:spPr>
          <a:xfrm>
            <a:off x="6719779" y="42080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B6C48E-8519-5646-9860-EA9F4EE9E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0250" y="5556230"/>
            <a:ext cx="5651500" cy="4699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BB149B-F75B-C246-9FFF-93D0E0F431E3}"/>
              </a:ext>
            </a:extLst>
          </p:cNvPr>
          <p:cNvSpPr/>
          <p:nvPr/>
        </p:nvSpPr>
        <p:spPr>
          <a:xfrm>
            <a:off x="4944140" y="5613990"/>
            <a:ext cx="744279" cy="39087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4" name="Picture 2" descr="Spring Boot - 파일 업로드 용량제한 설정">
            <a:extLst>
              <a:ext uri="{FF2B5EF4-FFF2-40B4-BE49-F238E27FC236}">
                <a16:creationId xmlns:a16="http://schemas.microsoft.com/office/drawing/2014/main" id="{9596BE2F-6B3C-144F-B9F2-0BE500EE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682" y="3974201"/>
            <a:ext cx="2071732" cy="108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15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/>
      <p:bldP spid="20" grpId="0"/>
      <p:bldP spid="20" grpId="1"/>
      <p:bldP spid="20" grpId="2"/>
      <p:bldP spid="21" grpId="0"/>
      <p:bldP spid="21" grpId="1"/>
      <p:bldP spid="21" grpId="2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Client – Server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4" name="Picture 2" descr="Spring Boot - 파일 업로드 용량제한 설정">
            <a:extLst>
              <a:ext uri="{FF2B5EF4-FFF2-40B4-BE49-F238E27FC236}">
                <a16:creationId xmlns:a16="http://schemas.microsoft.com/office/drawing/2014/main" id="{9596BE2F-6B3C-144F-B9F2-0BE500EE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88" y="1661492"/>
            <a:ext cx="4592284" cy="241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F6459-ECFB-8843-9796-67075844A1A3}"/>
              </a:ext>
            </a:extLst>
          </p:cNvPr>
          <p:cNvSpPr txBox="1"/>
          <p:nvPr/>
        </p:nvSpPr>
        <p:spPr>
          <a:xfrm>
            <a:off x="1448529" y="4072442"/>
            <a:ext cx="4330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(Web) Application Framework</a:t>
            </a:r>
            <a:endParaRPr kumimoji="1" lang="ko-Kore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46FFDB-BA6F-B14F-B51F-FFF4D1D93C41}"/>
              </a:ext>
            </a:extLst>
          </p:cNvPr>
          <p:cNvSpPr txBox="1"/>
          <p:nvPr/>
        </p:nvSpPr>
        <p:spPr>
          <a:xfrm>
            <a:off x="6281930" y="2441598"/>
            <a:ext cx="2858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HTTP </a:t>
            </a:r>
            <a:r>
              <a:rPr kumimoji="1" lang="ko-KR" altLang="en-US" sz="2000" dirty="0"/>
              <a:t>요청 등을 받으면</a:t>
            </a:r>
            <a:endParaRPr kumimoji="1" lang="ko-Kore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C25AA5-57C4-B846-9EE9-4551452739E8}"/>
              </a:ext>
            </a:extLst>
          </p:cNvPr>
          <p:cNvSpPr txBox="1"/>
          <p:nvPr/>
        </p:nvSpPr>
        <p:spPr>
          <a:xfrm>
            <a:off x="6281930" y="2947356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요청에 따른 응답을 돌려주는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D2EDD-E1C5-324E-8C07-2D33640B765E}"/>
              </a:ext>
            </a:extLst>
          </p:cNvPr>
          <p:cNvSpPr txBox="1"/>
          <p:nvPr/>
        </p:nvSpPr>
        <p:spPr>
          <a:xfrm>
            <a:off x="6281930" y="3453114"/>
            <a:ext cx="4599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Web Application</a:t>
            </a:r>
            <a:r>
              <a:rPr kumimoji="1" lang="ko-KR" altLang="en-US" sz="2000" dirty="0"/>
              <a:t>을 만드는 </a:t>
            </a:r>
            <a:r>
              <a:rPr kumimoji="1" lang="en-US" altLang="ko-KR" sz="2000" dirty="0"/>
              <a:t>Framework</a:t>
            </a:r>
            <a:endParaRPr kumimoji="1" lang="ko-Kore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887A3-F75E-5F4E-8DDD-FC3D564B533D}"/>
              </a:ext>
            </a:extLst>
          </p:cNvPr>
          <p:cNvSpPr txBox="1"/>
          <p:nvPr/>
        </p:nvSpPr>
        <p:spPr>
          <a:xfrm>
            <a:off x="1023147" y="5293694"/>
            <a:ext cx="1014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dirty="0"/>
              <a:t>Spring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Boot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기초로 웹 서비스에 필요한 요소들을 알아보자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F9762-7CBD-E145-85AC-93BF8F3081FF}"/>
              </a:ext>
            </a:extLst>
          </p:cNvPr>
          <p:cNvSpPr txBox="1"/>
          <p:nvPr/>
        </p:nvSpPr>
        <p:spPr>
          <a:xfrm>
            <a:off x="6323192" y="3830054"/>
            <a:ext cx="4517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*Framework: </a:t>
            </a:r>
            <a:r>
              <a:rPr kumimoji="1" lang="ko-KR" altLang="en-US" sz="1200" dirty="0"/>
              <a:t>특정한 목적을 위한 도구 또는 라이브러리의 모음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70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498789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HTML, CSS, JS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Frontend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Backend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Client – Server Model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에 대하여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Client –Server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HTML, CSS, JS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Spring Boot - 파일 업로드 용량제한 설정">
            <a:extLst>
              <a:ext uri="{FF2B5EF4-FFF2-40B4-BE49-F238E27FC236}">
                <a16:creationId xmlns:a16="http://schemas.microsoft.com/office/drawing/2014/main" id="{D84DE42C-F551-D442-A884-F57516B4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77" y="2015356"/>
            <a:ext cx="4605646" cy="24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401A4-1942-F948-A98A-65A235D26927}"/>
              </a:ext>
            </a:extLst>
          </p:cNvPr>
          <p:cNvSpPr txBox="1"/>
          <p:nvPr/>
        </p:nvSpPr>
        <p:spPr>
          <a:xfrm>
            <a:off x="2396461" y="4853276"/>
            <a:ext cx="7399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800" dirty="0"/>
              <a:t>Spring Boot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–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(Web) Application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91473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HTML, CSS, JS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6" name="Picture 2" descr="Html 5 free icon">
            <a:extLst>
              <a:ext uri="{FF2B5EF4-FFF2-40B4-BE49-F238E27FC236}">
                <a16:creationId xmlns:a16="http://schemas.microsoft.com/office/drawing/2014/main" id="{CA0BFFB1-FF2E-884A-BF32-2342E7F2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24" y="1967346"/>
            <a:ext cx="2528130" cy="25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ss free icon">
            <a:extLst>
              <a:ext uri="{FF2B5EF4-FFF2-40B4-BE49-F238E27FC236}">
                <a16:creationId xmlns:a16="http://schemas.microsoft.com/office/drawing/2014/main" id="{6870FF47-AD1A-0547-BB5A-22FF4751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35" y="1967346"/>
            <a:ext cx="2528130" cy="25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Javascript free icon">
            <a:extLst>
              <a:ext uri="{FF2B5EF4-FFF2-40B4-BE49-F238E27FC236}">
                <a16:creationId xmlns:a16="http://schemas.microsoft.com/office/drawing/2014/main" id="{11C3EB87-6DC0-224F-8330-02B30780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46" y="1967346"/>
            <a:ext cx="2528130" cy="25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785C55-E4AE-2340-A5AD-D95C6AEAA3EA}"/>
              </a:ext>
            </a:extLst>
          </p:cNvPr>
          <p:cNvSpPr txBox="1"/>
          <p:nvPr/>
        </p:nvSpPr>
        <p:spPr>
          <a:xfrm>
            <a:off x="4398676" y="5040154"/>
            <a:ext cx="339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Internet</a:t>
            </a:r>
            <a:r>
              <a:rPr kumimoji="1" lang="ko-Kore-KR" altLang="en-US" sz="2400" dirty="0"/>
              <a:t>의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Cornerstone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592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HTML, CSS, JS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6" name="Picture 2" descr="Html 5 free icon">
            <a:extLst>
              <a:ext uri="{FF2B5EF4-FFF2-40B4-BE49-F238E27FC236}">
                <a16:creationId xmlns:a16="http://schemas.microsoft.com/office/drawing/2014/main" id="{CA0BFFB1-FF2E-884A-BF32-2342E7F2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30" y="1286584"/>
            <a:ext cx="1336881" cy="13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ss free icon">
            <a:extLst>
              <a:ext uri="{FF2B5EF4-FFF2-40B4-BE49-F238E27FC236}">
                <a16:creationId xmlns:a16="http://schemas.microsoft.com/office/drawing/2014/main" id="{6870FF47-AD1A-0547-BB5A-22FF4751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30" y="2955880"/>
            <a:ext cx="1336881" cy="13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Javascript free icon">
            <a:extLst>
              <a:ext uri="{FF2B5EF4-FFF2-40B4-BE49-F238E27FC236}">
                <a16:creationId xmlns:a16="http://schemas.microsoft.com/office/drawing/2014/main" id="{11C3EB87-6DC0-224F-8330-02B30780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30" y="4625177"/>
            <a:ext cx="1336881" cy="13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785C55-E4AE-2340-A5AD-D95C6AEAA3EA}"/>
              </a:ext>
            </a:extLst>
          </p:cNvPr>
          <p:cNvSpPr txBox="1"/>
          <p:nvPr/>
        </p:nvSpPr>
        <p:spPr>
          <a:xfrm>
            <a:off x="3292890" y="1724191"/>
            <a:ext cx="704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HTML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브라우저에 표시될 내용을 기술하는 언어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BC599-FEA8-9B45-A549-8D7DC96983D3}"/>
              </a:ext>
            </a:extLst>
          </p:cNvPr>
          <p:cNvSpPr txBox="1"/>
          <p:nvPr/>
        </p:nvSpPr>
        <p:spPr>
          <a:xfrm>
            <a:off x="3292890" y="3393487"/>
            <a:ext cx="541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CSS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표현되는 형식을 정의하는 언어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D936C-BB5F-0344-A65D-D46F222D33E8}"/>
              </a:ext>
            </a:extLst>
          </p:cNvPr>
          <p:cNvSpPr txBox="1"/>
          <p:nvPr/>
        </p:nvSpPr>
        <p:spPr>
          <a:xfrm>
            <a:off x="3292890" y="5062784"/>
            <a:ext cx="5474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JS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브라우저에 동작을 제공하는 언어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47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HTML, CSS, JS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1" name="Picture 6" descr="Browser free icon">
            <a:extLst>
              <a:ext uri="{FF2B5EF4-FFF2-40B4-BE49-F238E27FC236}">
                <a16:creationId xmlns:a16="http://schemas.microsoft.com/office/drawing/2014/main" id="{55D85E50-882A-0C40-8A65-ADDB0696B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85" y="1673126"/>
            <a:ext cx="3511748" cy="35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ml 5 free icon">
            <a:extLst>
              <a:ext uri="{FF2B5EF4-FFF2-40B4-BE49-F238E27FC236}">
                <a16:creationId xmlns:a16="http://schemas.microsoft.com/office/drawing/2014/main" id="{37690B21-5B7A-E446-9227-B6A080F1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67" y="1978346"/>
            <a:ext cx="1425217" cy="142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ss free icon">
            <a:extLst>
              <a:ext uri="{FF2B5EF4-FFF2-40B4-BE49-F238E27FC236}">
                <a16:creationId xmlns:a16="http://schemas.microsoft.com/office/drawing/2014/main" id="{8802BD89-4FCA-A247-ACE5-6E67E62D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74" y="2699353"/>
            <a:ext cx="1442296" cy="14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Javascript free icon">
            <a:extLst>
              <a:ext uri="{FF2B5EF4-FFF2-40B4-BE49-F238E27FC236}">
                <a16:creationId xmlns:a16="http://schemas.microsoft.com/office/drawing/2014/main" id="{AEFE5C76-E30B-0141-AEF1-BAF477DB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21" y="3429000"/>
            <a:ext cx="1442296" cy="14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890589F4-4A28-C94E-A0ED-F46A8730F5CF}"/>
              </a:ext>
            </a:extLst>
          </p:cNvPr>
          <p:cNvSpPr/>
          <p:nvPr/>
        </p:nvSpPr>
        <p:spPr>
          <a:xfrm>
            <a:off x="5430445" y="3114817"/>
            <a:ext cx="707897" cy="61136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47649-F376-FE45-8D76-7A816B1F1C40}"/>
              </a:ext>
            </a:extLst>
          </p:cNvPr>
          <p:cNvSpPr txBox="1"/>
          <p:nvPr/>
        </p:nvSpPr>
        <p:spPr>
          <a:xfrm>
            <a:off x="3033919" y="5370110"/>
            <a:ext cx="5503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인터넷 브라우저가 사용하는 기술이다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18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HTML, CSS, JS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" name="Picture 2" descr="Internet explorer free icon">
            <a:extLst>
              <a:ext uri="{FF2B5EF4-FFF2-40B4-BE49-F238E27FC236}">
                <a16:creationId xmlns:a16="http://schemas.microsoft.com/office/drawing/2014/main" id="{478AC4BC-D412-5C47-BF70-5E3051F7F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71" y="2020184"/>
            <a:ext cx="1289154" cy="128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Netscape free icon">
            <a:extLst>
              <a:ext uri="{FF2B5EF4-FFF2-40B4-BE49-F238E27FC236}">
                <a16:creationId xmlns:a16="http://schemas.microsoft.com/office/drawing/2014/main" id="{FE2BB491-C1E2-034E-A1C8-943C1002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905" y="2020186"/>
            <a:ext cx="1289152" cy="12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Firefox free icon">
            <a:extLst>
              <a:ext uri="{FF2B5EF4-FFF2-40B4-BE49-F238E27FC236}">
                <a16:creationId xmlns:a16="http://schemas.microsoft.com/office/drawing/2014/main" id="{F64DF606-36C1-D244-BA83-09B959F9E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70" y="3429000"/>
            <a:ext cx="1289154" cy="12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0320C8-37CF-9B4E-8620-0E8977A2E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891" y="2378097"/>
            <a:ext cx="5334629" cy="21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3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HTML, CSS, JS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8" name="Picture 2" descr="Chrome free icon">
            <a:extLst>
              <a:ext uri="{FF2B5EF4-FFF2-40B4-BE49-F238E27FC236}">
                <a16:creationId xmlns:a16="http://schemas.microsoft.com/office/drawing/2014/main" id="{BEFE5BF6-4CC8-3C47-850E-18560DDC0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76" y="2156373"/>
            <a:ext cx="2981459" cy="298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icrosoft Edge - Wikipedia">
            <a:extLst>
              <a:ext uri="{FF2B5EF4-FFF2-40B4-BE49-F238E27FC236}">
                <a16:creationId xmlns:a16="http://schemas.microsoft.com/office/drawing/2014/main" id="{1D1F05BC-4354-4A4A-83A8-632C5EB0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52" y="1407104"/>
            <a:ext cx="2358262" cy="235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네이버 웨일 브라우저 다운로드｜Whale | Download Beer">
            <a:extLst>
              <a:ext uri="{FF2B5EF4-FFF2-40B4-BE49-F238E27FC236}">
                <a16:creationId xmlns:a16="http://schemas.microsoft.com/office/drawing/2014/main" id="{335FFFA8-6D8E-4F42-B7AF-579AD5188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469" y="2981364"/>
            <a:ext cx="2358262" cy="235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08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Frontend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Backend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4" name="Picture 6" descr="Browser free icon">
            <a:extLst>
              <a:ext uri="{FF2B5EF4-FFF2-40B4-BE49-F238E27FC236}">
                <a16:creationId xmlns:a16="http://schemas.microsoft.com/office/drawing/2014/main" id="{E879C86F-BF50-7248-AC4A-4ACEFFFF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85" y="1673126"/>
            <a:ext cx="3511748" cy="35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AF60D3-CB30-1E48-948B-D2090B97DE60}"/>
              </a:ext>
            </a:extLst>
          </p:cNvPr>
          <p:cNvSpPr txBox="1"/>
          <p:nvPr/>
        </p:nvSpPr>
        <p:spPr>
          <a:xfrm>
            <a:off x="2373414" y="5360932"/>
            <a:ext cx="24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인터넷 브라우저</a:t>
            </a:r>
            <a:endParaRPr kumimoji="1" lang="ko-Kore-KR" altLang="en-US" sz="2400" dirty="0"/>
          </a:p>
        </p:txBody>
      </p:sp>
      <p:pic>
        <p:nvPicPr>
          <p:cNvPr id="21" name="Picture 2" descr="Html 5 free icon">
            <a:extLst>
              <a:ext uri="{FF2B5EF4-FFF2-40B4-BE49-F238E27FC236}">
                <a16:creationId xmlns:a16="http://schemas.microsoft.com/office/drawing/2014/main" id="{BA21C50D-1344-7C44-9E99-E891498A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67" y="1978346"/>
            <a:ext cx="1425217" cy="142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ss free icon">
            <a:extLst>
              <a:ext uri="{FF2B5EF4-FFF2-40B4-BE49-F238E27FC236}">
                <a16:creationId xmlns:a16="http://schemas.microsoft.com/office/drawing/2014/main" id="{189E13A0-0E73-CC4A-960B-8521E4B1E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74" y="2699353"/>
            <a:ext cx="1442296" cy="14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Javascript free icon">
            <a:extLst>
              <a:ext uri="{FF2B5EF4-FFF2-40B4-BE49-F238E27FC236}">
                <a16:creationId xmlns:a16="http://schemas.microsoft.com/office/drawing/2014/main" id="{DB097B0F-358E-6C48-A6E2-2005F80ED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21" y="3429000"/>
            <a:ext cx="1442296" cy="14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F289B965-8B56-A243-A243-5DE5BE844198}"/>
              </a:ext>
            </a:extLst>
          </p:cNvPr>
          <p:cNvSpPr/>
          <p:nvPr/>
        </p:nvSpPr>
        <p:spPr>
          <a:xfrm>
            <a:off x="5430445" y="3114817"/>
            <a:ext cx="707897" cy="61136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2C42953E-227E-244E-86F1-A1067EA2BFAC}"/>
              </a:ext>
            </a:extLst>
          </p:cNvPr>
          <p:cNvSpPr/>
          <p:nvPr/>
        </p:nvSpPr>
        <p:spPr>
          <a:xfrm>
            <a:off x="5024833" y="5506745"/>
            <a:ext cx="202300" cy="2232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06267-58ED-CD49-B5E8-E2BE574C1764}"/>
              </a:ext>
            </a:extLst>
          </p:cNvPr>
          <p:cNvSpPr txBox="1"/>
          <p:nvPr/>
        </p:nvSpPr>
        <p:spPr>
          <a:xfrm>
            <a:off x="5430445" y="5347174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HTML, CSS, JS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해석하는 도구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04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 animBg="1"/>
      <p:bldP spid="2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254</Words>
  <Application>Microsoft Macintosh PowerPoint</Application>
  <PresentationFormat>와이드스크린</PresentationFormat>
  <Paragraphs>49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176</cp:revision>
  <dcterms:created xsi:type="dcterms:W3CDTF">2019-05-07T05:36:17Z</dcterms:created>
  <dcterms:modified xsi:type="dcterms:W3CDTF">2022-01-03T14:43:19Z</dcterms:modified>
</cp:coreProperties>
</file>