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82" r:id="rId4"/>
    <p:sldId id="325" r:id="rId5"/>
    <p:sldId id="321" r:id="rId6"/>
    <p:sldId id="322" r:id="rId7"/>
    <p:sldId id="323" r:id="rId8"/>
    <p:sldId id="324" r:id="rId9"/>
    <p:sldId id="326" r:id="rId10"/>
    <p:sldId id="328" r:id="rId11"/>
    <p:sldId id="32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Boot </a:t>
            </a:r>
            <a:r>
              <a:rPr kumimoji="1"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Initializr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0-5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1" name="Picture 2" descr="Html 5 free icon">
            <a:extLst>
              <a:ext uri="{FF2B5EF4-FFF2-40B4-BE49-F238E27FC236}">
                <a16:creationId xmlns:a16="http://schemas.microsoft.com/office/drawing/2014/main" id="{BA21C50D-1344-7C44-9E99-E891498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90" y="181239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ss free icon">
            <a:extLst>
              <a:ext uri="{FF2B5EF4-FFF2-40B4-BE49-F238E27FC236}">
                <a16:creationId xmlns:a16="http://schemas.microsoft.com/office/drawing/2014/main" id="{189E13A0-0E73-CC4A-960B-8521E4B1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97" y="253340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Javascript free icon">
            <a:extLst>
              <a:ext uri="{FF2B5EF4-FFF2-40B4-BE49-F238E27FC236}">
                <a16:creationId xmlns:a16="http://schemas.microsoft.com/office/drawing/2014/main" id="{DB097B0F-358E-6C48-A6E2-2005F80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44" y="326305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289B965-8B56-A243-A243-5DE5BE844198}"/>
              </a:ext>
            </a:extLst>
          </p:cNvPr>
          <p:cNvSpPr/>
          <p:nvPr/>
        </p:nvSpPr>
        <p:spPr>
          <a:xfrm>
            <a:off x="5802584" y="2923430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 descr="Vue.js">
            <a:extLst>
              <a:ext uri="{FF2B5EF4-FFF2-40B4-BE49-F238E27FC236}">
                <a16:creationId xmlns:a16="http://schemas.microsoft.com/office/drawing/2014/main" id="{CEE4C46B-74EC-7F48-A3F0-FC3D6552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17" y="2621850"/>
            <a:ext cx="1478747" cy="12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– A JavaScript library for building user interfaces">
            <a:extLst>
              <a:ext uri="{FF2B5EF4-FFF2-40B4-BE49-F238E27FC236}">
                <a16:creationId xmlns:a16="http://schemas.microsoft.com/office/drawing/2014/main" id="{679FB087-FA4D-744A-952F-C492D635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71" y="2533403"/>
            <a:ext cx="1624064" cy="14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3EBDB-BDDE-8241-BA98-10FC5F6966E8}"/>
              </a:ext>
            </a:extLst>
          </p:cNvPr>
          <p:cNvSpPr txBox="1"/>
          <p:nvPr/>
        </p:nvSpPr>
        <p:spPr>
          <a:xfrm>
            <a:off x="1437404" y="5180460"/>
            <a:ext cx="943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Frontend </a:t>
            </a:r>
            <a:r>
              <a:rPr kumimoji="1" lang="ko-KR" altLang="en-US" sz="2400" dirty="0"/>
              <a:t>개발자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보이는걸 중점으로 공부하는 개발자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6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6" name="Picture 2" descr="Data server">
            <a:extLst>
              <a:ext uri="{FF2B5EF4-FFF2-40B4-BE49-F238E27FC236}">
                <a16:creationId xmlns:a16="http://schemas.microsoft.com/office/drawing/2014/main" id="{9A466E64-BDC4-9144-849A-7716ECC3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10" y="1905332"/>
            <a:ext cx="2720973" cy="27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줄무늬가 있는 오른쪽 화살표[S] 16">
            <a:extLst>
              <a:ext uri="{FF2B5EF4-FFF2-40B4-BE49-F238E27FC236}">
                <a16:creationId xmlns:a16="http://schemas.microsoft.com/office/drawing/2014/main" id="{892751BC-6306-4C41-B92D-6F2348418742}"/>
              </a:ext>
            </a:extLst>
          </p:cNvPr>
          <p:cNvSpPr/>
          <p:nvPr/>
        </p:nvSpPr>
        <p:spPr>
          <a:xfrm flipH="1">
            <a:off x="5320828" y="3585497"/>
            <a:ext cx="1278558" cy="342900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줄무늬가 있는 오른쪽 화살표[S] 17">
            <a:extLst>
              <a:ext uri="{FF2B5EF4-FFF2-40B4-BE49-F238E27FC236}">
                <a16:creationId xmlns:a16="http://schemas.microsoft.com/office/drawing/2014/main" id="{E4442B2B-8B22-5B4E-9D96-F628537B06E8}"/>
              </a:ext>
            </a:extLst>
          </p:cNvPr>
          <p:cNvSpPr/>
          <p:nvPr/>
        </p:nvSpPr>
        <p:spPr>
          <a:xfrm>
            <a:off x="5320828" y="2885410"/>
            <a:ext cx="1278558" cy="342900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C86FF167-4B8F-6744-BFEB-B175B2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38" y="2396064"/>
            <a:ext cx="414337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ml">
            <a:extLst>
              <a:ext uri="{FF2B5EF4-FFF2-40B4-BE49-F238E27FC236}">
                <a16:creationId xmlns:a16="http://schemas.microsoft.com/office/drawing/2014/main" id="{563E58A3-D0BA-1046-8BFB-A924790E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36" y="4003986"/>
            <a:ext cx="414340" cy="41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rowser free icon">
            <a:extLst>
              <a:ext uri="{FF2B5EF4-FFF2-40B4-BE49-F238E27FC236}">
                <a16:creationId xmlns:a16="http://schemas.microsoft.com/office/drawing/2014/main" id="{80E8184B-74FB-E040-A0B3-77763036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44" y="1901364"/>
            <a:ext cx="2720973" cy="27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9878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HTML, CSS, JS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Frontend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Client – Server Model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Client –Server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Spring Boot - 파일 업로드 용량제한 설정">
            <a:extLst>
              <a:ext uri="{FF2B5EF4-FFF2-40B4-BE49-F238E27FC236}">
                <a16:creationId xmlns:a16="http://schemas.microsoft.com/office/drawing/2014/main" id="{D84DE42C-F551-D442-A884-F57516B4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77" y="2015356"/>
            <a:ext cx="4605646" cy="24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401A4-1942-F948-A98A-65A235D26927}"/>
              </a:ext>
            </a:extLst>
          </p:cNvPr>
          <p:cNvSpPr txBox="1"/>
          <p:nvPr/>
        </p:nvSpPr>
        <p:spPr>
          <a:xfrm>
            <a:off x="2505466" y="4842644"/>
            <a:ext cx="7181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Spring Boot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Web Application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Html 5 free icon">
            <a:extLst>
              <a:ext uri="{FF2B5EF4-FFF2-40B4-BE49-F238E27FC236}">
                <a16:creationId xmlns:a16="http://schemas.microsoft.com/office/drawing/2014/main" id="{CA0BFFB1-FF2E-884A-BF32-2342E7F2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4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s free icon">
            <a:extLst>
              <a:ext uri="{FF2B5EF4-FFF2-40B4-BE49-F238E27FC236}">
                <a16:creationId xmlns:a16="http://schemas.microsoft.com/office/drawing/2014/main" id="{6870FF47-AD1A-0547-BB5A-22FF4751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35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avascript free icon">
            <a:extLst>
              <a:ext uri="{FF2B5EF4-FFF2-40B4-BE49-F238E27FC236}">
                <a16:creationId xmlns:a16="http://schemas.microsoft.com/office/drawing/2014/main" id="{11C3EB87-6DC0-224F-8330-02B30780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46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85C55-E4AE-2340-A5AD-D95C6AEAA3EA}"/>
              </a:ext>
            </a:extLst>
          </p:cNvPr>
          <p:cNvSpPr txBox="1"/>
          <p:nvPr/>
        </p:nvSpPr>
        <p:spPr>
          <a:xfrm>
            <a:off x="4398676" y="5040154"/>
            <a:ext cx="339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Internet</a:t>
            </a:r>
            <a:r>
              <a:rPr kumimoji="1" lang="ko-Kore-KR" altLang="en-US" sz="2400" dirty="0"/>
              <a:t>의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Cornerstone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59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Html 5 free icon">
            <a:extLst>
              <a:ext uri="{FF2B5EF4-FFF2-40B4-BE49-F238E27FC236}">
                <a16:creationId xmlns:a16="http://schemas.microsoft.com/office/drawing/2014/main" id="{CA0BFFB1-FF2E-884A-BF32-2342E7F2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1286584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s free icon">
            <a:extLst>
              <a:ext uri="{FF2B5EF4-FFF2-40B4-BE49-F238E27FC236}">
                <a16:creationId xmlns:a16="http://schemas.microsoft.com/office/drawing/2014/main" id="{6870FF47-AD1A-0547-BB5A-22FF4751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2955880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avascript free icon">
            <a:extLst>
              <a:ext uri="{FF2B5EF4-FFF2-40B4-BE49-F238E27FC236}">
                <a16:creationId xmlns:a16="http://schemas.microsoft.com/office/drawing/2014/main" id="{11C3EB87-6DC0-224F-8330-02B30780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4625177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85C55-E4AE-2340-A5AD-D95C6AEAA3EA}"/>
              </a:ext>
            </a:extLst>
          </p:cNvPr>
          <p:cNvSpPr txBox="1"/>
          <p:nvPr/>
        </p:nvSpPr>
        <p:spPr>
          <a:xfrm>
            <a:off x="3292890" y="1724191"/>
            <a:ext cx="704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표시될 내용을 기술하는 언어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C599-FEA8-9B45-A549-8D7DC96983D3}"/>
              </a:ext>
            </a:extLst>
          </p:cNvPr>
          <p:cNvSpPr txBox="1"/>
          <p:nvPr/>
        </p:nvSpPr>
        <p:spPr>
          <a:xfrm>
            <a:off x="3292890" y="3393487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표현되는 형식을 정의하는 언어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D936C-BB5F-0344-A65D-D46F222D33E8}"/>
              </a:ext>
            </a:extLst>
          </p:cNvPr>
          <p:cNvSpPr txBox="1"/>
          <p:nvPr/>
        </p:nvSpPr>
        <p:spPr>
          <a:xfrm>
            <a:off x="3292890" y="5062784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JS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동작을 제공하는 언어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7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1" name="Picture 6" descr="Browser free icon">
            <a:extLst>
              <a:ext uri="{FF2B5EF4-FFF2-40B4-BE49-F238E27FC236}">
                <a16:creationId xmlns:a16="http://schemas.microsoft.com/office/drawing/2014/main" id="{55D85E50-882A-0C40-8A65-ADDB0696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5" y="1673126"/>
            <a:ext cx="3511748" cy="3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ml 5 free icon">
            <a:extLst>
              <a:ext uri="{FF2B5EF4-FFF2-40B4-BE49-F238E27FC236}">
                <a16:creationId xmlns:a16="http://schemas.microsoft.com/office/drawing/2014/main" id="{37690B21-5B7A-E446-9227-B6A080F1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67" y="197834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ss free icon">
            <a:extLst>
              <a:ext uri="{FF2B5EF4-FFF2-40B4-BE49-F238E27FC236}">
                <a16:creationId xmlns:a16="http://schemas.microsoft.com/office/drawing/2014/main" id="{8802BD89-4FCA-A247-ACE5-6E67E62D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74" y="269935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Javascript free icon">
            <a:extLst>
              <a:ext uri="{FF2B5EF4-FFF2-40B4-BE49-F238E27FC236}">
                <a16:creationId xmlns:a16="http://schemas.microsoft.com/office/drawing/2014/main" id="{AEFE5C76-E30B-0141-AEF1-BAF477DB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1" y="342900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90589F4-4A28-C94E-A0ED-F46A8730F5CF}"/>
              </a:ext>
            </a:extLst>
          </p:cNvPr>
          <p:cNvSpPr/>
          <p:nvPr/>
        </p:nvSpPr>
        <p:spPr>
          <a:xfrm>
            <a:off x="5430445" y="3114817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47649-F376-FE45-8D76-7A816B1F1C40}"/>
              </a:ext>
            </a:extLst>
          </p:cNvPr>
          <p:cNvSpPr txBox="1"/>
          <p:nvPr/>
        </p:nvSpPr>
        <p:spPr>
          <a:xfrm>
            <a:off x="3033919" y="5370110"/>
            <a:ext cx="550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인터넷 브라우저가 사용하는 기술이다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8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Internet explorer free icon">
            <a:extLst>
              <a:ext uri="{FF2B5EF4-FFF2-40B4-BE49-F238E27FC236}">
                <a16:creationId xmlns:a16="http://schemas.microsoft.com/office/drawing/2014/main" id="{478AC4BC-D412-5C47-BF70-5E3051F7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71" y="2020184"/>
            <a:ext cx="1289154" cy="12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tscape free icon">
            <a:extLst>
              <a:ext uri="{FF2B5EF4-FFF2-40B4-BE49-F238E27FC236}">
                <a16:creationId xmlns:a16="http://schemas.microsoft.com/office/drawing/2014/main" id="{FE2BB491-C1E2-034E-A1C8-943C1002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05" y="2020186"/>
            <a:ext cx="1289152" cy="12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Firefox free icon">
            <a:extLst>
              <a:ext uri="{FF2B5EF4-FFF2-40B4-BE49-F238E27FC236}">
                <a16:creationId xmlns:a16="http://schemas.microsoft.com/office/drawing/2014/main" id="{F64DF606-36C1-D244-BA83-09B959F9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70" y="3429000"/>
            <a:ext cx="1289154" cy="12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0320C8-37CF-9B4E-8620-0E8977A2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891" y="2378097"/>
            <a:ext cx="5334629" cy="21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2" descr="Chrome free icon">
            <a:extLst>
              <a:ext uri="{FF2B5EF4-FFF2-40B4-BE49-F238E27FC236}">
                <a16:creationId xmlns:a16="http://schemas.microsoft.com/office/drawing/2014/main" id="{BEFE5BF6-4CC8-3C47-850E-18560DDC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76" y="2156373"/>
            <a:ext cx="2981459" cy="29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Edge - Wikipedia">
            <a:extLst>
              <a:ext uri="{FF2B5EF4-FFF2-40B4-BE49-F238E27FC236}">
                <a16:creationId xmlns:a16="http://schemas.microsoft.com/office/drawing/2014/main" id="{1D1F05BC-4354-4A4A-83A8-632C5EB0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52" y="1407104"/>
            <a:ext cx="2358262" cy="23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네이버 웨일 브라우저 다운로드｜Whale | Download Beer">
            <a:extLst>
              <a:ext uri="{FF2B5EF4-FFF2-40B4-BE49-F238E27FC236}">
                <a16:creationId xmlns:a16="http://schemas.microsoft.com/office/drawing/2014/main" id="{335FFFA8-6D8E-4F42-B7AF-579AD518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69" y="2981364"/>
            <a:ext cx="2358262" cy="23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8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6" descr="Browser free icon">
            <a:extLst>
              <a:ext uri="{FF2B5EF4-FFF2-40B4-BE49-F238E27FC236}">
                <a16:creationId xmlns:a16="http://schemas.microsoft.com/office/drawing/2014/main" id="{E879C86F-BF50-7248-AC4A-4ACEFFFF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5" y="1673126"/>
            <a:ext cx="3511748" cy="3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F60D3-CB30-1E48-948B-D2090B97DE60}"/>
              </a:ext>
            </a:extLst>
          </p:cNvPr>
          <p:cNvSpPr txBox="1"/>
          <p:nvPr/>
        </p:nvSpPr>
        <p:spPr>
          <a:xfrm>
            <a:off x="2373414" y="5360932"/>
            <a:ext cx="24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인터넷 브라우저</a:t>
            </a:r>
            <a:endParaRPr kumimoji="1" lang="ko-Kore-KR" altLang="en-US" sz="2400" dirty="0"/>
          </a:p>
        </p:txBody>
      </p:sp>
      <p:pic>
        <p:nvPicPr>
          <p:cNvPr id="21" name="Picture 2" descr="Html 5 free icon">
            <a:extLst>
              <a:ext uri="{FF2B5EF4-FFF2-40B4-BE49-F238E27FC236}">
                <a16:creationId xmlns:a16="http://schemas.microsoft.com/office/drawing/2014/main" id="{BA21C50D-1344-7C44-9E99-E891498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67" y="197834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ss free icon">
            <a:extLst>
              <a:ext uri="{FF2B5EF4-FFF2-40B4-BE49-F238E27FC236}">
                <a16:creationId xmlns:a16="http://schemas.microsoft.com/office/drawing/2014/main" id="{189E13A0-0E73-CC4A-960B-8521E4B1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74" y="269935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Javascript free icon">
            <a:extLst>
              <a:ext uri="{FF2B5EF4-FFF2-40B4-BE49-F238E27FC236}">
                <a16:creationId xmlns:a16="http://schemas.microsoft.com/office/drawing/2014/main" id="{DB097B0F-358E-6C48-A6E2-2005F80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1" y="342900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289B965-8B56-A243-A243-5DE5BE844198}"/>
              </a:ext>
            </a:extLst>
          </p:cNvPr>
          <p:cNvSpPr/>
          <p:nvPr/>
        </p:nvSpPr>
        <p:spPr>
          <a:xfrm>
            <a:off x="5430445" y="3114817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C42953E-227E-244E-86F1-A1067EA2BFAC}"/>
              </a:ext>
            </a:extLst>
          </p:cNvPr>
          <p:cNvSpPr/>
          <p:nvPr/>
        </p:nvSpPr>
        <p:spPr>
          <a:xfrm>
            <a:off x="5024833" y="5506745"/>
            <a:ext cx="202300" cy="223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06267-58ED-CD49-B5E8-E2BE574C1764}"/>
              </a:ext>
            </a:extLst>
          </p:cNvPr>
          <p:cNvSpPr txBox="1"/>
          <p:nvPr/>
        </p:nvSpPr>
        <p:spPr>
          <a:xfrm>
            <a:off x="5430445" y="5347174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HTML, CSS, JS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해석하는 도구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49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145</Words>
  <Application>Microsoft Macintosh PowerPoint</Application>
  <PresentationFormat>와이드스크린</PresentationFormat>
  <Paragraphs>29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169</cp:revision>
  <dcterms:created xsi:type="dcterms:W3CDTF">2019-05-07T05:36:17Z</dcterms:created>
  <dcterms:modified xsi:type="dcterms:W3CDTF">2022-01-02T16:58:33Z</dcterms:modified>
</cp:coreProperties>
</file>