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9" r:id="rId2"/>
    <p:sldId id="281" r:id="rId3"/>
    <p:sldId id="345" r:id="rId4"/>
    <p:sldId id="346" r:id="rId5"/>
    <p:sldId id="347" r:id="rId6"/>
    <p:sldId id="348" r:id="rId7"/>
    <p:sldId id="357" r:id="rId8"/>
    <p:sldId id="359" r:id="rId9"/>
    <p:sldId id="358" r:id="rId10"/>
    <p:sldId id="349" r:id="rId11"/>
    <p:sldId id="350" r:id="rId12"/>
    <p:sldId id="351" r:id="rId13"/>
    <p:sldId id="352" r:id="rId14"/>
    <p:sldId id="353" r:id="rId15"/>
    <p:sldId id="354" r:id="rId16"/>
    <p:sldId id="356" r:id="rId17"/>
    <p:sldId id="355" r:id="rId18"/>
    <p:sldId id="360" r:id="rId19"/>
    <p:sldId id="3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896" y="184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1/10/22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Spring Boot 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실행하기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2-2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0" name="Picture 2" descr="Spring Boot - 파일 업로드 용량제한 설정">
            <a:extLst>
              <a:ext uri="{FF2B5EF4-FFF2-40B4-BE49-F238E27FC236}">
                <a16:creationId xmlns:a16="http://schemas.microsoft.com/office/drawing/2014/main" id="{34D113AC-9E54-6B46-A1BF-8AEB11EE7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13" y="2461650"/>
            <a:ext cx="3685140" cy="193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CFF0D6F8-777B-4E44-96A0-25A42BF61033}"/>
              </a:ext>
            </a:extLst>
          </p:cNvPr>
          <p:cNvSpPr/>
          <p:nvPr/>
        </p:nvSpPr>
        <p:spPr>
          <a:xfrm>
            <a:off x="6095999" y="3168503"/>
            <a:ext cx="1020726" cy="520995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EBAD0-9812-B94C-AF7A-0CF5D5EF2125}"/>
              </a:ext>
            </a:extLst>
          </p:cNvPr>
          <p:cNvSpPr txBox="1"/>
          <p:nvPr/>
        </p:nvSpPr>
        <p:spPr>
          <a:xfrm>
            <a:off x="3316232" y="5337544"/>
            <a:ext cx="555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Spring Boot </a:t>
            </a:r>
            <a:r>
              <a:rPr kumimoji="1" lang="ko-KR" altLang="en-US" dirty="0"/>
              <a:t>프로젝트를 빌드하면 </a:t>
            </a:r>
            <a:r>
              <a:rPr kumimoji="1" lang="en-US" altLang="ko-KR" dirty="0"/>
              <a:t>jar </a:t>
            </a:r>
            <a:r>
              <a:rPr kumimoji="1" lang="ko-KR" altLang="en-US" dirty="0"/>
              <a:t>파일이 나온다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9928E892-EF45-624B-8468-573D73837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71" y="2343888"/>
            <a:ext cx="2170224" cy="21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72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33A5C80-C793-BA41-BD75-8C679F2F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724" y="2637727"/>
            <a:ext cx="2170224" cy="21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646DFF-AE84-6F4D-A743-9060A33170CE}"/>
              </a:ext>
            </a:extLst>
          </p:cNvPr>
          <p:cNvSpPr txBox="1"/>
          <p:nvPr/>
        </p:nvSpPr>
        <p:spPr>
          <a:xfrm>
            <a:off x="5465999" y="2014279"/>
            <a:ext cx="288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JAR = Java </a:t>
            </a:r>
            <a:r>
              <a:rPr kumimoji="1" lang="en-US" altLang="ko-Kore-KR" sz="2400" dirty="0" err="1"/>
              <a:t>ARchive</a:t>
            </a:r>
            <a:endParaRPr kumimoji="1" lang="ko-Kore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49972-07F0-3F4D-8DD4-B43473F9238E}"/>
              </a:ext>
            </a:extLst>
          </p:cNvPr>
          <p:cNvSpPr txBox="1"/>
          <p:nvPr/>
        </p:nvSpPr>
        <p:spPr>
          <a:xfrm>
            <a:off x="5465999" y="2868558"/>
            <a:ext cx="448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Java</a:t>
            </a:r>
            <a:r>
              <a:rPr kumimoji="1" lang="ko-KR" altLang="en-US" dirty="0"/>
              <a:t>로 작성 후 </a:t>
            </a:r>
            <a:r>
              <a:rPr kumimoji="1" lang="ko-KR" altLang="en-US" dirty="0" err="1"/>
              <a:t>컴파일된</a:t>
            </a:r>
            <a:r>
              <a:rPr kumimoji="1" lang="ko-KR" altLang="en-US" dirty="0"/>
              <a:t> </a:t>
            </a:r>
            <a:r>
              <a:rPr kumimoji="1" lang="en-US" altLang="ko-KR" dirty="0"/>
              <a:t>Java Bytecode</a:t>
            </a:r>
            <a:r>
              <a:rPr kumimoji="1" lang="ko-KR" altLang="en-US" dirty="0"/>
              <a:t>와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D791B8-8621-B443-8909-EEFED25BBE2D}"/>
              </a:ext>
            </a:extLst>
          </p:cNvPr>
          <p:cNvSpPr txBox="1"/>
          <p:nvPr/>
        </p:nvSpPr>
        <p:spPr>
          <a:xfrm>
            <a:off x="5465999" y="3353507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실행을 위해 필요한 다양한 자원을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07723B-24CC-0647-8A91-918EDC8F5827}"/>
              </a:ext>
            </a:extLst>
          </p:cNvPr>
          <p:cNvSpPr txBox="1"/>
          <p:nvPr/>
        </p:nvSpPr>
        <p:spPr>
          <a:xfrm>
            <a:off x="5465999" y="3838456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배포를 위하여 모아놓은 파일의 형태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CCC386-7BD6-0B4F-B414-EBCF4F0B2BEE}"/>
              </a:ext>
            </a:extLst>
          </p:cNvPr>
          <p:cNvSpPr txBox="1"/>
          <p:nvPr/>
        </p:nvSpPr>
        <p:spPr>
          <a:xfrm>
            <a:off x="5465999" y="4577118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쉽게 말해 다른 형태의 압축파일</a:t>
            </a:r>
            <a:endParaRPr kumimoji="1" lang="ko-Kore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6CEFB-8D80-E646-9B72-928A70CE4D44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132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33A5C80-C793-BA41-BD75-8C679F2F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724" y="2637727"/>
            <a:ext cx="2170224" cy="21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A817AF-860A-854A-90D9-275287C580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387"/>
          <a:stretch/>
        </p:blipFill>
        <p:spPr>
          <a:xfrm>
            <a:off x="5458428" y="2287739"/>
            <a:ext cx="5411636" cy="287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CCD6DF-A5D3-7E47-9878-D2680D5994E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05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B94B133-E638-C443-82A5-C90C0A6D5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77" y="1410140"/>
            <a:ext cx="4051300" cy="443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FFF79-9985-9E42-BCF9-8EB55A0320B6}"/>
              </a:ext>
            </a:extLst>
          </p:cNvPr>
          <p:cNvSpPr txBox="1"/>
          <p:nvPr/>
        </p:nvSpPr>
        <p:spPr>
          <a:xfrm>
            <a:off x="8005943" y="6023978"/>
            <a:ext cx="155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Jar </a:t>
            </a:r>
            <a:r>
              <a:rPr kumimoji="1" lang="ko-KR" altLang="en-US" dirty="0"/>
              <a:t>파일 구조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8157AE-0A75-9E41-A77B-D8D8B68CF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665" y="1816100"/>
            <a:ext cx="4241800" cy="322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C4436-6F23-934E-AA74-3B0496B47079}"/>
              </a:ext>
            </a:extLst>
          </p:cNvPr>
          <p:cNvSpPr txBox="1"/>
          <p:nvPr/>
        </p:nvSpPr>
        <p:spPr>
          <a:xfrm>
            <a:off x="2553858" y="529033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프로젝트 구조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C7D8E-4A6F-E044-89A4-32CB26C3EB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582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A74486-AD61-8647-B2D0-80C67875A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1733550"/>
            <a:ext cx="7861300" cy="339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1DBECD-BD0E-EA4D-9D8E-5F7E9C4909D8}"/>
              </a:ext>
            </a:extLst>
          </p:cNvPr>
          <p:cNvSpPr txBox="1"/>
          <p:nvPr/>
        </p:nvSpPr>
        <p:spPr>
          <a:xfrm>
            <a:off x="5282828" y="5387808"/>
            <a:ext cx="162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MANIFEST.MF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0693B-BFAB-134C-B699-D4A81B817B1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Jar</a:t>
            </a:r>
            <a:endParaRPr kumimoji="1" lang="ko-KR" altLang="en-US" sz="1600" spc="-6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45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9FC6C-EBA7-D647-AB19-45C7076AA425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F6E112-3352-3841-BAE1-0AA02E9DE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3286200"/>
            <a:ext cx="8712200" cy="1689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F36855-7D5E-D448-AA5E-2FEF041AFB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072"/>
          <a:stretch/>
        </p:blipFill>
        <p:spPr>
          <a:xfrm>
            <a:off x="2165350" y="1584695"/>
            <a:ext cx="7861300" cy="1286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04BDA4-D7B8-B34B-962B-18B8BB18C27D}"/>
              </a:ext>
            </a:extLst>
          </p:cNvPr>
          <p:cNvSpPr txBox="1"/>
          <p:nvPr/>
        </p:nvSpPr>
        <p:spPr>
          <a:xfrm>
            <a:off x="4413937" y="5206042"/>
            <a:ext cx="336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Program</a:t>
            </a:r>
            <a:r>
              <a:rPr kumimoji="1" lang="ko-KR" altLang="en-US" dirty="0"/>
              <a:t>의</a:t>
            </a:r>
            <a:r>
              <a:rPr kumimoji="1" lang="en-US" altLang="ko-Kore-KR" dirty="0"/>
              <a:t> Entry</a:t>
            </a:r>
            <a:r>
              <a:rPr kumimoji="1" lang="ko-KR" altLang="en-US" dirty="0"/>
              <a:t> </a:t>
            </a:r>
            <a:r>
              <a:rPr kumimoji="1" lang="en-US" altLang="ko-KR" dirty="0"/>
              <a:t>Point, </a:t>
            </a:r>
            <a:r>
              <a:rPr kumimoji="1" lang="ko-KR" altLang="en-US" dirty="0"/>
              <a:t>시작점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122B17-1B6C-664D-8F4A-CF1FCF1CE3C0}"/>
              </a:ext>
            </a:extLst>
          </p:cNvPr>
          <p:cNvSpPr txBox="1"/>
          <p:nvPr/>
        </p:nvSpPr>
        <p:spPr>
          <a:xfrm>
            <a:off x="5349644" y="573767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 </a:t>
            </a:r>
            <a:r>
              <a:rPr kumimoji="1" lang="ko-KR" altLang="en-US" dirty="0"/>
              <a:t>함수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5946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9FC6C-EBA7-D647-AB19-45C7076AA425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8D932B3-DDE7-C440-A4A5-DE06CC9F9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020" y="5664052"/>
            <a:ext cx="663212" cy="66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1F16D-C437-7342-BA96-BB9E22BC5C57}"/>
              </a:ext>
            </a:extLst>
          </p:cNvPr>
          <p:cNvSpPr txBox="1"/>
          <p:nvPr/>
        </p:nvSpPr>
        <p:spPr>
          <a:xfrm>
            <a:off x="3930824" y="5810992"/>
            <a:ext cx="499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Jar</a:t>
            </a:r>
            <a:r>
              <a:rPr kumimoji="1" lang="ko-KR" altLang="en-US" dirty="0"/>
              <a:t> 파일은 </a:t>
            </a:r>
            <a:r>
              <a:rPr kumimoji="1" lang="en-US" altLang="ko-KR" dirty="0"/>
              <a:t>`java –jar` </a:t>
            </a:r>
            <a:r>
              <a:rPr kumimoji="1" lang="ko-KR" altLang="en-US" dirty="0"/>
              <a:t>명령으로 실행할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70E178-6AB8-4943-981D-90F33C953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00" y="1138069"/>
            <a:ext cx="9626600" cy="43815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6F9C9C-85C5-CB4C-A49C-C4BB041135EA}"/>
              </a:ext>
            </a:extLst>
          </p:cNvPr>
          <p:cNvSpPr/>
          <p:nvPr/>
        </p:nvSpPr>
        <p:spPr>
          <a:xfrm>
            <a:off x="3005020" y="1244009"/>
            <a:ext cx="6128347" cy="4465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6568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9FC6C-EBA7-D647-AB19-45C7076AA425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Web Application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EF2858-B53D-D84E-BEF8-1968A50E31CC}"/>
              </a:ext>
            </a:extLst>
          </p:cNvPr>
          <p:cNvSpPr/>
          <p:nvPr/>
        </p:nvSpPr>
        <p:spPr>
          <a:xfrm>
            <a:off x="1364511" y="1998922"/>
            <a:ext cx="4529470" cy="8825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Presentation Layer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D1A127-90A2-FE45-A194-B71B7FDD5102}"/>
              </a:ext>
            </a:extLst>
          </p:cNvPr>
          <p:cNvSpPr/>
          <p:nvPr/>
        </p:nvSpPr>
        <p:spPr>
          <a:xfrm>
            <a:off x="1364511" y="3147238"/>
            <a:ext cx="4529470" cy="882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Logic Layer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665DE-0D2F-4B44-8C0F-2A500225D768}"/>
              </a:ext>
            </a:extLst>
          </p:cNvPr>
          <p:cNvSpPr/>
          <p:nvPr/>
        </p:nvSpPr>
        <p:spPr>
          <a:xfrm>
            <a:off x="1364511" y="4290239"/>
            <a:ext cx="4529470" cy="8825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 Layer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0A09A-56B1-AA49-A31A-E1D2B1E769ED}"/>
              </a:ext>
            </a:extLst>
          </p:cNvPr>
          <p:cNvSpPr txBox="1"/>
          <p:nvPr/>
        </p:nvSpPr>
        <p:spPr>
          <a:xfrm>
            <a:off x="6645349" y="2255507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사용자와 직접적으로 맞닿는 부분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FF09E-576F-8649-93CF-C2EB77E4DDCE}"/>
              </a:ext>
            </a:extLst>
          </p:cNvPr>
          <p:cNvSpPr txBox="1"/>
          <p:nvPr/>
        </p:nvSpPr>
        <p:spPr>
          <a:xfrm>
            <a:off x="6645349" y="3403823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요청을 처리하는</a:t>
            </a:r>
            <a:r>
              <a:rPr kumimoji="1" lang="en-US" altLang="ko-KR" dirty="0"/>
              <a:t> </a:t>
            </a:r>
            <a:r>
              <a:rPr kumimoji="1" lang="ko-KR" altLang="en-US" dirty="0"/>
              <a:t>결정을 내리는 부분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12C56-109F-F34A-9693-492C692B0595}"/>
              </a:ext>
            </a:extLst>
          </p:cNvPr>
          <p:cNvSpPr txBox="1"/>
          <p:nvPr/>
        </p:nvSpPr>
        <p:spPr>
          <a:xfrm>
            <a:off x="6645349" y="4552139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데이터를 저장하고 불러오는 부분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434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9FC6C-EBA7-D647-AB19-45C7076AA425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Web Application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구조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C042FE-64C9-7B40-8890-2FBD37341120}"/>
              </a:ext>
            </a:extLst>
          </p:cNvPr>
          <p:cNvSpPr/>
          <p:nvPr/>
        </p:nvSpPr>
        <p:spPr>
          <a:xfrm>
            <a:off x="2161699" y="1712686"/>
            <a:ext cx="7226836" cy="34326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36C305-E257-F84B-9E1E-1871A30A5AA9}"/>
              </a:ext>
            </a:extLst>
          </p:cNvPr>
          <p:cNvSpPr/>
          <p:nvPr/>
        </p:nvSpPr>
        <p:spPr>
          <a:xfrm>
            <a:off x="2569549" y="2061871"/>
            <a:ext cx="1547017" cy="27112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Dispatcher</a:t>
            </a:r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BE19638-E8A9-FF40-A6C9-A2FA286D1884}"/>
              </a:ext>
            </a:extLst>
          </p:cNvPr>
          <p:cNvCxnSpPr>
            <a:cxnSpLocks/>
          </p:cNvCxnSpPr>
          <p:nvPr/>
        </p:nvCxnSpPr>
        <p:spPr>
          <a:xfrm>
            <a:off x="1616149" y="2933742"/>
            <a:ext cx="85060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388B83-3677-FA44-9C72-F6FA056502DF}"/>
              </a:ext>
            </a:extLst>
          </p:cNvPr>
          <p:cNvCxnSpPr>
            <a:cxnSpLocks/>
          </p:cNvCxnSpPr>
          <p:nvPr/>
        </p:nvCxnSpPr>
        <p:spPr>
          <a:xfrm flipH="1">
            <a:off x="1605517" y="3401574"/>
            <a:ext cx="86123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62EB41-ED5F-E142-9C6F-C03E42C6AFD9}"/>
              </a:ext>
            </a:extLst>
          </p:cNvPr>
          <p:cNvSpPr txBox="1"/>
          <p:nvPr/>
        </p:nvSpPr>
        <p:spPr>
          <a:xfrm>
            <a:off x="514316" y="2749076"/>
            <a:ext cx="9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request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E94D47-C88E-4E4B-90FD-89F1DA405329}"/>
              </a:ext>
            </a:extLst>
          </p:cNvPr>
          <p:cNvSpPr txBox="1"/>
          <p:nvPr/>
        </p:nvSpPr>
        <p:spPr>
          <a:xfrm>
            <a:off x="436570" y="3216908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response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C89FB2-23D8-204F-87FF-81BE6DBE2762}"/>
              </a:ext>
            </a:extLst>
          </p:cNvPr>
          <p:cNvSpPr/>
          <p:nvPr/>
        </p:nvSpPr>
        <p:spPr>
          <a:xfrm>
            <a:off x="4662116" y="2061871"/>
            <a:ext cx="1899684" cy="1056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Controller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1B0D57-A16D-714D-9903-9E7252110280}"/>
              </a:ext>
            </a:extLst>
          </p:cNvPr>
          <p:cNvSpPr/>
          <p:nvPr/>
        </p:nvSpPr>
        <p:spPr>
          <a:xfrm>
            <a:off x="7107350" y="2061870"/>
            <a:ext cx="1899684" cy="1056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AD4B1F-4169-7346-8C4F-A66F84D7BCC2}"/>
              </a:ext>
            </a:extLst>
          </p:cNvPr>
          <p:cNvSpPr/>
          <p:nvPr/>
        </p:nvSpPr>
        <p:spPr>
          <a:xfrm>
            <a:off x="7107350" y="3716632"/>
            <a:ext cx="1899684" cy="10565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Repository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3E38D5-3F38-2044-A4D9-367F4C77BDF7}"/>
              </a:ext>
            </a:extLst>
          </p:cNvPr>
          <p:cNvSpPr/>
          <p:nvPr/>
        </p:nvSpPr>
        <p:spPr>
          <a:xfrm>
            <a:off x="4662116" y="3716632"/>
            <a:ext cx="1899684" cy="10565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View Resolver</a:t>
            </a:r>
            <a:endParaRPr kumimoji="1" lang="ko-Kore-KR" altLang="en-US" dirty="0"/>
          </a:p>
        </p:txBody>
      </p:sp>
      <p:sp>
        <p:nvSpPr>
          <p:cNvPr id="23" name="원통[C] 22">
            <a:extLst>
              <a:ext uri="{FF2B5EF4-FFF2-40B4-BE49-F238E27FC236}">
                <a16:creationId xmlns:a16="http://schemas.microsoft.com/office/drawing/2014/main" id="{62BDC4D0-DC10-904B-BDF4-4E5F1EE031FB}"/>
              </a:ext>
            </a:extLst>
          </p:cNvPr>
          <p:cNvSpPr/>
          <p:nvPr/>
        </p:nvSpPr>
        <p:spPr>
          <a:xfrm>
            <a:off x="9796385" y="3280697"/>
            <a:ext cx="1658679" cy="1928406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Database</a:t>
            </a:r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48461F0-A090-7E48-835D-F5B76AB32E68}"/>
              </a:ext>
            </a:extLst>
          </p:cNvPr>
          <p:cNvCxnSpPr>
            <a:cxnSpLocks/>
          </p:cNvCxnSpPr>
          <p:nvPr/>
        </p:nvCxnSpPr>
        <p:spPr>
          <a:xfrm>
            <a:off x="4189286" y="2465908"/>
            <a:ext cx="40785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1B4881F-A09D-EC45-927D-07DB832C764F}"/>
              </a:ext>
            </a:extLst>
          </p:cNvPr>
          <p:cNvCxnSpPr>
            <a:cxnSpLocks/>
          </p:cNvCxnSpPr>
          <p:nvPr/>
        </p:nvCxnSpPr>
        <p:spPr>
          <a:xfrm>
            <a:off x="6646335" y="2465908"/>
            <a:ext cx="40785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97994BC-8149-C84D-8F7C-4C184A777C49}"/>
              </a:ext>
            </a:extLst>
          </p:cNvPr>
          <p:cNvCxnSpPr>
            <a:cxnSpLocks/>
          </p:cNvCxnSpPr>
          <p:nvPr/>
        </p:nvCxnSpPr>
        <p:spPr>
          <a:xfrm>
            <a:off x="8251851" y="3216908"/>
            <a:ext cx="0" cy="36933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542EC39-24FC-7C4A-A443-922695D0A61F}"/>
              </a:ext>
            </a:extLst>
          </p:cNvPr>
          <p:cNvCxnSpPr>
            <a:cxnSpLocks/>
          </p:cNvCxnSpPr>
          <p:nvPr/>
        </p:nvCxnSpPr>
        <p:spPr>
          <a:xfrm>
            <a:off x="9144000" y="4000351"/>
            <a:ext cx="55289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3694330-3D61-8740-9C24-7F0F97A94E55}"/>
              </a:ext>
            </a:extLst>
          </p:cNvPr>
          <p:cNvCxnSpPr>
            <a:cxnSpLocks/>
          </p:cNvCxnSpPr>
          <p:nvPr/>
        </p:nvCxnSpPr>
        <p:spPr>
          <a:xfrm flipH="1">
            <a:off x="9144000" y="4489448"/>
            <a:ext cx="55289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F4724C-8B70-444A-A756-02EF50ABD951}"/>
              </a:ext>
            </a:extLst>
          </p:cNvPr>
          <p:cNvCxnSpPr>
            <a:cxnSpLocks/>
          </p:cNvCxnSpPr>
          <p:nvPr/>
        </p:nvCxnSpPr>
        <p:spPr>
          <a:xfrm flipV="1">
            <a:off x="7794651" y="3216908"/>
            <a:ext cx="0" cy="35759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6A2D06E-ABC9-4341-B109-8E7D4832DA2D}"/>
              </a:ext>
            </a:extLst>
          </p:cNvPr>
          <p:cNvCxnSpPr>
            <a:cxnSpLocks/>
          </p:cNvCxnSpPr>
          <p:nvPr/>
        </p:nvCxnSpPr>
        <p:spPr>
          <a:xfrm flipH="1" flipV="1">
            <a:off x="6646335" y="2749075"/>
            <a:ext cx="400110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B44487A-C4EA-D944-8C41-6EE40A0D781D}"/>
              </a:ext>
            </a:extLst>
          </p:cNvPr>
          <p:cNvCxnSpPr>
            <a:cxnSpLocks/>
          </p:cNvCxnSpPr>
          <p:nvPr/>
        </p:nvCxnSpPr>
        <p:spPr>
          <a:xfrm flipH="1" flipV="1">
            <a:off x="4189286" y="2749075"/>
            <a:ext cx="400110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9B65B76-AF5F-E44B-A9BD-30C449EDC457}"/>
              </a:ext>
            </a:extLst>
          </p:cNvPr>
          <p:cNvCxnSpPr>
            <a:cxnSpLocks/>
          </p:cNvCxnSpPr>
          <p:nvPr/>
        </p:nvCxnSpPr>
        <p:spPr>
          <a:xfrm>
            <a:off x="4189286" y="4092689"/>
            <a:ext cx="40785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8383C0-B84B-A843-AE70-FCDA67972294}"/>
              </a:ext>
            </a:extLst>
          </p:cNvPr>
          <p:cNvCxnSpPr>
            <a:cxnSpLocks/>
          </p:cNvCxnSpPr>
          <p:nvPr/>
        </p:nvCxnSpPr>
        <p:spPr>
          <a:xfrm flipH="1" flipV="1">
            <a:off x="4189286" y="4375856"/>
            <a:ext cx="400110" cy="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8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9FC6C-EBA7-D647-AB19-45C7076AA425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Web Application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58A8F4-1E56-BA45-8163-0CDCE1010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935" y="4083827"/>
            <a:ext cx="6263531" cy="2256500"/>
          </a:xfrm>
          <a:prstGeom prst="rect">
            <a:avLst/>
          </a:prstGeom>
        </p:spPr>
      </p:pic>
      <p:pic>
        <p:nvPicPr>
          <p:cNvPr id="27" name="Picture 2" descr="Spring Boot - 파일 업로드 용량제한 설정">
            <a:extLst>
              <a:ext uri="{FF2B5EF4-FFF2-40B4-BE49-F238E27FC236}">
                <a16:creationId xmlns:a16="http://schemas.microsoft.com/office/drawing/2014/main" id="{C37AEFD4-509A-1B46-A11C-6CAED8C5D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621" y="1876650"/>
            <a:ext cx="3559105" cy="186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Server free icon">
            <a:extLst>
              <a:ext uri="{FF2B5EF4-FFF2-40B4-BE49-F238E27FC236}">
                <a16:creationId xmlns:a16="http://schemas.microsoft.com/office/drawing/2014/main" id="{9B1C8FCE-45EA-1148-A26B-DF6C8F16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151" y="1876650"/>
            <a:ext cx="1898072" cy="189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538BC3F-D680-FD49-8F4E-9E2A10CEA7BD}"/>
              </a:ext>
            </a:extLst>
          </p:cNvPr>
          <p:cNvSpPr txBox="1"/>
          <p:nvPr/>
        </p:nvSpPr>
        <p:spPr>
          <a:xfrm>
            <a:off x="1527327" y="3879514"/>
            <a:ext cx="118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Hardware</a:t>
            </a:r>
            <a:endParaRPr kumimoji="1" lang="ko-Kore-KR" altLang="en-US" dirty="0"/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73581868-2441-D04F-8C96-FDFDA8D1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68" y="2518992"/>
            <a:ext cx="2450645" cy="51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E665B7-8BF0-134C-8DBC-A37030924897}"/>
              </a:ext>
            </a:extLst>
          </p:cNvPr>
          <p:cNvSpPr txBox="1"/>
          <p:nvPr/>
        </p:nvSpPr>
        <p:spPr>
          <a:xfrm>
            <a:off x="4543141" y="3197444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Web Server</a:t>
            </a:r>
            <a:endParaRPr kumimoji="1" lang="ko-Kore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7F5E9DF-D757-C147-93AF-DC8DEEFB279F}"/>
              </a:ext>
            </a:extLst>
          </p:cNvPr>
          <p:cNvCxnSpPr/>
          <p:nvPr/>
        </p:nvCxnSpPr>
        <p:spPr>
          <a:xfrm>
            <a:off x="3221665" y="2817957"/>
            <a:ext cx="57415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A49277-6ED1-DC48-B8F4-3795DF834C1A}"/>
              </a:ext>
            </a:extLst>
          </p:cNvPr>
          <p:cNvCxnSpPr>
            <a:cxnSpLocks/>
          </p:cNvCxnSpPr>
          <p:nvPr/>
        </p:nvCxnSpPr>
        <p:spPr>
          <a:xfrm>
            <a:off x="6573218" y="2774173"/>
            <a:ext cx="61439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392463"/>
            <a:ext cx="60645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일반적인 웹 서비스의 배포 구조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Java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Jar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Application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구조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Boot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실행하기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일반적인 웹 서비스의 배포 구조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301338-9350-0B48-85E8-819E4B0A5A75}"/>
              </a:ext>
            </a:extLst>
          </p:cNvPr>
          <p:cNvSpPr txBox="1"/>
          <p:nvPr/>
        </p:nvSpPr>
        <p:spPr>
          <a:xfrm>
            <a:off x="8042255" y="4912241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물리적</a:t>
            </a:r>
            <a:r>
              <a:rPr kumimoji="1" lang="ko-KR" altLang="en-US" dirty="0"/>
              <a:t> 컴퓨터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서버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E4D4A-A198-FF4B-95B2-BDD6B7C96D87}"/>
              </a:ext>
            </a:extLst>
          </p:cNvPr>
          <p:cNvSpPr txBox="1"/>
          <p:nvPr/>
        </p:nvSpPr>
        <p:spPr>
          <a:xfrm>
            <a:off x="1979300" y="491224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사용자 브라우저</a:t>
            </a:r>
            <a:endParaRPr kumimoji="1" lang="ko-Kore-KR" altLang="en-US" dirty="0"/>
          </a:p>
        </p:txBody>
      </p:sp>
      <p:pic>
        <p:nvPicPr>
          <p:cNvPr id="13" name="Picture 2" descr="Server free icon">
            <a:extLst>
              <a:ext uri="{FF2B5EF4-FFF2-40B4-BE49-F238E27FC236}">
                <a16:creationId xmlns:a16="http://schemas.microsoft.com/office/drawing/2014/main" id="{2C810E6A-EA3F-6B48-9291-B6C09C991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013" y="1971843"/>
            <a:ext cx="2738380" cy="27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rowser free icon">
            <a:extLst>
              <a:ext uri="{FF2B5EF4-FFF2-40B4-BE49-F238E27FC236}">
                <a16:creationId xmlns:a16="http://schemas.microsoft.com/office/drawing/2014/main" id="{FBD5701C-F860-F14D-AF27-6FC50CE6B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07" y="1971843"/>
            <a:ext cx="2738380" cy="27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왼쪽/오른쪽 화살표[L] 2">
            <a:extLst>
              <a:ext uri="{FF2B5EF4-FFF2-40B4-BE49-F238E27FC236}">
                <a16:creationId xmlns:a16="http://schemas.microsoft.com/office/drawing/2014/main" id="{BF46EF22-10E5-D545-B225-BF219037929E}"/>
              </a:ext>
            </a:extLst>
          </p:cNvPr>
          <p:cNvSpPr/>
          <p:nvPr/>
        </p:nvSpPr>
        <p:spPr>
          <a:xfrm>
            <a:off x="5054009" y="3048638"/>
            <a:ext cx="2083982" cy="584790"/>
          </a:xfrm>
          <a:prstGeom prst="left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9ED38-EAB0-DF4C-A237-C2B22AC55C37}"/>
              </a:ext>
            </a:extLst>
          </p:cNvPr>
          <p:cNvSpPr txBox="1"/>
          <p:nvPr/>
        </p:nvSpPr>
        <p:spPr>
          <a:xfrm>
            <a:off x="4726875" y="390120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여기는</a:t>
            </a:r>
            <a:r>
              <a:rPr kumimoji="1" lang="ko-KR" altLang="en-US" dirty="0"/>
              <a:t> 컴퓨터 통신 영역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720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3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일반적인 웹 서비스의 배포 구조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301338-9350-0B48-85E8-819E4B0A5A75}"/>
              </a:ext>
            </a:extLst>
          </p:cNvPr>
          <p:cNvSpPr txBox="1"/>
          <p:nvPr/>
        </p:nvSpPr>
        <p:spPr>
          <a:xfrm>
            <a:off x="3686453" y="4912241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물리적</a:t>
            </a:r>
            <a:r>
              <a:rPr kumimoji="1" lang="ko-KR" altLang="en-US" dirty="0"/>
              <a:t> 컴퓨터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서버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13" name="Picture 2" descr="Server free icon">
            <a:extLst>
              <a:ext uri="{FF2B5EF4-FFF2-40B4-BE49-F238E27FC236}">
                <a16:creationId xmlns:a16="http://schemas.microsoft.com/office/drawing/2014/main" id="{2C810E6A-EA3F-6B48-9291-B6C09C991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211" y="1971843"/>
            <a:ext cx="2738380" cy="27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D86CDB52-E0B4-924E-B9B4-CDCBEEC1EEDC}"/>
              </a:ext>
            </a:extLst>
          </p:cNvPr>
          <p:cNvSpPr/>
          <p:nvPr/>
        </p:nvSpPr>
        <p:spPr>
          <a:xfrm>
            <a:off x="1212252" y="3048638"/>
            <a:ext cx="1291798" cy="584790"/>
          </a:xfrm>
          <a:prstGeom prst="rightArrow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11EF2-A26D-D943-957C-2AC981FAD30A}"/>
              </a:ext>
            </a:extLst>
          </p:cNvPr>
          <p:cNvSpPr txBox="1"/>
          <p:nvPr/>
        </p:nvSpPr>
        <p:spPr>
          <a:xfrm>
            <a:off x="1147861" y="37523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들어온 신호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FB882F-5A21-C641-B15A-9A897D88A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457" y="2143546"/>
            <a:ext cx="2811058" cy="1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813B87-4ECC-5440-84BB-5265FA6F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457" y="3642738"/>
            <a:ext cx="2865700" cy="6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6C969F-D158-0B43-8BA9-E4AB562A4CF2}"/>
              </a:ext>
            </a:extLst>
          </p:cNvPr>
          <p:cNvSpPr txBox="1"/>
          <p:nvPr/>
        </p:nvSpPr>
        <p:spPr>
          <a:xfrm>
            <a:off x="9273224" y="4922873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Web Server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D24B7A8-93C9-664F-9ED1-8C636D593250}"/>
              </a:ext>
            </a:extLst>
          </p:cNvPr>
          <p:cNvCxnSpPr>
            <a:cxnSpLocks/>
          </p:cNvCxnSpPr>
          <p:nvPr/>
        </p:nvCxnSpPr>
        <p:spPr>
          <a:xfrm flipV="1">
            <a:off x="6728389" y="2679405"/>
            <a:ext cx="1116419" cy="6485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C8B444-9DDB-B84B-92AF-EBC13484C37C}"/>
              </a:ext>
            </a:extLst>
          </p:cNvPr>
          <p:cNvCxnSpPr>
            <a:cxnSpLocks/>
          </p:cNvCxnSpPr>
          <p:nvPr/>
        </p:nvCxnSpPr>
        <p:spPr>
          <a:xfrm>
            <a:off x="6729070" y="3327991"/>
            <a:ext cx="1115738" cy="6090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A760B5-33BA-EC47-9134-A12C0792F5A3}"/>
              </a:ext>
            </a:extLst>
          </p:cNvPr>
          <p:cNvSpPr txBox="1"/>
          <p:nvPr/>
        </p:nvSpPr>
        <p:spPr>
          <a:xfrm>
            <a:off x="735888" y="4333066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189.206.151.236:80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5DF355-B569-D545-B528-BDC4B5778698}"/>
              </a:ext>
            </a:extLst>
          </p:cNvPr>
          <p:cNvSpPr txBox="1"/>
          <p:nvPr/>
        </p:nvSpPr>
        <p:spPr>
          <a:xfrm>
            <a:off x="3925300" y="548359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189.206.151.236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799B5E-40E6-164F-AAC3-9F7F4CCDDD03}"/>
              </a:ext>
            </a:extLst>
          </p:cNvPr>
          <p:cNvSpPr txBox="1"/>
          <p:nvPr/>
        </p:nvSpPr>
        <p:spPr>
          <a:xfrm>
            <a:off x="7625838" y="22994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80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CB1562-BD9E-6B46-801D-AA3EF899B702}"/>
              </a:ext>
            </a:extLst>
          </p:cNvPr>
          <p:cNvSpPr txBox="1"/>
          <p:nvPr/>
        </p:nvSpPr>
        <p:spPr>
          <a:xfrm>
            <a:off x="7562519" y="40625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443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7890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5" grpId="0"/>
      <p:bldP spid="16" grpId="0"/>
      <p:bldP spid="22" grpId="0"/>
      <p:bldP spid="27" grpId="0"/>
      <p:bldP spid="23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일반적인 웹 서비스의 배포 구조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FB882F-5A21-C641-B15A-9A897D88A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508" y="2143546"/>
            <a:ext cx="2811058" cy="107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813B87-4ECC-5440-84BB-5265FA6F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508" y="3642738"/>
            <a:ext cx="2865700" cy="6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6C969F-D158-0B43-8BA9-E4AB562A4CF2}"/>
              </a:ext>
            </a:extLst>
          </p:cNvPr>
          <p:cNvSpPr txBox="1"/>
          <p:nvPr/>
        </p:nvSpPr>
        <p:spPr>
          <a:xfrm>
            <a:off x="3542275" y="4922873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Web Server</a:t>
            </a:r>
            <a:endParaRPr kumimoji="1"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D24B7A8-93C9-664F-9ED1-8C636D593250}"/>
              </a:ext>
            </a:extLst>
          </p:cNvPr>
          <p:cNvCxnSpPr>
            <a:cxnSpLocks/>
          </p:cNvCxnSpPr>
          <p:nvPr/>
        </p:nvCxnSpPr>
        <p:spPr>
          <a:xfrm flipV="1">
            <a:off x="997440" y="2679405"/>
            <a:ext cx="1116419" cy="6485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C8B444-9DDB-B84B-92AF-EBC13484C37C}"/>
              </a:ext>
            </a:extLst>
          </p:cNvPr>
          <p:cNvCxnSpPr>
            <a:cxnSpLocks/>
          </p:cNvCxnSpPr>
          <p:nvPr/>
        </p:nvCxnSpPr>
        <p:spPr>
          <a:xfrm>
            <a:off x="998121" y="3327991"/>
            <a:ext cx="1115738" cy="6090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799B5E-40E6-164F-AAC3-9F7F4CCDDD03}"/>
              </a:ext>
            </a:extLst>
          </p:cNvPr>
          <p:cNvSpPr txBox="1"/>
          <p:nvPr/>
        </p:nvSpPr>
        <p:spPr>
          <a:xfrm>
            <a:off x="1894889" y="22994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80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CB1562-BD9E-6B46-801D-AA3EF899B702}"/>
              </a:ext>
            </a:extLst>
          </p:cNvPr>
          <p:cNvSpPr txBox="1"/>
          <p:nvPr/>
        </p:nvSpPr>
        <p:spPr>
          <a:xfrm>
            <a:off x="1831570" y="40625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443</a:t>
            </a:r>
            <a:endParaRPr kumimoji="1" lang="ko-Kore-KR" altLang="en-US" dirty="0"/>
          </a:p>
        </p:txBody>
      </p:sp>
      <p:pic>
        <p:nvPicPr>
          <p:cNvPr id="3074" name="Picture 2" descr="Root directory free icon">
            <a:extLst>
              <a:ext uri="{FF2B5EF4-FFF2-40B4-BE49-F238E27FC236}">
                <a16:creationId xmlns:a16="http://schemas.microsoft.com/office/drawing/2014/main" id="{EC7600F7-C55E-154E-8A00-22405E177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717" y="3870763"/>
            <a:ext cx="1274884" cy="127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CD4641-E80A-E447-888E-C0F28BF576AA}"/>
              </a:ext>
            </a:extLst>
          </p:cNvPr>
          <p:cNvSpPr txBox="1"/>
          <p:nvPr/>
        </p:nvSpPr>
        <p:spPr>
          <a:xfrm>
            <a:off x="9297253" y="4345315"/>
            <a:ext cx="125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Filesystem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D746F9-57A2-064E-9CF0-5020D9D85DE7}"/>
              </a:ext>
            </a:extLst>
          </p:cNvPr>
          <p:cNvSpPr txBox="1"/>
          <p:nvPr/>
        </p:nvSpPr>
        <p:spPr>
          <a:xfrm>
            <a:off x="9297253" y="2287928"/>
            <a:ext cx="199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Web Application </a:t>
            </a:r>
          </a:p>
          <a:p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6647588-2F5E-044A-AADC-0A9560ED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42" y="2006923"/>
            <a:ext cx="1709034" cy="120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930901AC-34D4-9E4D-8A08-6B319F362E85}"/>
              </a:ext>
            </a:extLst>
          </p:cNvPr>
          <p:cNvCxnSpPr>
            <a:cxnSpLocks/>
          </p:cNvCxnSpPr>
          <p:nvPr/>
        </p:nvCxnSpPr>
        <p:spPr>
          <a:xfrm>
            <a:off x="6096000" y="3642738"/>
            <a:ext cx="1131642" cy="865467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82902E88-14CC-9B4C-A6B8-C01AF2E357A1}"/>
              </a:ext>
            </a:extLst>
          </p:cNvPr>
          <p:cNvCxnSpPr/>
          <p:nvPr/>
        </p:nvCxnSpPr>
        <p:spPr>
          <a:xfrm flipV="1">
            <a:off x="6096000" y="2679405"/>
            <a:ext cx="1131642" cy="963333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A2BDA5-A45A-DA48-B06D-585C2EA67965}"/>
              </a:ext>
            </a:extLst>
          </p:cNvPr>
          <p:cNvSpPr txBox="1"/>
          <p:nvPr/>
        </p:nvSpPr>
        <p:spPr>
          <a:xfrm>
            <a:off x="6751172" y="5536683"/>
            <a:ext cx="454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Web Server </a:t>
            </a:r>
            <a:r>
              <a:rPr kumimoji="1" lang="ko-KR" altLang="en-US" dirty="0"/>
              <a:t>설정에 따라 목적지가 다르다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6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일반적인 웹 서비스의 배포 구조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D746F9-57A2-064E-9CF0-5020D9D85DE7}"/>
              </a:ext>
            </a:extLst>
          </p:cNvPr>
          <p:cNvSpPr txBox="1"/>
          <p:nvPr/>
        </p:nvSpPr>
        <p:spPr>
          <a:xfrm>
            <a:off x="889844" y="4170736"/>
            <a:ext cx="2071028" cy="25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Web Application Server</a:t>
            </a:r>
            <a:endParaRPr kumimoji="1" lang="ko-Kore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6647588-2F5E-044A-AADC-0A9560ED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47" y="2682088"/>
            <a:ext cx="1866821" cy="13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F85BDEA-90A5-144F-A7CF-64C838C93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443" y="2247926"/>
            <a:ext cx="1975872" cy="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DD9AE539-9A5C-5B47-8A71-2AE6B875D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443" y="3087851"/>
            <a:ext cx="1975872" cy="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C930BF34-433B-2948-9B58-C951EFBEB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443" y="3927777"/>
            <a:ext cx="1975872" cy="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D186F9-9CFF-BA46-AECB-EB773843DB6B}"/>
              </a:ext>
            </a:extLst>
          </p:cNvPr>
          <p:cNvSpPr txBox="1"/>
          <p:nvPr/>
        </p:nvSpPr>
        <p:spPr>
          <a:xfrm>
            <a:off x="4833998" y="4639739"/>
            <a:ext cx="1682447" cy="25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Java Web Application</a:t>
            </a:r>
            <a:endParaRPr kumimoji="1" lang="ko-Kore-KR" altLang="en-US" dirty="0"/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367AD6AA-F054-6D4D-BAC8-7C8142CB572D}"/>
              </a:ext>
            </a:extLst>
          </p:cNvPr>
          <p:cNvCxnSpPr>
            <a:cxnSpLocks/>
          </p:cNvCxnSpPr>
          <p:nvPr/>
        </p:nvCxnSpPr>
        <p:spPr>
          <a:xfrm flipV="1">
            <a:off x="3266466" y="2502114"/>
            <a:ext cx="939558" cy="839926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1C9E8465-15E6-AA48-B56C-F0B49DA21201}"/>
              </a:ext>
            </a:extLst>
          </p:cNvPr>
          <p:cNvCxnSpPr>
            <a:cxnSpLocks/>
          </p:cNvCxnSpPr>
          <p:nvPr/>
        </p:nvCxnSpPr>
        <p:spPr>
          <a:xfrm>
            <a:off x="3266466" y="3342040"/>
            <a:ext cx="939558" cy="838185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83F944E-71F5-CF42-9E4B-6EEAEE2314E1}"/>
              </a:ext>
            </a:extLst>
          </p:cNvPr>
          <p:cNvCxnSpPr/>
          <p:nvPr/>
        </p:nvCxnSpPr>
        <p:spPr>
          <a:xfrm>
            <a:off x="3266466" y="3342039"/>
            <a:ext cx="93955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Spring Boot - 파일 업로드 용량제한 설정">
            <a:extLst>
              <a:ext uri="{FF2B5EF4-FFF2-40B4-BE49-F238E27FC236}">
                <a16:creationId xmlns:a16="http://schemas.microsoft.com/office/drawing/2014/main" id="{34D113AC-9E54-6B46-A1BF-8AEB11EE7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307" y="2499077"/>
            <a:ext cx="3427849" cy="179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51F52A-25FB-1E44-A4BD-5A10C2AF4C57}"/>
              </a:ext>
            </a:extLst>
          </p:cNvPr>
          <p:cNvSpPr txBox="1"/>
          <p:nvPr/>
        </p:nvSpPr>
        <p:spPr>
          <a:xfrm>
            <a:off x="7067172" y="314885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or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E6E35E-C35C-1348-9FB0-9B404ECC11FF}"/>
              </a:ext>
            </a:extLst>
          </p:cNvPr>
          <p:cNvSpPr txBox="1"/>
          <p:nvPr/>
        </p:nvSpPr>
        <p:spPr>
          <a:xfrm>
            <a:off x="4988687" y="5099252"/>
            <a:ext cx="137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(WAR </a:t>
            </a:r>
            <a:r>
              <a:rPr kumimoji="1" lang="ko-KR" altLang="en-US" dirty="0"/>
              <a:t>파일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1132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일반적인 웹 서비스의 배포 구조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7" name="Picture 2" descr="Server free icon">
            <a:extLst>
              <a:ext uri="{FF2B5EF4-FFF2-40B4-BE49-F238E27FC236}">
                <a16:creationId xmlns:a16="http://schemas.microsoft.com/office/drawing/2014/main" id="{98C247AF-1A8B-FF4B-94E1-C0FE8976C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12" y="2184665"/>
            <a:ext cx="1898072" cy="189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8C9077-02E2-B942-806B-15644907D3F8}"/>
              </a:ext>
            </a:extLst>
          </p:cNvPr>
          <p:cNvSpPr txBox="1"/>
          <p:nvPr/>
        </p:nvSpPr>
        <p:spPr>
          <a:xfrm>
            <a:off x="1612388" y="4187529"/>
            <a:ext cx="118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Hardware</a:t>
            </a:r>
            <a:endParaRPr kumimoji="1" lang="ko-Kore-KR" altLang="en-US" dirty="0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E85D827C-AF87-BE49-888E-7D558528F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629" y="2827007"/>
            <a:ext cx="2450645" cy="51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9DDC68-9317-914E-8D8E-A98801DAB1E9}"/>
              </a:ext>
            </a:extLst>
          </p:cNvPr>
          <p:cNvSpPr txBox="1"/>
          <p:nvPr/>
        </p:nvSpPr>
        <p:spPr>
          <a:xfrm>
            <a:off x="4628202" y="3505459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Web Server</a:t>
            </a:r>
            <a:endParaRPr kumimoji="1" lang="ko-Kore-KR" altLang="en-US" dirty="0"/>
          </a:p>
        </p:txBody>
      </p:sp>
      <p:pic>
        <p:nvPicPr>
          <p:cNvPr id="26" name="Picture 2" descr="Root directory free icon">
            <a:extLst>
              <a:ext uri="{FF2B5EF4-FFF2-40B4-BE49-F238E27FC236}">
                <a16:creationId xmlns:a16="http://schemas.microsoft.com/office/drawing/2014/main" id="{E745B2CC-929A-3443-9D95-BB8031EF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760" y="4082309"/>
            <a:ext cx="1274884" cy="127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40FFB42-E8DE-D74B-843F-FB8D7F41FE70}"/>
              </a:ext>
            </a:extLst>
          </p:cNvPr>
          <p:cNvSpPr txBox="1"/>
          <p:nvPr/>
        </p:nvSpPr>
        <p:spPr>
          <a:xfrm>
            <a:off x="9315148" y="4535085"/>
            <a:ext cx="125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Filesystem</a:t>
            </a:r>
            <a:endParaRPr kumimoji="1" lang="ko-Kore-KR" altLang="en-US" dirty="0"/>
          </a:p>
        </p:txBody>
      </p:sp>
      <p:pic>
        <p:nvPicPr>
          <p:cNvPr id="28" name="Picture 2" descr="Spring Boot - 파일 업로드 용량제한 설정">
            <a:extLst>
              <a:ext uri="{FF2B5EF4-FFF2-40B4-BE49-F238E27FC236}">
                <a16:creationId xmlns:a16="http://schemas.microsoft.com/office/drawing/2014/main" id="{41BC4A01-9AEA-1741-A8B1-F0CA5D954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942" y="2331329"/>
            <a:ext cx="2860412" cy="150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2767813-E5E7-B04B-B627-559729B73FEA}"/>
              </a:ext>
            </a:extLst>
          </p:cNvPr>
          <p:cNvCxnSpPr/>
          <p:nvPr/>
        </p:nvCxnSpPr>
        <p:spPr>
          <a:xfrm>
            <a:off x="3306726" y="3125972"/>
            <a:ext cx="57415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E9ECCC09-905B-6741-80C0-1334CC687742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6552274" y="3085473"/>
            <a:ext cx="1429486" cy="163427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B7A6D6-5AE7-F148-B63F-3CA5CDE2314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658279" y="3082188"/>
            <a:ext cx="122666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일반적인 웹 서비스의 배포 구조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7" name="Picture 2" descr="Server free icon">
            <a:extLst>
              <a:ext uri="{FF2B5EF4-FFF2-40B4-BE49-F238E27FC236}">
                <a16:creationId xmlns:a16="http://schemas.microsoft.com/office/drawing/2014/main" id="{98C247AF-1A8B-FF4B-94E1-C0FE8976C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38" y="2195160"/>
            <a:ext cx="2361701" cy="236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8C9077-02E2-B942-806B-15644907D3F8}"/>
              </a:ext>
            </a:extLst>
          </p:cNvPr>
          <p:cNvSpPr txBox="1"/>
          <p:nvPr/>
        </p:nvSpPr>
        <p:spPr>
          <a:xfrm>
            <a:off x="2329621" y="4660638"/>
            <a:ext cx="118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Hardware</a:t>
            </a:r>
            <a:endParaRPr kumimoji="1" lang="ko-Kore-KR" altLang="en-US" dirty="0"/>
          </a:p>
        </p:txBody>
      </p:sp>
      <p:pic>
        <p:nvPicPr>
          <p:cNvPr id="28" name="Picture 2" descr="Spring Boot - 파일 업로드 용량제한 설정">
            <a:extLst>
              <a:ext uri="{FF2B5EF4-FFF2-40B4-BE49-F238E27FC236}">
                <a16:creationId xmlns:a16="http://schemas.microsoft.com/office/drawing/2014/main" id="{41BC4A01-9AEA-1741-A8B1-F0CA5D954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62" y="2494734"/>
            <a:ext cx="3559105" cy="186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2767813-E5E7-B04B-B627-559729B73FEA}"/>
              </a:ext>
            </a:extLst>
          </p:cNvPr>
          <p:cNvCxnSpPr>
            <a:cxnSpLocks/>
          </p:cNvCxnSpPr>
          <p:nvPr/>
        </p:nvCxnSpPr>
        <p:spPr>
          <a:xfrm>
            <a:off x="4359349" y="3429000"/>
            <a:ext cx="22009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115C73-216E-1E49-BBA9-59A060FCB6F4}"/>
              </a:ext>
            </a:extLst>
          </p:cNvPr>
          <p:cNvSpPr txBox="1"/>
          <p:nvPr/>
        </p:nvSpPr>
        <p:spPr>
          <a:xfrm>
            <a:off x="3967853" y="5433237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서버의 구성은 다양한 방법이 가능하다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204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일반적인 웹 서비스의 배포 구조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9CB0E74-96E9-554B-8182-759FFCCA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27" y="1171178"/>
            <a:ext cx="8061760" cy="502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0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296</Words>
  <Application>Microsoft Macintosh PowerPoint</Application>
  <PresentationFormat>와이드스크린</PresentationFormat>
  <Paragraphs>83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205</cp:revision>
  <dcterms:created xsi:type="dcterms:W3CDTF">2019-05-07T05:36:17Z</dcterms:created>
  <dcterms:modified xsi:type="dcterms:W3CDTF">2022-01-09T20:29:47Z</dcterms:modified>
</cp:coreProperties>
</file>