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1" r:id="rId3"/>
    <p:sldId id="371" r:id="rId4"/>
    <p:sldId id="380" r:id="rId5"/>
    <p:sldId id="381" r:id="rId6"/>
    <p:sldId id="382" r:id="rId7"/>
    <p:sldId id="383" r:id="rId8"/>
    <p:sldId id="384" r:id="rId9"/>
    <p:sldId id="3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104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1/18/22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Controller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와 </a:t>
            </a:r>
            <a:r>
              <a:rPr kumimoji="1"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RestController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3-2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0501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MVC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Controller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RequestMapping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Controller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RestController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MVC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 MVC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2025B-19FA-3044-8A05-10C08FDF6E5F}"/>
              </a:ext>
            </a:extLst>
          </p:cNvPr>
          <p:cNvSpPr txBox="1"/>
          <p:nvPr/>
        </p:nvSpPr>
        <p:spPr>
          <a:xfrm>
            <a:off x="925033" y="1286539"/>
            <a:ext cx="380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Model - View - Controller</a:t>
            </a:r>
            <a:endParaRPr kumimoji="1" lang="ko-Kore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115B33-B523-E74A-A966-ECD5D470E4EC}"/>
              </a:ext>
            </a:extLst>
          </p:cNvPr>
          <p:cNvSpPr/>
          <p:nvPr/>
        </p:nvSpPr>
        <p:spPr>
          <a:xfrm>
            <a:off x="5394250" y="2094163"/>
            <a:ext cx="1403500" cy="8834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Model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207FDE-AF79-C04C-82AB-6892CEFB1FE6}"/>
              </a:ext>
            </a:extLst>
          </p:cNvPr>
          <p:cNvSpPr/>
          <p:nvPr/>
        </p:nvSpPr>
        <p:spPr>
          <a:xfrm>
            <a:off x="3600891" y="3429000"/>
            <a:ext cx="1403500" cy="8834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View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73CE60-1D30-974A-A9F7-E3724A48F612}"/>
              </a:ext>
            </a:extLst>
          </p:cNvPr>
          <p:cNvSpPr/>
          <p:nvPr/>
        </p:nvSpPr>
        <p:spPr>
          <a:xfrm>
            <a:off x="7187611" y="3429000"/>
            <a:ext cx="1403500" cy="8834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Controller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9CFEE6AC-38E1-404A-BE24-CA9A42610A60}"/>
              </a:ext>
            </a:extLst>
          </p:cNvPr>
          <p:cNvCxnSpPr>
            <a:cxnSpLocks/>
            <a:stCxn id="30" idx="0"/>
            <a:endCxn id="3" idx="3"/>
          </p:cNvCxnSpPr>
          <p:nvPr/>
        </p:nvCxnSpPr>
        <p:spPr>
          <a:xfrm rot="16200000" flipV="1">
            <a:off x="6896989" y="2436627"/>
            <a:ext cx="893135" cy="1091611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AB1FB73-6D75-084C-8FA5-2C1F052F5959}"/>
              </a:ext>
            </a:extLst>
          </p:cNvPr>
          <p:cNvCxnSpPr>
            <a:cxnSpLocks/>
            <a:stCxn id="3" idx="1"/>
            <a:endCxn id="29" idx="0"/>
          </p:cNvCxnSpPr>
          <p:nvPr/>
        </p:nvCxnSpPr>
        <p:spPr>
          <a:xfrm rot="10800000" flipV="1">
            <a:off x="4302642" y="2535864"/>
            <a:ext cx="1091609" cy="893135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free icon">
            <a:extLst>
              <a:ext uri="{FF2B5EF4-FFF2-40B4-BE49-F238E27FC236}">
                <a16:creationId xmlns:a16="http://schemas.microsoft.com/office/drawing/2014/main" id="{323B2567-3611-D849-9D9C-0ED1D5A6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88" y="5208181"/>
            <a:ext cx="1205024" cy="120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218A1DA-625C-6B46-BCFA-A28519700188}"/>
              </a:ext>
            </a:extLst>
          </p:cNvPr>
          <p:cNvCxnSpPr/>
          <p:nvPr/>
        </p:nvCxnSpPr>
        <p:spPr>
          <a:xfrm>
            <a:off x="4302641" y="4423144"/>
            <a:ext cx="974540" cy="9745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C68F76-DAC7-FC42-8CA8-C0078FBF06A3}"/>
              </a:ext>
            </a:extLst>
          </p:cNvPr>
          <p:cNvCxnSpPr/>
          <p:nvPr/>
        </p:nvCxnSpPr>
        <p:spPr>
          <a:xfrm flipV="1">
            <a:off x="6797750" y="4423144"/>
            <a:ext cx="974540" cy="9745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A126B3-110C-5D42-90C4-B976AE1FA6EB}"/>
              </a:ext>
            </a:extLst>
          </p:cNvPr>
          <p:cNvSpPr txBox="1"/>
          <p:nvPr/>
        </p:nvSpPr>
        <p:spPr>
          <a:xfrm>
            <a:off x="8839208" y="3478992"/>
            <a:ext cx="204145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사용자</a:t>
            </a:r>
            <a:r>
              <a:rPr kumimoji="1" lang="ko-KR" altLang="en-US" sz="1600" dirty="0"/>
              <a:t>의 입출력을 다루는 부분</a:t>
            </a:r>
            <a:endParaRPr kumimoji="1"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CAB953-4434-B94A-A5B7-A8A95FEE8B39}"/>
              </a:ext>
            </a:extLst>
          </p:cNvPr>
          <p:cNvSpPr txBox="1"/>
          <p:nvPr/>
        </p:nvSpPr>
        <p:spPr>
          <a:xfrm>
            <a:off x="1364510" y="3478992"/>
            <a:ext cx="204145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사용자가 확인하는 데이터의 표현</a:t>
            </a:r>
            <a:endParaRPr kumimoji="1" lang="ko-Kore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CDCB2-CB82-F445-98FF-CC2FB5A9B82E}"/>
              </a:ext>
            </a:extLst>
          </p:cNvPr>
          <p:cNvSpPr txBox="1"/>
          <p:nvPr/>
        </p:nvSpPr>
        <p:spPr>
          <a:xfrm>
            <a:off x="5075274" y="1606032"/>
            <a:ext cx="2041451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/>
              <a:t>서비스 데이터 자체</a:t>
            </a:r>
            <a:endParaRPr kumimoji="1" lang="ko-Kore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AC3FFC-AC56-4147-8DA8-2C96A8B92DBE}"/>
              </a:ext>
            </a:extLst>
          </p:cNvPr>
          <p:cNvSpPr txBox="1"/>
          <p:nvPr/>
        </p:nvSpPr>
        <p:spPr>
          <a:xfrm>
            <a:off x="7343556" y="49104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사용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175B0D-B488-6047-908F-F6A5AE17F841}"/>
              </a:ext>
            </a:extLst>
          </p:cNvPr>
          <p:cNvSpPr txBox="1"/>
          <p:nvPr/>
        </p:nvSpPr>
        <p:spPr>
          <a:xfrm>
            <a:off x="7615315" y="2552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조정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21DDD7-E807-D047-9F91-4D411A4AB485}"/>
              </a:ext>
            </a:extLst>
          </p:cNvPr>
          <p:cNvSpPr txBox="1"/>
          <p:nvPr/>
        </p:nvSpPr>
        <p:spPr>
          <a:xfrm>
            <a:off x="3876891" y="257344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갱신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C9F3CA-3E1C-F24A-B775-8E2848FA91D7}"/>
              </a:ext>
            </a:extLst>
          </p:cNvPr>
          <p:cNvSpPr txBox="1"/>
          <p:nvPr/>
        </p:nvSpPr>
        <p:spPr>
          <a:xfrm>
            <a:off x="4187591" y="491041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개시</a:t>
            </a:r>
          </a:p>
        </p:txBody>
      </p:sp>
    </p:spTree>
    <p:extLst>
      <p:ext uri="{BB962C8B-B14F-4D97-AF65-F5344CB8AC3E}">
        <p14:creationId xmlns:p14="http://schemas.microsoft.com/office/powerpoint/2010/main" val="27196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4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 MVC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FD3995-03E6-BF45-96E3-2870E1AB3C06}"/>
              </a:ext>
            </a:extLst>
          </p:cNvPr>
          <p:cNvSpPr/>
          <p:nvPr/>
        </p:nvSpPr>
        <p:spPr>
          <a:xfrm>
            <a:off x="3182565" y="1919177"/>
            <a:ext cx="1403500" cy="15204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Dispatcher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6DBA0A-974A-414A-85EA-EE5A2AE2FC2B}"/>
              </a:ext>
            </a:extLst>
          </p:cNvPr>
          <p:cNvSpPr/>
          <p:nvPr/>
        </p:nvSpPr>
        <p:spPr>
          <a:xfrm>
            <a:off x="5560714" y="1919177"/>
            <a:ext cx="1403500" cy="7996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Handler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dirty="0"/>
              <a:t>Mapping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D70773-CC92-7245-BA17-6951AE419478}"/>
              </a:ext>
            </a:extLst>
          </p:cNvPr>
          <p:cNvSpPr/>
          <p:nvPr/>
        </p:nvSpPr>
        <p:spPr>
          <a:xfrm>
            <a:off x="5560714" y="3436544"/>
            <a:ext cx="1403500" cy="649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Controller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E15340-677D-1742-A959-5DC53439A605}"/>
              </a:ext>
            </a:extLst>
          </p:cNvPr>
          <p:cNvSpPr/>
          <p:nvPr/>
        </p:nvSpPr>
        <p:spPr>
          <a:xfrm>
            <a:off x="5560714" y="4492256"/>
            <a:ext cx="1403500" cy="7176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Model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C4FAC6-C318-A641-8A16-1C49CBF2FAEB}"/>
              </a:ext>
            </a:extLst>
          </p:cNvPr>
          <p:cNvSpPr/>
          <p:nvPr/>
        </p:nvSpPr>
        <p:spPr>
          <a:xfrm>
            <a:off x="3182565" y="4164194"/>
            <a:ext cx="1403500" cy="10457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View</a:t>
            </a:r>
          </a:p>
          <a:p>
            <a:pPr algn="ctr"/>
            <a:r>
              <a:rPr kumimoji="1" lang="en-US" altLang="ko-Kore-KR" dirty="0"/>
              <a:t>Resolver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8DC8C4-9B6A-EF4F-8B10-A69D5C17A244}"/>
              </a:ext>
            </a:extLst>
          </p:cNvPr>
          <p:cNvSpPr/>
          <p:nvPr/>
        </p:nvSpPr>
        <p:spPr>
          <a:xfrm>
            <a:off x="956812" y="1919176"/>
            <a:ext cx="1251104" cy="3290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dirty="0">
                <a:solidFill>
                  <a:schemeClr val="tx1"/>
                </a:solidFill>
              </a:rPr>
              <a:t>External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dirty="0">
                <a:solidFill>
                  <a:schemeClr val="tx1"/>
                </a:solidFill>
              </a:rPr>
              <a:t>Client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23185-024E-A64E-9921-D75A95F63AA5}"/>
              </a:ext>
            </a:extLst>
          </p:cNvPr>
          <p:cNvCxnSpPr/>
          <p:nvPr/>
        </p:nvCxnSpPr>
        <p:spPr>
          <a:xfrm>
            <a:off x="2207916" y="2339163"/>
            <a:ext cx="9746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D817D7-FD20-3842-BB0B-F49A700DDCA7}"/>
              </a:ext>
            </a:extLst>
          </p:cNvPr>
          <p:cNvCxnSpPr/>
          <p:nvPr/>
        </p:nvCxnSpPr>
        <p:spPr>
          <a:xfrm>
            <a:off x="4586065" y="2339163"/>
            <a:ext cx="9746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1335A5F-CB25-5A44-948F-C13306204860}"/>
              </a:ext>
            </a:extLst>
          </p:cNvPr>
          <p:cNvCxnSpPr>
            <a:cxnSpLocks/>
          </p:cNvCxnSpPr>
          <p:nvPr/>
        </p:nvCxnSpPr>
        <p:spPr>
          <a:xfrm>
            <a:off x="6546000" y="2718847"/>
            <a:ext cx="0" cy="7101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D6D7F0-989F-4D45-B9EB-4C0442C92648}"/>
              </a:ext>
            </a:extLst>
          </p:cNvPr>
          <p:cNvCxnSpPr/>
          <p:nvPr/>
        </p:nvCxnSpPr>
        <p:spPr>
          <a:xfrm>
            <a:off x="6546000" y="4093527"/>
            <a:ext cx="0" cy="3987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26E931-D933-F74D-8100-D2C2D48C9940}"/>
              </a:ext>
            </a:extLst>
          </p:cNvPr>
          <p:cNvCxnSpPr/>
          <p:nvPr/>
        </p:nvCxnSpPr>
        <p:spPr>
          <a:xfrm flipV="1">
            <a:off x="6003739" y="4085982"/>
            <a:ext cx="0" cy="3987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71FABA6-6B86-494F-B9B1-9789AD7A548F}"/>
              </a:ext>
            </a:extLst>
          </p:cNvPr>
          <p:cNvCxnSpPr>
            <a:cxnSpLocks/>
          </p:cNvCxnSpPr>
          <p:nvPr/>
        </p:nvCxnSpPr>
        <p:spPr>
          <a:xfrm rot="10800000">
            <a:off x="4586065" y="3056861"/>
            <a:ext cx="1417674" cy="389636"/>
          </a:xfrm>
          <a:prstGeom prst="bentConnector3">
            <a:avLst>
              <a:gd name="adj1" fmla="val -25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25A1B16-16B6-9E4B-8645-B7C5ABCCC714}"/>
              </a:ext>
            </a:extLst>
          </p:cNvPr>
          <p:cNvCxnSpPr/>
          <p:nvPr/>
        </p:nvCxnSpPr>
        <p:spPr>
          <a:xfrm>
            <a:off x="3657376" y="3436544"/>
            <a:ext cx="0" cy="7276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B70BEC-D4B4-4D41-8428-8DD95F527025}"/>
              </a:ext>
            </a:extLst>
          </p:cNvPr>
          <p:cNvCxnSpPr/>
          <p:nvPr/>
        </p:nvCxnSpPr>
        <p:spPr>
          <a:xfrm flipH="1">
            <a:off x="2207916" y="3056861"/>
            <a:ext cx="9746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6237559-B31C-824A-A642-7B11098C822A}"/>
              </a:ext>
            </a:extLst>
          </p:cNvPr>
          <p:cNvCxnSpPr/>
          <p:nvPr/>
        </p:nvCxnSpPr>
        <p:spPr>
          <a:xfrm flipH="1">
            <a:off x="2207916" y="4683643"/>
            <a:ext cx="9746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BEAFF1-D0EC-2547-B8F5-D38F7ACE6AEE}"/>
              </a:ext>
            </a:extLst>
          </p:cNvPr>
          <p:cNvSpPr txBox="1"/>
          <p:nvPr/>
        </p:nvSpPr>
        <p:spPr>
          <a:xfrm>
            <a:off x="2560427" y="2025953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8D97A-6854-C342-A392-2D172E30D5F2}"/>
              </a:ext>
            </a:extLst>
          </p:cNvPr>
          <p:cNvSpPr txBox="1"/>
          <p:nvPr/>
        </p:nvSpPr>
        <p:spPr>
          <a:xfrm>
            <a:off x="4938576" y="2025953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600053-7B23-D041-A126-8384B6B19A54}"/>
              </a:ext>
            </a:extLst>
          </p:cNvPr>
          <p:cNvSpPr txBox="1"/>
          <p:nvPr/>
        </p:nvSpPr>
        <p:spPr>
          <a:xfrm>
            <a:off x="6546000" y="2935423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09ECBC-AADE-5F40-AA78-899C552B9840}"/>
              </a:ext>
            </a:extLst>
          </p:cNvPr>
          <p:cNvSpPr txBox="1"/>
          <p:nvPr/>
        </p:nvSpPr>
        <p:spPr>
          <a:xfrm>
            <a:off x="6546000" y="414528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8F9B31-A85F-8949-A7C9-91B58573E627}"/>
              </a:ext>
            </a:extLst>
          </p:cNvPr>
          <p:cNvSpPr txBox="1"/>
          <p:nvPr/>
        </p:nvSpPr>
        <p:spPr>
          <a:xfrm>
            <a:off x="5705670" y="414528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D5F8E9-D5F9-5746-A5FB-985D8E2222FC}"/>
              </a:ext>
            </a:extLst>
          </p:cNvPr>
          <p:cNvSpPr txBox="1"/>
          <p:nvPr/>
        </p:nvSpPr>
        <p:spPr>
          <a:xfrm>
            <a:off x="4933258" y="272006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47ADC2-5112-1649-8A78-F5A1BCE93AD6}"/>
              </a:ext>
            </a:extLst>
          </p:cNvPr>
          <p:cNvSpPr txBox="1"/>
          <p:nvPr/>
        </p:nvSpPr>
        <p:spPr>
          <a:xfrm>
            <a:off x="2425138" y="2720067"/>
            <a:ext cx="58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7-1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785B7A-3736-3F49-BEF1-40D65FC351BA}"/>
              </a:ext>
            </a:extLst>
          </p:cNvPr>
          <p:cNvSpPr txBox="1"/>
          <p:nvPr/>
        </p:nvSpPr>
        <p:spPr>
          <a:xfrm>
            <a:off x="3729684" y="3663414"/>
            <a:ext cx="58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7-2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4FC7-F045-7B46-981C-51E5823BBD33}"/>
              </a:ext>
            </a:extLst>
          </p:cNvPr>
          <p:cNvSpPr txBox="1"/>
          <p:nvPr/>
        </p:nvSpPr>
        <p:spPr>
          <a:xfrm>
            <a:off x="2560427" y="440664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8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478DD-D264-A041-9C0D-5F9EEB000148}"/>
              </a:ext>
            </a:extLst>
          </p:cNvPr>
          <p:cNvSpPr txBox="1"/>
          <p:nvPr/>
        </p:nvSpPr>
        <p:spPr>
          <a:xfrm>
            <a:off x="7549246" y="1566525"/>
            <a:ext cx="380623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외부 요청 발생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요청 경로 확인을 위해 전달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dirty="0"/>
              <a:t>Controller</a:t>
            </a:r>
            <a:r>
              <a:rPr kumimoji="1" lang="ko-KR" altLang="en-US" dirty="0"/>
              <a:t>로 전달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Model </a:t>
            </a:r>
            <a:r>
              <a:rPr kumimoji="1" lang="ko-KR" altLang="en-US" dirty="0"/>
              <a:t>조작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갱신된 데이터 전달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응답 전달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응답을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로 전송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데이터 전송 또는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데이터를 포함한 </a:t>
            </a:r>
            <a:r>
              <a:rPr kumimoji="1" lang="en-US" altLang="ko-KR" dirty="0"/>
              <a:t>View </a:t>
            </a:r>
            <a:r>
              <a:rPr kumimoji="1" lang="ko-KR" altLang="en-US" dirty="0"/>
              <a:t>제작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사용자에게 </a:t>
            </a:r>
            <a:r>
              <a:rPr kumimoji="1" lang="en-US" altLang="ko-KR" dirty="0"/>
              <a:t>View</a:t>
            </a:r>
            <a:r>
              <a:rPr kumimoji="1" lang="ko-KR" altLang="en-US" dirty="0"/>
              <a:t> 제공</a:t>
            </a:r>
            <a:endParaRPr kumimoji="1" lang="en-US" altLang="ko-K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7BC760-A9A8-D541-919C-630FA236959F}"/>
              </a:ext>
            </a:extLst>
          </p:cNvPr>
          <p:cNvSpPr txBox="1"/>
          <p:nvPr/>
        </p:nvSpPr>
        <p:spPr>
          <a:xfrm>
            <a:off x="2552508" y="1380838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Front Controller Pattern</a:t>
            </a:r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CCBCC5-81C6-EB49-8AD9-7644047E0849}"/>
              </a:ext>
            </a:extLst>
          </p:cNvPr>
          <p:cNvSpPr/>
          <p:nvPr/>
        </p:nvSpPr>
        <p:spPr>
          <a:xfrm>
            <a:off x="5358809" y="3212422"/>
            <a:ext cx="1807535" cy="22314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53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61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Controller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RequestMapping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C1D8D8-3499-6546-A297-A928A090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4" y="1636528"/>
            <a:ext cx="5448300" cy="140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4BC9B-0782-434F-A6FB-3BF134A29FA9}"/>
              </a:ext>
            </a:extLst>
          </p:cNvPr>
          <p:cNvSpPr txBox="1"/>
          <p:nvPr/>
        </p:nvSpPr>
        <p:spPr>
          <a:xfrm>
            <a:off x="7395325" y="1879713"/>
            <a:ext cx="2945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요청 경로를 설정하기 위해 </a:t>
            </a:r>
            <a:r>
              <a:rPr kumimoji="1" lang="en-US" altLang="ko-KR" dirty="0"/>
              <a:t>Controller Annotation</a:t>
            </a:r>
            <a:r>
              <a:rPr kumimoji="1" lang="ko-KR" altLang="en-US" dirty="0"/>
              <a:t>을 사용하자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0D32B-3B1A-1F42-8DAE-C28F4AA9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604" y="3258140"/>
            <a:ext cx="5029200" cy="2425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4F6B314-29F3-B74A-8693-2E4CE2B13E81}"/>
              </a:ext>
            </a:extLst>
          </p:cNvPr>
          <p:cNvSpPr txBox="1"/>
          <p:nvPr/>
        </p:nvSpPr>
        <p:spPr>
          <a:xfrm>
            <a:off x="7395325" y="4009325"/>
            <a:ext cx="2945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RequestMapping</a:t>
            </a:r>
            <a:r>
              <a:rPr kumimoji="1" lang="ko-KR" altLang="en-US" dirty="0"/>
              <a:t>을 이용해 경로에 따라 실행될 함수를 지정할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203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Controller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RequestMapping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373E80-DE57-4645-83CC-DC66B904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2222500"/>
            <a:ext cx="6057900" cy="241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80CBC-EDEC-6048-9793-85E2D8E96DC0}"/>
              </a:ext>
            </a:extLst>
          </p:cNvPr>
          <p:cNvSpPr txBox="1"/>
          <p:nvPr/>
        </p:nvSpPr>
        <p:spPr>
          <a:xfrm>
            <a:off x="3468815" y="4866633"/>
            <a:ext cx="525436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Method</a:t>
            </a:r>
            <a:r>
              <a:rPr kumimoji="1" lang="ko-KR" altLang="en-US" dirty="0"/>
              <a:t> 별로 별도의 </a:t>
            </a:r>
            <a:r>
              <a:rPr kumimoji="1" lang="en-US" altLang="ko-KR" dirty="0"/>
              <a:t>Annotation</a:t>
            </a:r>
            <a:r>
              <a:rPr kumimoji="1" lang="ko-KR" altLang="en-US" dirty="0"/>
              <a:t>이 존재한다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en-US" altLang="ko-Kore-KR" dirty="0" err="1"/>
              <a:t>GetMapping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PostMapping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23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Controller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RequestMapping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ADD6B8-49D6-9C46-83F7-4C537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139950"/>
            <a:ext cx="8115300" cy="257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4D788-8664-0E44-BFE5-2EE916E222DB}"/>
              </a:ext>
            </a:extLst>
          </p:cNvPr>
          <p:cNvSpPr txBox="1"/>
          <p:nvPr/>
        </p:nvSpPr>
        <p:spPr>
          <a:xfrm>
            <a:off x="3468815" y="4866633"/>
            <a:ext cx="525436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HTML </a:t>
            </a:r>
            <a:r>
              <a:rPr kumimoji="1" lang="ko-KR" altLang="en-US" dirty="0"/>
              <a:t>외에 데이터 전송을 위해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MediaType</a:t>
            </a:r>
            <a:r>
              <a:rPr kumimoji="1" lang="ko-KR" altLang="en-US" dirty="0"/>
              <a:t>을 설정할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69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Controller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RestController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AEEC5B-D662-AB40-86D3-D05F2426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2" y="1625600"/>
            <a:ext cx="6184900" cy="360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9948B-314E-5546-A1BD-2A015804E266}"/>
              </a:ext>
            </a:extLst>
          </p:cNvPr>
          <p:cNvSpPr txBox="1"/>
          <p:nvPr/>
        </p:nvSpPr>
        <p:spPr>
          <a:xfrm>
            <a:off x="7256572" y="2994105"/>
            <a:ext cx="41708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 err="1"/>
              <a:t>RestController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간단하게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Controller + </a:t>
            </a:r>
            <a:r>
              <a:rPr kumimoji="1" lang="en-US" altLang="ko-KR" dirty="0" err="1"/>
              <a:t>ResponseBody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2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Controller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RestController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9948B-314E-5546-A1BD-2A015804E266}"/>
              </a:ext>
            </a:extLst>
          </p:cNvPr>
          <p:cNvSpPr txBox="1"/>
          <p:nvPr/>
        </p:nvSpPr>
        <p:spPr>
          <a:xfrm>
            <a:off x="2909777" y="4705947"/>
            <a:ext cx="63724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기본적으로 어떠한 형태의 응답이든 데이터의 일종이다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0F6049-4AD7-7A49-8108-FA7D69DD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317750"/>
            <a:ext cx="7505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199</Words>
  <Application>Microsoft Macintosh PowerPoint</Application>
  <PresentationFormat>와이드스크린</PresentationFormat>
  <Paragraphs>67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250</cp:revision>
  <dcterms:created xsi:type="dcterms:W3CDTF">2019-05-07T05:36:17Z</dcterms:created>
  <dcterms:modified xsi:type="dcterms:W3CDTF">2022-01-18T19:33:47Z</dcterms:modified>
</cp:coreProperties>
</file>