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79" r:id="rId2"/>
    <p:sldId id="281" r:id="rId3"/>
    <p:sldId id="371" r:id="rId4"/>
    <p:sldId id="387" r:id="rId5"/>
    <p:sldId id="386" r:id="rId6"/>
    <p:sldId id="385" r:id="rId7"/>
    <p:sldId id="388" r:id="rId8"/>
    <p:sldId id="389" r:id="rId9"/>
    <p:sldId id="390" r:id="rId10"/>
    <p:sldId id="391" r:id="rId11"/>
    <p:sldId id="39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/>
    <p:restoredTop sz="94582"/>
  </p:normalViewPr>
  <p:slideViewPr>
    <p:cSldViewPr snapToGrid="0" snapToObjects="1">
      <p:cViewPr varScale="1">
        <p:scale>
          <a:sx n="120" d="100"/>
          <a:sy n="120" d="100"/>
        </p:scale>
        <p:origin x="360" y="17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t>1/18/22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en-US" altLang="ko-Kore-KR" smtClean="0"/>
              <a:t>2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69240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AAA-2E5E-6E4E-B826-B8B683223F04}" type="datetimeFigureOut">
              <a:rPr kumimoji="1" lang="ko-KR" altLang="en-US" smtClean="0"/>
              <a:t>2022. 1. 18.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HTML Template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657417" y="54240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박지호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4940591" y="2236644"/>
            <a:ext cx="2310814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Chapter 3-3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44E996E-7365-0A4D-BD37-CAE28CEE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8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React, Vue, Node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96EEF7-D1CB-A449-A9B4-AEED8E51A70D}"/>
              </a:ext>
            </a:extLst>
          </p:cNvPr>
          <p:cNvSpPr txBox="1"/>
          <p:nvPr/>
        </p:nvSpPr>
        <p:spPr>
          <a:xfrm>
            <a:off x="843494" y="5440633"/>
            <a:ext cx="1050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 err="1"/>
              <a:t>Javascript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브라우저 외부에서 사용하기 위한 기술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일반적으로 웹 어플리케이션을 만드는데 활용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D7918D-CF57-2844-8779-148A4DC75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67" y="2164107"/>
            <a:ext cx="5791200" cy="2095500"/>
          </a:xfrm>
          <a:prstGeom prst="rect">
            <a:avLst/>
          </a:prstGeom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B4CD3CA4-1C36-AE4B-8149-9756831B0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970" y="2436628"/>
            <a:ext cx="2534568" cy="155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95D7F7-AA2A-274F-B170-7D27B9C614F5}"/>
              </a:ext>
            </a:extLst>
          </p:cNvPr>
          <p:cNvSpPr/>
          <p:nvPr/>
        </p:nvSpPr>
        <p:spPr>
          <a:xfrm>
            <a:off x="8027493" y="3345133"/>
            <a:ext cx="2254191" cy="25930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041E3F-6C64-C64A-B5C9-D3FF4E31B036}"/>
              </a:ext>
            </a:extLst>
          </p:cNvPr>
          <p:cNvSpPr/>
          <p:nvPr/>
        </p:nvSpPr>
        <p:spPr>
          <a:xfrm>
            <a:off x="4761997" y="3632087"/>
            <a:ext cx="1064646" cy="25930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26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React, Vue, Node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6BAFEE5-D27C-CC4C-A20B-28557728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198" y="1727526"/>
            <a:ext cx="2403774" cy="14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2C1C03D7-D05E-8C44-BE0C-F1428DB7220D}"/>
              </a:ext>
            </a:extLst>
          </p:cNvPr>
          <p:cNvGrpSpPr/>
          <p:nvPr/>
        </p:nvGrpSpPr>
        <p:grpSpPr>
          <a:xfrm>
            <a:off x="1667903" y="1940433"/>
            <a:ext cx="3446945" cy="3090046"/>
            <a:chOff x="1667903" y="1940433"/>
            <a:chExt cx="3446945" cy="3090046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BCC3D66E-473F-3A49-B3B0-557F69FC2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7903" y="1940435"/>
              <a:ext cx="1385446" cy="12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E3C1B54D-01F0-0247-B736-0B9781617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8412" y="1940433"/>
              <a:ext cx="1386436" cy="1201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2" descr="Jsp Format, Jsp File, interface, Jsp Extension, Jsp File Format, jsp icon">
              <a:extLst>
                <a:ext uri="{FF2B5EF4-FFF2-40B4-BE49-F238E27FC236}">
                  <a16:creationId xmlns:a16="http://schemas.microsoft.com/office/drawing/2014/main" id="{291A57CC-B24F-6040-AC45-74803969C6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3829" y="3716885"/>
              <a:ext cx="1313594" cy="1313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Tutorial: Using Thymeleaf">
              <a:extLst>
                <a:ext uri="{FF2B5EF4-FFF2-40B4-BE49-F238E27FC236}">
                  <a16:creationId xmlns:a16="http://schemas.microsoft.com/office/drawing/2014/main" id="{69DB82A8-3F34-264B-9E60-1F5FA4A58B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6201" y="3716885"/>
              <a:ext cx="1310858" cy="1313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" name="Picture 2" descr="Retrospection after several performance tests with Spring Boot | by 마경욱 |  Medium">
            <a:extLst>
              <a:ext uri="{FF2B5EF4-FFF2-40B4-BE49-F238E27FC236}">
                <a16:creationId xmlns:a16="http://schemas.microsoft.com/office/drawing/2014/main" id="{8DB8A8C6-3CEC-B64D-9A95-634802C03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346" y="3560032"/>
            <a:ext cx="2800853" cy="147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CCCDB8-5D2D-2C41-BB3D-2E75D4DBAA09}"/>
              </a:ext>
            </a:extLst>
          </p:cNvPr>
          <p:cNvSpPr txBox="1"/>
          <p:nvPr/>
        </p:nvSpPr>
        <p:spPr>
          <a:xfrm>
            <a:off x="2721934" y="5420777"/>
            <a:ext cx="12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Front-End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4BDCEE-5EF9-3B48-9985-23E6DE5A0A78}"/>
              </a:ext>
            </a:extLst>
          </p:cNvPr>
          <p:cNvSpPr txBox="1"/>
          <p:nvPr/>
        </p:nvSpPr>
        <p:spPr>
          <a:xfrm>
            <a:off x="8124910" y="5420777"/>
            <a:ext cx="113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Back-End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777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350501"/>
            <a:ext cx="6064542" cy="185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동적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JSP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Thymeleaf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React, Vue, Node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</a:t>
            </a: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MVC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60E791D8-0461-F646-BA97-7D613C06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62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동적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1BB374-1DFF-004D-ABED-4024A291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1250950"/>
            <a:ext cx="9931400" cy="435610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9B04A-36D9-C047-9937-4CECFAE3A597}"/>
              </a:ext>
            </a:extLst>
          </p:cNvPr>
          <p:cNvSpPr txBox="1"/>
          <p:nvPr/>
        </p:nvSpPr>
        <p:spPr>
          <a:xfrm>
            <a:off x="4016744" y="5826688"/>
            <a:ext cx="415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사용자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상황에 따른 내용 변화가 없다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1965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동적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67210A-2EFA-6540-B2DA-4C993558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461" y="1094510"/>
            <a:ext cx="9713078" cy="4391890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C12E7-DAEC-E143-97F2-A7FBC75C0C2C}"/>
              </a:ext>
            </a:extLst>
          </p:cNvPr>
          <p:cNvSpPr txBox="1"/>
          <p:nvPr/>
        </p:nvSpPr>
        <p:spPr>
          <a:xfrm>
            <a:off x="3785916" y="5826688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dirty="0"/>
              <a:t>현재 시각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사용자에 따른 내용이 달라진다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794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동적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7C1EA60D-1A81-2343-8139-190205717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1276350"/>
            <a:ext cx="7353300" cy="4305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959E5-5C0D-3940-B8C4-90637565B839}"/>
              </a:ext>
            </a:extLst>
          </p:cNvPr>
          <p:cNvSpPr txBox="1"/>
          <p:nvPr/>
        </p:nvSpPr>
        <p:spPr>
          <a:xfrm>
            <a:off x="1285402" y="5706725"/>
            <a:ext cx="962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Static(</a:t>
            </a:r>
            <a:r>
              <a:rPr kumimoji="1" lang="ko-KR" altLang="en-US" dirty="0"/>
              <a:t>정적</a:t>
            </a:r>
            <a:r>
              <a:rPr kumimoji="1" lang="en-US" altLang="ko-KR" dirty="0"/>
              <a:t>) Contents: </a:t>
            </a:r>
            <a:r>
              <a:rPr kumimoji="1" lang="ko-KR" altLang="en-US" dirty="0"/>
              <a:t>이미 작성이 완료되어 변하지 않는 파일들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HTML, CSS, JS, Image </a:t>
            </a:r>
            <a:r>
              <a:rPr kumimoji="1" lang="ko-KR" altLang="en-US" dirty="0"/>
              <a:t>등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78500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Controller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RestController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3A6A314-6DD5-EC48-A4BD-BA05F354C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50" y="2051050"/>
            <a:ext cx="7607300" cy="2755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31E223-1CC1-9847-AAB4-0B3B5E18177D}"/>
              </a:ext>
            </a:extLst>
          </p:cNvPr>
          <p:cNvSpPr txBox="1"/>
          <p:nvPr/>
        </p:nvSpPr>
        <p:spPr>
          <a:xfrm>
            <a:off x="476316" y="5260157"/>
            <a:ext cx="1123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dirty="0"/>
              <a:t>Dynamic(</a:t>
            </a:r>
            <a:r>
              <a:rPr kumimoji="1" lang="ko-KR" altLang="en-US" dirty="0"/>
              <a:t>동적</a:t>
            </a:r>
            <a:r>
              <a:rPr kumimoji="1" lang="en-US" altLang="ko-KR" dirty="0"/>
              <a:t>) Web Page: </a:t>
            </a:r>
            <a:r>
              <a:rPr kumimoji="1" lang="ko-KR" altLang="en-US" dirty="0"/>
              <a:t>서버에서 </a:t>
            </a:r>
            <a:r>
              <a:rPr kumimoji="1" lang="en-US" altLang="ko-KR" dirty="0"/>
              <a:t>HTML </a:t>
            </a:r>
            <a:r>
              <a:rPr kumimoji="1" lang="ko-KR" altLang="en-US" dirty="0"/>
              <a:t>문서의 내용을 데이터에 따라 다르게 작성하여 제공되는 페이지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9881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JSP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Thymeleaf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1026" name="Picture 2" descr="Jsp Format, Jsp File, interface, Jsp Extension, Jsp File Format, jsp icon">
            <a:extLst>
              <a:ext uri="{FF2B5EF4-FFF2-40B4-BE49-F238E27FC236}">
                <a16:creationId xmlns:a16="http://schemas.microsoft.com/office/drawing/2014/main" id="{6C67F9F4-37BB-7E4A-ACBF-AB626F13C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50" y="1744379"/>
            <a:ext cx="3560618" cy="35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torial: Using Thymeleaf">
            <a:extLst>
              <a:ext uri="{FF2B5EF4-FFF2-40B4-BE49-F238E27FC236}">
                <a16:creationId xmlns:a16="http://schemas.microsoft.com/office/drawing/2014/main" id="{86BE2C79-AF96-5948-A390-F77603973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350" y="1744379"/>
            <a:ext cx="3553200" cy="3560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24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React, Vue, Node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CC3D66E-473F-3A49-B3B0-557F69FC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92" y="2367086"/>
            <a:ext cx="2512863" cy="217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C1B54D-01F0-0247-B736-0B978161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06" y="2339395"/>
            <a:ext cx="2514661" cy="2179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E6BAFEE5-D27C-CC4C-A20B-28557728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2367086"/>
            <a:ext cx="3471863" cy="2123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27A110-C6E8-BF4F-B921-532D6F2AE0EF}"/>
              </a:ext>
            </a:extLst>
          </p:cNvPr>
          <p:cNvSpPr txBox="1"/>
          <p:nvPr/>
        </p:nvSpPr>
        <p:spPr>
          <a:xfrm>
            <a:off x="4371243" y="5284381"/>
            <a:ext cx="265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Framework</a:t>
            </a:r>
            <a:r>
              <a:rPr kumimoji="1" lang="ko-KR" altLang="en-US" dirty="0"/>
              <a:t> 선택의 기준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4734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React, Vue, Node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와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Spring Boot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544679F5-DC41-114A-8A34-DA2F0CB5A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CC3D66E-473F-3A49-B3B0-557F69FC2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98" y="1434006"/>
            <a:ext cx="1530113" cy="132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3C1B54D-01F0-0247-B736-0B9781617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98" y="3763897"/>
            <a:ext cx="1530113" cy="1325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40F79BD-C911-9F44-BA90-843A12659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8419" y="1286966"/>
            <a:ext cx="5529382" cy="162102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B3431B-D1F9-FF42-A9DF-D6F6A4D3BC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6614"/>
          <a:stretch/>
        </p:blipFill>
        <p:spPr>
          <a:xfrm>
            <a:off x="4548051" y="3528973"/>
            <a:ext cx="5262594" cy="918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B0597E-A575-CC4A-922D-8C0C7FC963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9857"/>
          <a:stretch/>
        </p:blipFill>
        <p:spPr>
          <a:xfrm>
            <a:off x="4548051" y="4428663"/>
            <a:ext cx="5262594" cy="82889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2E97521-9B51-FE4B-B459-AAEC723632F4}"/>
              </a:ext>
            </a:extLst>
          </p:cNvPr>
          <p:cNvSpPr/>
          <p:nvPr/>
        </p:nvSpPr>
        <p:spPr>
          <a:xfrm>
            <a:off x="5860367" y="2577675"/>
            <a:ext cx="1525811" cy="25279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176EA6-E12C-484D-BAC7-5FD004C75F1B}"/>
              </a:ext>
            </a:extLst>
          </p:cNvPr>
          <p:cNvSpPr/>
          <p:nvPr/>
        </p:nvSpPr>
        <p:spPr>
          <a:xfrm>
            <a:off x="4603809" y="4963495"/>
            <a:ext cx="1525811" cy="25279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6EEF7-D1CB-A449-A9B4-AEED8E51A70D}"/>
              </a:ext>
            </a:extLst>
          </p:cNvPr>
          <p:cNvSpPr txBox="1"/>
          <p:nvPr/>
        </p:nvSpPr>
        <p:spPr>
          <a:xfrm>
            <a:off x="1568158" y="5641771"/>
            <a:ext cx="905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dirty="0"/>
              <a:t>UI</a:t>
            </a:r>
            <a:r>
              <a:rPr kumimoji="1" lang="ko-Kore-KR" altLang="en-US" dirty="0"/>
              <a:t>를</a:t>
            </a:r>
            <a:r>
              <a:rPr kumimoji="1" lang="ko-KR" altLang="en-US" dirty="0"/>
              <a:t> 만들기 위한 라이브러리 </a:t>
            </a:r>
            <a:r>
              <a:rPr kumimoji="1" lang="en-US" altLang="ko-KR" dirty="0"/>
              <a:t>/</a:t>
            </a:r>
            <a:r>
              <a:rPr kumimoji="1" lang="ko-KR" altLang="en-US" dirty="0"/>
              <a:t> 프레임워크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HTML</a:t>
            </a:r>
            <a:r>
              <a:rPr kumimoji="1" lang="ko-KR" altLang="en-US" dirty="0"/>
              <a:t>을 효율적으로 작성하기 위한 기술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4514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16665</TotalTime>
  <Words>181</Words>
  <Application>Microsoft Macintosh PowerPoint</Application>
  <PresentationFormat>와이드스크린</PresentationFormat>
  <Paragraphs>29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Noto Sans CJK KR Bold</vt:lpstr>
      <vt:lpstr>Noto Sans CJK KR DemiLight</vt:lpstr>
      <vt:lpstr>Noto Sans CJK KR Light</vt:lpstr>
      <vt:lpstr>Noto Sans CJK KR Medium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Park Jeeho</cp:lastModifiedBy>
  <cp:revision>267</cp:revision>
  <dcterms:created xsi:type="dcterms:W3CDTF">2019-05-07T05:36:17Z</dcterms:created>
  <dcterms:modified xsi:type="dcterms:W3CDTF">2022-01-18T16:36:39Z</dcterms:modified>
</cp:coreProperties>
</file>