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82" r:id="rId4"/>
    <p:sldId id="554" r:id="rId5"/>
    <p:sldId id="555" r:id="rId6"/>
    <p:sldId id="551" r:id="rId7"/>
    <p:sldId id="552" r:id="rId8"/>
    <p:sldId id="553" r:id="rId9"/>
    <p:sldId id="550" r:id="rId10"/>
    <p:sldId id="549" r:id="rId11"/>
    <p:sldId id="2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560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1/26/22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CRUD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란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?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4-1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4DB04D-89F6-6C40-BFD8-B4D40A0D76EB}"/>
              </a:ext>
            </a:extLst>
          </p:cNvPr>
          <p:cNvSpPr txBox="1"/>
          <p:nvPr/>
        </p:nvSpPr>
        <p:spPr>
          <a:xfrm>
            <a:off x="3063729" y="2033810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CRUDL – Create, Read, Update, Delete, List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BREAD – Browse, Read, Edit, Add, Delete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DAVE – Delete, Add, View, Edit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009-0A8B-4241-8C24-EFC49631E47A}"/>
              </a:ext>
            </a:extLst>
          </p:cNvPr>
          <p:cNvSpPr txBox="1"/>
          <p:nvPr/>
        </p:nvSpPr>
        <p:spPr>
          <a:xfrm>
            <a:off x="3886100" y="4398766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…</a:t>
            </a:r>
            <a:r>
              <a:rPr kumimoji="1" lang="en-US" altLang="ko-KR" sz="2400" dirty="0"/>
              <a:t>…</a:t>
            </a:r>
            <a:r>
              <a:rPr kumimoji="1" lang="ko-Kore-KR" altLang="en-US" sz="2400" dirty="0"/>
              <a:t>등 다양한 용어를 사용한다</a:t>
            </a:r>
            <a:r>
              <a:rPr kumimoji="1" lang="en-US" altLang="ko-Kore-KR" sz="2400" dirty="0"/>
              <a:t>.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1354A-C7D6-2E49-8E51-3527D26A0EC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Create, Read, Update, Delete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7" name="그림 6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A59B9A9-7597-4048-A346-1F91DEF1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0"/>
            <a:ext cx="1100713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CRUD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실습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050" name="Picture 2" descr="Install IDEA Community on Linux | Snap Store">
            <a:extLst>
              <a:ext uri="{FF2B5EF4-FFF2-40B4-BE49-F238E27FC236}">
                <a16:creationId xmlns:a16="http://schemas.microsoft.com/office/drawing/2014/main" id="{6FDCBBF7-09FD-5844-A70D-679740D7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39" y="1235739"/>
            <a:ext cx="4386521" cy="43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40366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서비스의 자원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Create, Read, Update, Delete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CRUD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실습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CRUD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CED4F7-0409-F244-B408-8F668F96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60" y="1469165"/>
            <a:ext cx="9278680" cy="41954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56724D-5524-D840-83E8-B19231218550}"/>
              </a:ext>
            </a:extLst>
          </p:cNvPr>
          <p:cNvSpPr/>
          <p:nvPr/>
        </p:nvSpPr>
        <p:spPr>
          <a:xfrm>
            <a:off x="4890977" y="2955851"/>
            <a:ext cx="3551274" cy="3615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CED4F7-0409-F244-B408-8F668F96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60" y="1469165"/>
            <a:ext cx="9278680" cy="41954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56724D-5524-D840-83E8-B19231218550}"/>
              </a:ext>
            </a:extLst>
          </p:cNvPr>
          <p:cNvSpPr/>
          <p:nvPr/>
        </p:nvSpPr>
        <p:spPr>
          <a:xfrm>
            <a:off x="4912241" y="3258879"/>
            <a:ext cx="5566525" cy="5794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488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CED4F7-0409-F244-B408-8F668F96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60" y="1469165"/>
            <a:ext cx="9278680" cy="41954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56724D-5524-D840-83E8-B19231218550}"/>
              </a:ext>
            </a:extLst>
          </p:cNvPr>
          <p:cNvSpPr/>
          <p:nvPr/>
        </p:nvSpPr>
        <p:spPr>
          <a:xfrm>
            <a:off x="4912241" y="3811772"/>
            <a:ext cx="680485" cy="3349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Newspaper Folded free icon">
            <a:extLst>
              <a:ext uri="{FF2B5EF4-FFF2-40B4-BE49-F238E27FC236}">
                <a16:creationId xmlns:a16="http://schemas.microsoft.com/office/drawing/2014/main" id="{AF53E0E1-ACC0-4C4D-8CE1-1A94AAF9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88" y="2109086"/>
            <a:ext cx="2639828" cy="26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2CA0B-8F7F-FE4B-BC02-207EAB26AB63}"/>
              </a:ext>
            </a:extLst>
          </p:cNvPr>
          <p:cNvSpPr txBox="1"/>
          <p:nvPr/>
        </p:nvSpPr>
        <p:spPr>
          <a:xfrm>
            <a:off x="2637127" y="47489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뉴스 기사</a:t>
            </a:r>
            <a:endParaRPr kumimoji="1" lang="ko-Kore-KR" altLang="en-US" dirty="0"/>
          </a:p>
        </p:txBody>
      </p:sp>
      <p:pic>
        <p:nvPicPr>
          <p:cNvPr id="1028" name="Picture 4" descr="Business and trade free icon">
            <a:extLst>
              <a:ext uri="{FF2B5EF4-FFF2-40B4-BE49-F238E27FC236}">
                <a16:creationId xmlns:a16="http://schemas.microsoft.com/office/drawing/2014/main" id="{F0E7AA24-571E-0B40-96E9-B9B51B05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42" y="1537144"/>
            <a:ext cx="1425944" cy="14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22DBE-7C85-134F-B14B-2A63FFE1F33A}"/>
              </a:ext>
            </a:extLst>
          </p:cNvPr>
          <p:cNvSpPr txBox="1"/>
          <p:nvPr/>
        </p:nvSpPr>
        <p:spPr>
          <a:xfrm>
            <a:off x="6488533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신문사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7B92E0-FE0E-584F-B5B3-0A7ACC64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29" y="1537145"/>
            <a:ext cx="1425944" cy="14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D8947-744D-6D45-893F-1D25D9260D36}"/>
              </a:ext>
            </a:extLst>
          </p:cNvPr>
          <p:cNvSpPr txBox="1"/>
          <p:nvPr/>
        </p:nvSpPr>
        <p:spPr>
          <a:xfrm>
            <a:off x="9081334" y="305966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기자</a:t>
            </a:r>
          </a:p>
        </p:txBody>
      </p:sp>
      <p:pic>
        <p:nvPicPr>
          <p:cNvPr id="1032" name="Picture 8" descr="Categories">
            <a:extLst>
              <a:ext uri="{FF2B5EF4-FFF2-40B4-BE49-F238E27FC236}">
                <a16:creationId xmlns:a16="http://schemas.microsoft.com/office/drawing/2014/main" id="{C2B3D873-3470-9949-A609-D41FAF52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52" y="3894912"/>
            <a:ext cx="1425944" cy="14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5B7B45-4455-E046-8894-2C7083DB93AE}"/>
              </a:ext>
            </a:extLst>
          </p:cNvPr>
          <p:cNvSpPr txBox="1"/>
          <p:nvPr/>
        </p:nvSpPr>
        <p:spPr>
          <a:xfrm>
            <a:off x="7917658" y="546262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25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2CA0B-8F7F-FE4B-BC02-207EAB26AB63}"/>
              </a:ext>
            </a:extLst>
          </p:cNvPr>
          <p:cNvSpPr txBox="1"/>
          <p:nvPr/>
        </p:nvSpPr>
        <p:spPr>
          <a:xfrm>
            <a:off x="2908836" y="474891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식당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22DBE-7C85-134F-B14B-2A63FFE1F33A}"/>
              </a:ext>
            </a:extLst>
          </p:cNvPr>
          <p:cNvSpPr txBox="1"/>
          <p:nvPr/>
        </p:nvSpPr>
        <p:spPr>
          <a:xfrm>
            <a:off x="6603948" y="416323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D8947-744D-6D45-893F-1D25D9260D36}"/>
              </a:ext>
            </a:extLst>
          </p:cNvPr>
          <p:cNvSpPr txBox="1"/>
          <p:nvPr/>
        </p:nvSpPr>
        <p:spPr>
          <a:xfrm>
            <a:off x="8965919" y="4163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요리사</a:t>
            </a:r>
            <a:endParaRPr kumimoji="1" lang="ko-Kore-KR" altLang="en-US" dirty="0"/>
          </a:p>
        </p:txBody>
      </p:sp>
      <p:pic>
        <p:nvPicPr>
          <p:cNvPr id="3074" name="Picture 2" descr="Restaurant free icon">
            <a:extLst>
              <a:ext uri="{FF2B5EF4-FFF2-40B4-BE49-F238E27FC236}">
                <a16:creationId xmlns:a16="http://schemas.microsoft.com/office/drawing/2014/main" id="{0443ADD3-C998-0A49-A19E-EBFC3677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96" y="1961674"/>
            <a:ext cx="2646210" cy="26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taurant free icon">
            <a:extLst>
              <a:ext uri="{FF2B5EF4-FFF2-40B4-BE49-F238E27FC236}">
                <a16:creationId xmlns:a16="http://schemas.microsoft.com/office/drawing/2014/main" id="{0FD02995-9C0C-6241-BC46-6CCF91A6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42" y="2716028"/>
            <a:ext cx="1425944" cy="14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BDB865-9BAB-CA45-8626-46505846B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528" y="2716028"/>
            <a:ext cx="1425944" cy="14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서비스의 자원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8840830-7192-E247-9373-456BE27BCF76}"/>
              </a:ext>
            </a:extLst>
          </p:cNvPr>
          <p:cNvGrpSpPr/>
          <p:nvPr/>
        </p:nvGrpSpPr>
        <p:grpSpPr>
          <a:xfrm>
            <a:off x="1382486" y="1944937"/>
            <a:ext cx="4369790" cy="3426813"/>
            <a:chOff x="1726210" y="2283492"/>
            <a:chExt cx="3140835" cy="24630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E2CA0B-8F7F-FE4B-BC02-207EAB26AB63}"/>
                </a:ext>
              </a:extLst>
            </p:cNvPr>
            <p:cNvSpPr txBox="1"/>
            <p:nvPr/>
          </p:nvSpPr>
          <p:spPr>
            <a:xfrm>
              <a:off x="2149187" y="417514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/>
                <a:t>식당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022DBE-7C85-134F-B14B-2A63FFE1F33A}"/>
                </a:ext>
              </a:extLst>
            </p:cNvPr>
            <p:cNvSpPr txBox="1"/>
            <p:nvPr/>
          </p:nvSpPr>
          <p:spPr>
            <a:xfrm>
              <a:off x="4105297" y="3059668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dirty="0"/>
                <a:t>메뉴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D8947-744D-6D45-893F-1D25D9260D36}"/>
                </a:ext>
              </a:extLst>
            </p:cNvPr>
            <p:cNvSpPr txBox="1"/>
            <p:nvPr/>
          </p:nvSpPr>
          <p:spPr>
            <a:xfrm>
              <a:off x="3989882" y="43772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/>
                <a:t>요리사</a:t>
              </a:r>
              <a:endParaRPr kumimoji="1" lang="ko-Kore-KR" altLang="en-US" dirty="0"/>
            </a:p>
          </p:txBody>
        </p:sp>
        <p:pic>
          <p:nvPicPr>
            <p:cNvPr id="3074" name="Picture 2" descr="Restaurant free icon">
              <a:extLst>
                <a:ext uri="{FF2B5EF4-FFF2-40B4-BE49-F238E27FC236}">
                  <a16:creationId xmlns:a16="http://schemas.microsoft.com/office/drawing/2014/main" id="{0443ADD3-C998-0A49-A19E-EBFC36773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210" y="2682858"/>
              <a:ext cx="1492284" cy="1492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staurant free icon">
              <a:extLst>
                <a:ext uri="{FF2B5EF4-FFF2-40B4-BE49-F238E27FC236}">
                  <a16:creationId xmlns:a16="http://schemas.microsoft.com/office/drawing/2014/main" id="{0FD02995-9C0C-6241-BC46-6CCF91A61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375" y="2283492"/>
              <a:ext cx="776176" cy="77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BDB865-9BAB-CA45-8626-46505846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0375" y="3601044"/>
              <a:ext cx="776176" cy="77617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8DD413-8F64-364D-B1F7-1AF00A73B48C}"/>
              </a:ext>
            </a:extLst>
          </p:cNvPr>
          <p:cNvSpPr txBox="1"/>
          <p:nvPr/>
        </p:nvSpPr>
        <p:spPr>
          <a:xfrm>
            <a:off x="6990312" y="2500568"/>
            <a:ext cx="3488455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웹 서비스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사용자가 원하는 자원의 관리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자원 제공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갱신 등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부수적인 기능은 서비스 </a:t>
            </a:r>
            <a:br>
              <a:rPr kumimoji="1" lang="en-US" altLang="ko-KR" dirty="0"/>
            </a:br>
            <a:r>
              <a:rPr kumimoji="1" lang="ko-KR" altLang="en-US" dirty="0"/>
              <a:t>별로 다르게 만들어진다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1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Create, Read, Update, Delete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14B7A-F322-264D-A61C-FB73043494FE}"/>
              </a:ext>
            </a:extLst>
          </p:cNvPr>
          <p:cNvSpPr txBox="1"/>
          <p:nvPr/>
        </p:nvSpPr>
        <p:spPr>
          <a:xfrm>
            <a:off x="6815037" y="1582983"/>
            <a:ext cx="3109475" cy="76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C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reate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생성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20160-1C8C-0A40-93CD-CE5430C0353B}"/>
              </a:ext>
            </a:extLst>
          </p:cNvPr>
          <p:cNvSpPr txBox="1"/>
          <p:nvPr/>
        </p:nvSpPr>
        <p:spPr>
          <a:xfrm>
            <a:off x="6815037" y="2615111"/>
            <a:ext cx="3109475" cy="76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ead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조회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4ED15-B2A6-C444-B43D-527D28441EF5}"/>
              </a:ext>
            </a:extLst>
          </p:cNvPr>
          <p:cNvSpPr txBox="1"/>
          <p:nvPr/>
        </p:nvSpPr>
        <p:spPr>
          <a:xfrm>
            <a:off x="6815037" y="3647239"/>
            <a:ext cx="3109475" cy="76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U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pdate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갱신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508BB-01CD-C642-AEC3-0BEE709F4517}"/>
              </a:ext>
            </a:extLst>
          </p:cNvPr>
          <p:cNvSpPr txBox="1"/>
          <p:nvPr/>
        </p:nvSpPr>
        <p:spPr>
          <a:xfrm>
            <a:off x="6815037" y="4679367"/>
            <a:ext cx="3109475" cy="75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elete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삭제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23" name="Picture 2" descr="Agenda">
            <a:extLst>
              <a:ext uri="{FF2B5EF4-FFF2-40B4-BE49-F238E27FC236}">
                <a16:creationId xmlns:a16="http://schemas.microsoft.com/office/drawing/2014/main" id="{EF28EA60-5BA0-004D-B0CA-5139F054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12" y="1454001"/>
            <a:ext cx="4162646" cy="41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5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14149</TotalTime>
  <Words>160</Words>
  <Application>Microsoft Macintosh PowerPoint</Application>
  <PresentationFormat>와이드스크린</PresentationFormat>
  <Paragraphs>42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247</cp:revision>
  <dcterms:created xsi:type="dcterms:W3CDTF">2019-05-07T05:36:17Z</dcterms:created>
  <dcterms:modified xsi:type="dcterms:W3CDTF">2022-01-25T15:17:01Z</dcterms:modified>
</cp:coreProperties>
</file>