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9" r:id="rId2"/>
    <p:sldId id="281" r:id="rId3"/>
    <p:sldId id="282" r:id="rId4"/>
    <p:sldId id="554" r:id="rId5"/>
    <p:sldId id="555" r:id="rId6"/>
    <p:sldId id="556" r:id="rId7"/>
    <p:sldId id="300" r:id="rId8"/>
    <p:sldId id="301" r:id="rId9"/>
    <p:sldId id="302" r:id="rId10"/>
    <p:sldId id="303" r:id="rId11"/>
    <p:sldId id="304" r:id="rId12"/>
    <p:sldId id="557" r:id="rId13"/>
    <p:sldId id="5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/>
    <p:restoredTop sz="94609"/>
  </p:normalViewPr>
  <p:slideViewPr>
    <p:cSldViewPr snapToGrid="0" snapToObjects="1">
      <p:cViewPr varScale="1">
        <p:scale>
          <a:sx n="148" d="100"/>
          <a:sy n="148" d="100"/>
        </p:scale>
        <p:origin x="208" y="26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1/26/22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CRUD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와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REST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4-2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86518-8401-0C46-A9BC-24D8570CD965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56FA-FF0C-5045-804B-60E3A7D86A38}"/>
              </a:ext>
            </a:extLst>
          </p:cNvPr>
          <p:cNvSpPr txBox="1"/>
          <p:nvPr/>
        </p:nvSpPr>
        <p:spPr>
          <a:xfrm>
            <a:off x="972215" y="537327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일관된 인터페이스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ECBD-3BE6-144B-B837-E564EB177762}"/>
              </a:ext>
            </a:extLst>
          </p:cNvPr>
          <p:cNvSpPr txBox="1"/>
          <p:nvPr/>
        </p:nvSpPr>
        <p:spPr>
          <a:xfrm>
            <a:off x="972215" y="1300064"/>
            <a:ext cx="3854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5. Uniformed Interface</a:t>
            </a:r>
            <a:endParaRPr kumimoji="1" lang="ko-Kore-KR" altLang="en-US" sz="2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8DCA16-91F9-8A47-B0B0-68CAA34A0312}"/>
              </a:ext>
            </a:extLst>
          </p:cNvPr>
          <p:cNvGrpSpPr/>
          <p:nvPr/>
        </p:nvGrpSpPr>
        <p:grpSpPr>
          <a:xfrm>
            <a:off x="2094440" y="2009979"/>
            <a:ext cx="8003119" cy="3261657"/>
            <a:chOff x="1489037" y="1585986"/>
            <a:chExt cx="9421149" cy="3839572"/>
          </a:xfrm>
        </p:grpSpPr>
        <p:pic>
          <p:nvPicPr>
            <p:cNvPr id="13" name="Picture 2" descr="Online free icon">
              <a:extLst>
                <a:ext uri="{FF2B5EF4-FFF2-40B4-BE49-F238E27FC236}">
                  <a16:creationId xmlns:a16="http://schemas.microsoft.com/office/drawing/2014/main" id="{0C68C616-5085-1348-99B8-37A7E5072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037" y="1637414"/>
              <a:ext cx="3788144" cy="3788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6E66C9-14B1-F64E-85CB-3EE148EB510D}"/>
                </a:ext>
              </a:extLst>
            </p:cNvPr>
            <p:cNvSpPr txBox="1"/>
            <p:nvPr/>
          </p:nvSpPr>
          <p:spPr>
            <a:xfrm>
              <a:off x="6089026" y="1801630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>
                  <a:solidFill>
                    <a:schemeClr val="accent2"/>
                  </a:solidFill>
                </a:rPr>
                <a:t>C</a:t>
              </a:r>
              <a:endParaRPr kumimoji="1" lang="ko-Kore-KR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164D36-8A46-364F-BCB9-9EA585810C30}"/>
                </a:ext>
              </a:extLst>
            </p:cNvPr>
            <p:cNvSpPr txBox="1"/>
            <p:nvPr/>
          </p:nvSpPr>
          <p:spPr>
            <a:xfrm>
              <a:off x="6121864" y="2615315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>
                  <a:solidFill>
                    <a:schemeClr val="accent2"/>
                  </a:solidFill>
                </a:rPr>
                <a:t>R</a:t>
              </a:r>
              <a:endParaRPr kumimoji="1" lang="ko-Kore-KR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CFD066-21C3-5D42-BED4-0531C43C6A12}"/>
                </a:ext>
              </a:extLst>
            </p:cNvPr>
            <p:cNvSpPr txBox="1"/>
            <p:nvPr/>
          </p:nvSpPr>
          <p:spPr>
            <a:xfrm>
              <a:off x="6121864" y="3429000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>
                  <a:solidFill>
                    <a:schemeClr val="accent2"/>
                  </a:solidFill>
                </a:rPr>
                <a:t>U</a:t>
              </a:r>
              <a:endParaRPr kumimoji="1" lang="ko-Kore-KR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5DC6B-E124-694F-985C-96FEA66E9775}"/>
                </a:ext>
              </a:extLst>
            </p:cNvPr>
            <p:cNvSpPr txBox="1"/>
            <p:nvPr/>
          </p:nvSpPr>
          <p:spPr>
            <a:xfrm>
              <a:off x="6121864" y="4242685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>
                  <a:solidFill>
                    <a:schemeClr val="accent2"/>
                  </a:solidFill>
                </a:rPr>
                <a:t>D</a:t>
              </a:r>
              <a:endParaRPr kumimoji="1" lang="ko-Kore-KR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54F072-7B00-CA4C-98B5-52AF703071A2}"/>
                </a:ext>
              </a:extLst>
            </p:cNvPr>
            <p:cNvSpPr txBox="1"/>
            <p:nvPr/>
          </p:nvSpPr>
          <p:spPr>
            <a:xfrm>
              <a:off x="7032201" y="1940129"/>
              <a:ext cx="854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Create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08E81-FC1F-3041-9E94-78C016255DA5}"/>
                </a:ext>
              </a:extLst>
            </p:cNvPr>
            <p:cNvSpPr txBox="1"/>
            <p:nvPr/>
          </p:nvSpPr>
          <p:spPr>
            <a:xfrm>
              <a:off x="7032201" y="2753814"/>
              <a:ext cx="70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Read</a:t>
              </a:r>
              <a:endParaRPr kumimoji="1" lang="ko-Kore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F75257-B86F-3D41-83B6-A4B2DB4A0B2B}"/>
                </a:ext>
              </a:extLst>
            </p:cNvPr>
            <p:cNvSpPr txBox="1"/>
            <p:nvPr/>
          </p:nvSpPr>
          <p:spPr>
            <a:xfrm>
              <a:off x="7032201" y="3567499"/>
              <a:ext cx="94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Update</a:t>
              </a:r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77E285-3E28-C04D-B54D-FA8439D9624B}"/>
                </a:ext>
              </a:extLst>
            </p:cNvPr>
            <p:cNvSpPr txBox="1"/>
            <p:nvPr/>
          </p:nvSpPr>
          <p:spPr>
            <a:xfrm>
              <a:off x="7032201" y="4381184"/>
              <a:ext cx="854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Delete</a:t>
              </a:r>
              <a:endParaRPr kumimoji="1" lang="ko-Kore-KR" altLang="en-US" dirty="0"/>
            </a:p>
          </p:txBody>
        </p:sp>
        <p:pic>
          <p:nvPicPr>
            <p:cNvPr id="24" name="Picture 4" descr="Database free icon">
              <a:extLst>
                <a:ext uri="{FF2B5EF4-FFF2-40B4-BE49-F238E27FC236}">
                  <a16:creationId xmlns:a16="http://schemas.microsoft.com/office/drawing/2014/main" id="{CD3A8EA0-DF7E-4E42-90DD-05D5B76A8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656" y="1585986"/>
              <a:ext cx="1693530" cy="169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nterface free icon">
              <a:extLst>
                <a:ext uri="{FF2B5EF4-FFF2-40B4-BE49-F238E27FC236}">
                  <a16:creationId xmlns:a16="http://schemas.microsoft.com/office/drawing/2014/main" id="{2F927DC7-7A22-4F4B-A090-E8EB8AA83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177" y="3751606"/>
              <a:ext cx="1628488" cy="162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0B583A-46D8-BB43-9550-6CBC8ABCB5E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67568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86518-8401-0C46-A9BC-24D8570CD965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56FA-FF0C-5045-804B-60E3A7D86A38}"/>
              </a:ext>
            </a:extLst>
          </p:cNvPr>
          <p:cNvSpPr txBox="1"/>
          <p:nvPr/>
        </p:nvSpPr>
        <p:spPr>
          <a:xfrm>
            <a:off x="972215" y="53732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일시적 기능의 확장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ECBD-3BE6-144B-B837-E564EB177762}"/>
              </a:ext>
            </a:extLst>
          </p:cNvPr>
          <p:cNvSpPr txBox="1"/>
          <p:nvPr/>
        </p:nvSpPr>
        <p:spPr>
          <a:xfrm>
            <a:off x="972215" y="1300064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6</a:t>
            </a:r>
            <a:r>
              <a:rPr kumimoji="1" lang="en-US" altLang="ko-Kore-KR" sz="2800" dirty="0"/>
              <a:t>. Code on Demand</a:t>
            </a:r>
            <a:endParaRPr kumimoji="1" lang="ko-Kore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CED49B-1E1D-5544-AFB9-3AF2E1CDDF08}"/>
              </a:ext>
            </a:extLst>
          </p:cNvPr>
          <p:cNvSpPr txBox="1"/>
          <p:nvPr/>
        </p:nvSpPr>
        <p:spPr>
          <a:xfrm>
            <a:off x="972215" y="5795698"/>
            <a:ext cx="86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사용 가능한 코드를 응답으로 보내 사용자의 기능을 일시적으로 확장시킬 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16386" name="Picture 2" descr="JavaScript Logo Vector (.AI) Free Download">
            <a:extLst>
              <a:ext uri="{FF2B5EF4-FFF2-40B4-BE49-F238E27FC236}">
                <a16:creationId xmlns:a16="http://schemas.microsoft.com/office/drawing/2014/main" id="{8F982203-B7B0-C045-A16A-EABCACF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22" y="2240294"/>
            <a:ext cx="1945156" cy="27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708DEF-B0FD-4C41-9279-39D36E69B560}"/>
              </a:ext>
            </a:extLst>
          </p:cNvPr>
          <p:cNvSpPr txBox="1"/>
          <p:nvPr/>
        </p:nvSpPr>
        <p:spPr>
          <a:xfrm>
            <a:off x="4392363" y="1300064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(Optional)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55E50-DFDE-4241-AA05-BF7A58F066A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242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Exam free icon">
            <a:extLst>
              <a:ext uri="{FF2B5EF4-FFF2-40B4-BE49-F238E27FC236}">
                <a16:creationId xmlns:a16="http://schemas.microsoft.com/office/drawing/2014/main" id="{476EBCB0-FA1E-CD4F-B837-BD36AFC9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66" y="1254568"/>
            <a:ext cx="3958265" cy="39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00 percent free icon">
            <a:extLst>
              <a:ext uri="{FF2B5EF4-FFF2-40B4-BE49-F238E27FC236}">
                <a16:creationId xmlns:a16="http://schemas.microsoft.com/office/drawing/2014/main" id="{0691A2AD-0CB0-1C47-B92C-D1198567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67" y="4227844"/>
            <a:ext cx="1587205" cy="15872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9E3ABA-8C34-CF43-A17C-DE990A4D899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82E3E-8D08-0D42-A134-34FF6B0C268B}"/>
              </a:ext>
            </a:extLst>
          </p:cNvPr>
          <p:cNvSpPr txBox="1"/>
          <p:nvPr/>
        </p:nvSpPr>
        <p:spPr>
          <a:xfrm>
            <a:off x="3140702" y="5960219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서비스가</a:t>
            </a:r>
            <a:r>
              <a:rPr kumimoji="1" lang="ko-KR" altLang="en-US" dirty="0"/>
              <a:t> 커지면 </a:t>
            </a:r>
            <a:r>
              <a:rPr kumimoji="1" lang="en-US" altLang="ko-KR" dirty="0"/>
              <a:t>100%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의 조건을 만족하기 어렵다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05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9E3ABA-8C34-CF43-A17C-DE990A4D899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  <p:pic>
        <p:nvPicPr>
          <p:cNvPr id="7" name="Picture 2" descr="URI syntax diagram">
            <a:extLst>
              <a:ext uri="{FF2B5EF4-FFF2-40B4-BE49-F238E27FC236}">
                <a16:creationId xmlns:a16="http://schemas.microsoft.com/office/drawing/2014/main" id="{21488B7A-8594-3C48-9961-8ECF04E5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5" y="2286000"/>
            <a:ext cx="11166389" cy="10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왼쪽 중괄호[L] 7">
            <a:extLst>
              <a:ext uri="{FF2B5EF4-FFF2-40B4-BE49-F238E27FC236}">
                <a16:creationId xmlns:a16="http://schemas.microsoft.com/office/drawing/2014/main" id="{08304FE3-FBDE-BF46-A3F1-EE5665B8EB53}"/>
              </a:ext>
            </a:extLst>
          </p:cNvPr>
          <p:cNvSpPr/>
          <p:nvPr/>
        </p:nvSpPr>
        <p:spPr>
          <a:xfrm rot="5400000">
            <a:off x="9289707" y="2562"/>
            <a:ext cx="225958" cy="432695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F0AEAEDF-5296-7848-99B4-1DFD97341FB9}"/>
              </a:ext>
            </a:extLst>
          </p:cNvPr>
          <p:cNvSpPr/>
          <p:nvPr/>
        </p:nvSpPr>
        <p:spPr>
          <a:xfrm rot="5400000">
            <a:off x="3827402" y="-1017396"/>
            <a:ext cx="225958" cy="636686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8854A-8D02-B24E-8517-EA8C715F8746}"/>
              </a:ext>
            </a:extLst>
          </p:cNvPr>
          <p:cNvSpPr txBox="1"/>
          <p:nvPr/>
        </p:nvSpPr>
        <p:spPr>
          <a:xfrm>
            <a:off x="2164895" y="1515122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600" dirty="0"/>
              <a:t>인터넷</a:t>
            </a:r>
            <a:r>
              <a:rPr kumimoji="1" lang="ko-KR" altLang="en-US" sz="1600" dirty="0"/>
              <a:t> 상의 컴퓨터를 나타내는 부분</a:t>
            </a:r>
            <a:endParaRPr kumimoji="1"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0CD36-5B9E-3643-BE68-6D9241C64F60}"/>
              </a:ext>
            </a:extLst>
          </p:cNvPr>
          <p:cNvSpPr txBox="1"/>
          <p:nvPr/>
        </p:nvSpPr>
        <p:spPr>
          <a:xfrm>
            <a:off x="8252372" y="1515122"/>
            <a:ext cx="2300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컴퓨터 안의 위치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경로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F68A9D-E056-0144-B5FF-95A7C58D5F96}"/>
              </a:ext>
            </a:extLst>
          </p:cNvPr>
          <p:cNvSpPr/>
          <p:nvPr/>
        </p:nvSpPr>
        <p:spPr>
          <a:xfrm>
            <a:off x="7239211" y="2263239"/>
            <a:ext cx="617856" cy="4303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ACC71-1980-D345-B0D9-D379DCD7F888}"/>
              </a:ext>
            </a:extLst>
          </p:cNvPr>
          <p:cNvGrpSpPr/>
          <p:nvPr/>
        </p:nvGrpSpPr>
        <p:grpSpPr>
          <a:xfrm>
            <a:off x="1059710" y="3783073"/>
            <a:ext cx="4476307" cy="2626241"/>
            <a:chOff x="1325524" y="1605516"/>
            <a:chExt cx="4476307" cy="26262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98E13A-F3FB-3847-8AC1-20054CDB0AA3}"/>
                </a:ext>
              </a:extLst>
            </p:cNvPr>
            <p:cNvSpPr/>
            <p:nvPr/>
          </p:nvSpPr>
          <p:spPr>
            <a:xfrm>
              <a:off x="1325524" y="1605516"/>
              <a:ext cx="4476307" cy="262624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5C3F7-3531-3747-8896-1A44EC6A29F1}"/>
                </a:ext>
              </a:extLst>
            </p:cNvPr>
            <p:cNvSpPr txBox="1"/>
            <p:nvPr/>
          </p:nvSpPr>
          <p:spPr>
            <a:xfrm>
              <a:off x="1325526" y="1605516"/>
              <a:ext cx="4253023" cy="6003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GET /</a:t>
              </a:r>
              <a:r>
                <a:rPr kumimoji="1" lang="en-US" altLang="ko-Kore-KR" dirty="0" err="1"/>
                <a:t>index.html</a:t>
              </a:r>
              <a:r>
                <a:rPr kumimoji="1" lang="en-US" altLang="ko-Kore-KR" dirty="0"/>
                <a:t> HTTP 1.1 </a:t>
              </a:r>
              <a:endParaRPr kumimoji="1"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E3D34E-A972-6946-B914-6900FBBF5A3D}"/>
                </a:ext>
              </a:extLst>
            </p:cNvPr>
            <p:cNvSpPr txBox="1"/>
            <p:nvPr/>
          </p:nvSpPr>
          <p:spPr>
            <a:xfrm>
              <a:off x="1325526" y="2205899"/>
              <a:ext cx="4253023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Host: </a:t>
              </a:r>
              <a:r>
                <a:rPr kumimoji="1" lang="en-US" altLang="ko-Kore-KR" dirty="0" err="1"/>
                <a:t>www.example.com</a:t>
              </a:r>
              <a:endParaRPr kumimoji="1" lang="en-US" altLang="ko-Kore-KR" dirty="0"/>
            </a:p>
            <a:p>
              <a:r>
                <a:rPr kumimoji="1" lang="en-US" altLang="ko-Kore-KR" dirty="0"/>
                <a:t>Cache-Control: max-age=0</a:t>
              </a:r>
            </a:p>
            <a:p>
              <a:r>
                <a:rPr kumimoji="1" lang="en-US" altLang="ko-Kore-KR" dirty="0"/>
                <a:t>Connection: Keep-Alive</a:t>
              </a:r>
            </a:p>
            <a:p>
              <a:r>
                <a:rPr kumimoji="1" lang="en-US" altLang="ko-Kore-KR" dirty="0"/>
                <a:t>Content-Length: 133</a:t>
              </a:r>
            </a:p>
            <a:p>
              <a:r>
                <a:rPr kumimoji="1" lang="en-US" altLang="ko-Kore-KR" dirty="0"/>
                <a:t>Accept-Language: </a:t>
              </a:r>
              <a:r>
                <a:rPr kumimoji="1" lang="en-US" altLang="ko-Kore-KR" dirty="0" err="1"/>
                <a:t>en</a:t>
              </a:r>
              <a:r>
                <a:rPr kumimoji="1" lang="en-US" altLang="ko-Kore-KR" dirty="0"/>
                <a:t>-us</a:t>
              </a:r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FDEE4C1-27F2-814E-A33D-884DCDE800D4}"/>
                </a:ext>
              </a:extLst>
            </p:cNvPr>
            <p:cNvCxnSpPr/>
            <p:nvPr/>
          </p:nvCxnSpPr>
          <p:spPr>
            <a:xfrm>
              <a:off x="1325524" y="2105247"/>
              <a:ext cx="44763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322845CC-752D-4340-AFDC-20034C4DA7A5}"/>
                </a:ext>
              </a:extLst>
            </p:cNvPr>
            <p:cNvCxnSpPr/>
            <p:nvPr/>
          </p:nvCxnSpPr>
          <p:spPr>
            <a:xfrm>
              <a:off x="1325524" y="3838353"/>
              <a:ext cx="44763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AC4DC0-10BD-A343-ADDD-00EAD252C52F}"/>
              </a:ext>
            </a:extLst>
          </p:cNvPr>
          <p:cNvSpPr/>
          <p:nvPr/>
        </p:nvSpPr>
        <p:spPr>
          <a:xfrm>
            <a:off x="956733" y="3716867"/>
            <a:ext cx="787400" cy="4910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534D0-748B-2043-A5F1-675A42D5A21D}"/>
              </a:ext>
            </a:extLst>
          </p:cNvPr>
          <p:cNvSpPr txBox="1"/>
          <p:nvPr/>
        </p:nvSpPr>
        <p:spPr>
          <a:xfrm>
            <a:off x="6160952" y="4473088"/>
            <a:ext cx="577704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경로</a:t>
            </a:r>
            <a:r>
              <a:rPr kumimoji="1" lang="en-US" altLang="ko-KR" dirty="0"/>
              <a:t>(Path)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도달하고자 하는 자원을 지정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방법</a:t>
            </a:r>
            <a:r>
              <a:rPr kumimoji="1" lang="en-US" altLang="ko-Kore-KR" dirty="0"/>
              <a:t>(Method)</a:t>
            </a:r>
            <a:r>
              <a:rPr kumimoji="1" lang="ko-KR" altLang="en-US" dirty="0"/>
              <a:t>을 통해 자원에 실행할 기능을 지정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04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40366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RequestMapping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재구성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CRUD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B4B15-D0CE-6A4E-9CCF-95CA74BA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84" y="1275907"/>
            <a:ext cx="3229640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1FE72-EE47-4A4A-ACA6-E9DF619DE1AA}"/>
              </a:ext>
            </a:extLst>
          </p:cNvPr>
          <p:cNvSpPr txBox="1"/>
          <p:nvPr/>
        </p:nvSpPr>
        <p:spPr>
          <a:xfrm>
            <a:off x="2411199" y="582664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출처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wikipedia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E2F2-02E5-3F4C-8EB0-0764A6D37AB1}"/>
              </a:ext>
            </a:extLst>
          </p:cNvPr>
          <p:cNvSpPr txBox="1"/>
          <p:nvPr/>
        </p:nvSpPr>
        <p:spPr>
          <a:xfrm>
            <a:off x="5588773" y="1702037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 err="1">
                <a:solidFill>
                  <a:schemeClr val="accent2"/>
                </a:solidFill>
              </a:rPr>
              <a:t>RE</a:t>
            </a:r>
            <a:r>
              <a:rPr kumimoji="1" lang="en-US" altLang="ko-Kore-KR" sz="5400" dirty="0" err="1"/>
              <a:t>presentational</a:t>
            </a:r>
            <a:endParaRPr kumimoji="1" lang="ko-Kore-KR" alt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F0E6F-6809-1746-8B16-8AB1F6FA52A3}"/>
              </a:ext>
            </a:extLst>
          </p:cNvPr>
          <p:cNvSpPr txBox="1"/>
          <p:nvPr/>
        </p:nvSpPr>
        <p:spPr>
          <a:xfrm>
            <a:off x="5588773" y="2967335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>
                <a:solidFill>
                  <a:schemeClr val="accent2"/>
                </a:solidFill>
              </a:rPr>
              <a:t>S</a:t>
            </a:r>
            <a:r>
              <a:rPr kumimoji="1" lang="en-US" altLang="ko-Kore-KR" sz="5400" dirty="0"/>
              <a:t>tate</a:t>
            </a:r>
            <a:endParaRPr kumimoji="1" lang="ko-Kore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E5C78-FA9B-0C40-AF24-50B6B2B0BF85}"/>
              </a:ext>
            </a:extLst>
          </p:cNvPr>
          <p:cNvSpPr txBox="1"/>
          <p:nvPr/>
        </p:nvSpPr>
        <p:spPr>
          <a:xfrm>
            <a:off x="5588773" y="4232634"/>
            <a:ext cx="56711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ore-KR" sz="5400" dirty="0">
                <a:solidFill>
                  <a:schemeClr val="accent2"/>
                </a:solidFill>
              </a:rPr>
              <a:t>T</a:t>
            </a:r>
            <a:r>
              <a:rPr kumimoji="1" lang="en-US" altLang="ko-Kore-KR" sz="5400" dirty="0"/>
              <a:t>ransfer</a:t>
            </a:r>
            <a:endParaRPr kumimoji="1" lang="ko-Kore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F8E6FFF-83CB-7948-AECB-C0D28FABB933}"/>
              </a:ext>
            </a:extLst>
          </p:cNvPr>
          <p:cNvGrpSpPr/>
          <p:nvPr/>
        </p:nvGrpSpPr>
        <p:grpSpPr>
          <a:xfrm>
            <a:off x="1944150" y="1410248"/>
            <a:ext cx="8303699" cy="3616145"/>
            <a:chOff x="1133156" y="1605516"/>
            <a:chExt cx="8960448" cy="39021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8BBAAD-41C8-F743-8B6D-6684210A2055}"/>
                </a:ext>
              </a:extLst>
            </p:cNvPr>
            <p:cNvGrpSpPr/>
            <p:nvPr/>
          </p:nvGrpSpPr>
          <p:grpSpPr>
            <a:xfrm>
              <a:off x="1133156" y="1605516"/>
              <a:ext cx="3902149" cy="3902149"/>
              <a:chOff x="893135" y="1031358"/>
              <a:chExt cx="5103628" cy="5103628"/>
            </a:xfrm>
          </p:grpSpPr>
          <p:pic>
            <p:nvPicPr>
              <p:cNvPr id="15" name="Picture 2" descr="Computer free icon">
                <a:extLst>
                  <a:ext uri="{FF2B5EF4-FFF2-40B4-BE49-F238E27FC236}">
                    <a16:creationId xmlns:a16="http://schemas.microsoft.com/office/drawing/2014/main" id="{E0C9214C-D4A5-CA43-9FCA-CA7F23E601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9824" y="2985147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Smartphone free icon">
                <a:extLst>
                  <a:ext uri="{FF2B5EF4-FFF2-40B4-BE49-F238E27FC236}">
                    <a16:creationId xmlns:a16="http://schemas.microsoft.com/office/drawing/2014/main" id="{5F19B97D-8E51-3042-890E-B177B5D94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6581" y="3809058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6" descr="Laptop free icon">
                <a:extLst>
                  <a:ext uri="{FF2B5EF4-FFF2-40B4-BE49-F238E27FC236}">
                    <a16:creationId xmlns:a16="http://schemas.microsoft.com/office/drawing/2014/main" id="{E58D659B-AB85-1148-9B0E-37E465A28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0424" y="1274034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FD5961D-9C97-DA40-92A5-5C6EB54D2963}"/>
                  </a:ext>
                </a:extLst>
              </p:cNvPr>
              <p:cNvSpPr/>
              <p:nvPr/>
            </p:nvSpPr>
            <p:spPr>
              <a:xfrm>
                <a:off x="893135" y="1031358"/>
                <a:ext cx="5103628" cy="51036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3" name="Picture 8" descr="Server free icon">
              <a:extLst>
                <a:ext uri="{FF2B5EF4-FFF2-40B4-BE49-F238E27FC236}">
                  <a16:creationId xmlns:a16="http://schemas.microsoft.com/office/drawing/2014/main" id="{27ECE16C-38BF-5A4E-8773-DE47CC33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971" y="2496423"/>
              <a:ext cx="2042633" cy="204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왼쪽/오른쪽 화살표[L] 13">
              <a:extLst>
                <a:ext uri="{FF2B5EF4-FFF2-40B4-BE49-F238E27FC236}">
                  <a16:creationId xmlns:a16="http://schemas.microsoft.com/office/drawing/2014/main" id="{F596C0D8-396A-3940-8F4E-3D93B7E8F691}"/>
                </a:ext>
              </a:extLst>
            </p:cNvPr>
            <p:cNvSpPr/>
            <p:nvPr/>
          </p:nvSpPr>
          <p:spPr>
            <a:xfrm>
              <a:off x="5598636" y="3010611"/>
              <a:ext cx="1889004" cy="836778"/>
            </a:xfrm>
            <a:prstGeom prst="leftRightArrow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283850-53B1-1845-BDBD-5E58D5671739}"/>
              </a:ext>
            </a:extLst>
          </p:cNvPr>
          <p:cNvSpPr txBox="1"/>
          <p:nvPr/>
        </p:nvSpPr>
        <p:spPr>
          <a:xfrm>
            <a:off x="3442613" y="5419069"/>
            <a:ext cx="53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Server</a:t>
            </a:r>
            <a:r>
              <a:rPr kumimoji="1" lang="ko-Kore-KR" altLang="en-US" dirty="0"/>
              <a:t>간의 결합성을 줄이기 위한 가이드</a:t>
            </a:r>
          </a:p>
        </p:txBody>
      </p:sp>
    </p:spTree>
    <p:extLst>
      <p:ext uri="{BB962C8B-B14F-4D97-AF65-F5344CB8AC3E}">
        <p14:creationId xmlns:p14="http://schemas.microsoft.com/office/powerpoint/2010/main" val="22402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CBB3AB-577B-4B48-9419-E277F1EEAB6F}"/>
              </a:ext>
            </a:extLst>
          </p:cNvPr>
          <p:cNvSpPr txBox="1"/>
          <p:nvPr/>
        </p:nvSpPr>
        <p:spPr>
          <a:xfrm>
            <a:off x="972215" y="1895488"/>
            <a:ext cx="474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 Client Server Architecture</a:t>
            </a:r>
            <a:endParaRPr kumimoji="1" lang="ko-Kore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6A64B-199F-7B42-A636-A6F70BC8D4B7}"/>
              </a:ext>
            </a:extLst>
          </p:cNvPr>
          <p:cNvSpPr txBox="1"/>
          <p:nvPr/>
        </p:nvSpPr>
        <p:spPr>
          <a:xfrm>
            <a:off x="972215" y="3382293"/>
            <a:ext cx="26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2</a:t>
            </a:r>
            <a:r>
              <a:rPr kumimoji="1" lang="en-US" altLang="ko-KR" sz="2800" dirty="0"/>
              <a:t>. Statelessness</a:t>
            </a:r>
            <a:endParaRPr kumimoji="1" lang="ko-Kore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E1526-FF73-3148-BCB2-0B9506BC2877}"/>
              </a:ext>
            </a:extLst>
          </p:cNvPr>
          <p:cNvSpPr txBox="1"/>
          <p:nvPr/>
        </p:nvSpPr>
        <p:spPr>
          <a:xfrm>
            <a:off x="972215" y="4869099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3</a:t>
            </a:r>
            <a:r>
              <a:rPr kumimoji="1" lang="en-US" altLang="ko-KR" sz="2800" dirty="0"/>
              <a:t>. </a:t>
            </a:r>
            <a:r>
              <a:rPr kumimoji="1" lang="en-US" altLang="ko-KR" sz="2800" dirty="0" err="1"/>
              <a:t>Cacheability</a:t>
            </a:r>
            <a:endParaRPr kumimoji="1" lang="ko-Kore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05AD0-38AD-7149-9290-4B00F897A984}"/>
              </a:ext>
            </a:extLst>
          </p:cNvPr>
          <p:cNvSpPr txBox="1"/>
          <p:nvPr/>
        </p:nvSpPr>
        <p:spPr>
          <a:xfrm>
            <a:off x="6277861" y="1895488"/>
            <a:ext cx="3116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4</a:t>
            </a:r>
            <a:r>
              <a:rPr kumimoji="1" lang="en-US" altLang="ko-KR" sz="2800" dirty="0"/>
              <a:t>. Layered System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5D9F1-225E-8040-B826-FA091BC6F40E}"/>
              </a:ext>
            </a:extLst>
          </p:cNvPr>
          <p:cNvSpPr txBox="1"/>
          <p:nvPr/>
        </p:nvSpPr>
        <p:spPr>
          <a:xfrm>
            <a:off x="6277861" y="3382293"/>
            <a:ext cx="3854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5. Uniformed Interface</a:t>
            </a:r>
            <a:endParaRPr kumimoji="1" lang="ko-Kore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8BB5F-4BF4-BC43-8887-FDF59B4C8DFF}"/>
              </a:ext>
            </a:extLst>
          </p:cNvPr>
          <p:cNvSpPr txBox="1"/>
          <p:nvPr/>
        </p:nvSpPr>
        <p:spPr>
          <a:xfrm>
            <a:off x="6277861" y="4869099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6. Code on Demand (Optional)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90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94BEAE-3901-F549-AAEB-4B676686BBE8}"/>
              </a:ext>
            </a:extLst>
          </p:cNvPr>
          <p:cNvSpPr txBox="1"/>
          <p:nvPr/>
        </p:nvSpPr>
        <p:spPr>
          <a:xfrm>
            <a:off x="972215" y="1300064"/>
            <a:ext cx="474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1</a:t>
            </a:r>
            <a:r>
              <a:rPr kumimoji="1" lang="en-US" altLang="ko-KR" sz="2800" dirty="0"/>
              <a:t>. Client Server Architecture</a:t>
            </a:r>
            <a:endParaRPr kumimoji="1" lang="ko-Kore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3D27B1-CFB2-8D4E-994B-82D7AB65A67F}"/>
              </a:ext>
            </a:extLst>
          </p:cNvPr>
          <p:cNvGrpSpPr/>
          <p:nvPr/>
        </p:nvGrpSpPr>
        <p:grpSpPr>
          <a:xfrm>
            <a:off x="2668213" y="2179109"/>
            <a:ext cx="6855574" cy="2985507"/>
            <a:chOff x="1133156" y="1605516"/>
            <a:chExt cx="8960448" cy="390214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DF245F1-EFDB-4B40-8EEB-B6EB581FB630}"/>
                </a:ext>
              </a:extLst>
            </p:cNvPr>
            <p:cNvGrpSpPr/>
            <p:nvPr/>
          </p:nvGrpSpPr>
          <p:grpSpPr>
            <a:xfrm>
              <a:off x="1133156" y="1605516"/>
              <a:ext cx="3902149" cy="3902149"/>
              <a:chOff x="893135" y="1031358"/>
              <a:chExt cx="5103628" cy="5103628"/>
            </a:xfrm>
          </p:grpSpPr>
          <p:pic>
            <p:nvPicPr>
              <p:cNvPr id="16" name="Picture 2" descr="Computer free icon">
                <a:extLst>
                  <a:ext uri="{FF2B5EF4-FFF2-40B4-BE49-F238E27FC236}">
                    <a16:creationId xmlns:a16="http://schemas.microsoft.com/office/drawing/2014/main" id="{BA1EA9AF-5139-6146-AB4C-8B27DDCE7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9824" y="2985147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Smartphone free icon">
                <a:extLst>
                  <a:ext uri="{FF2B5EF4-FFF2-40B4-BE49-F238E27FC236}">
                    <a16:creationId xmlns:a16="http://schemas.microsoft.com/office/drawing/2014/main" id="{544E2091-D104-0949-B33F-49C9069D5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6581" y="3809058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Laptop free icon">
                <a:extLst>
                  <a:ext uri="{FF2B5EF4-FFF2-40B4-BE49-F238E27FC236}">
                    <a16:creationId xmlns:a16="http://schemas.microsoft.com/office/drawing/2014/main" id="{F9C41882-596F-4A47-88F4-C2769B343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0424" y="1274034"/>
                <a:ext cx="1440600" cy="144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DE9AF69-3941-2241-A915-1D83EFEA0A0E}"/>
                  </a:ext>
                </a:extLst>
              </p:cNvPr>
              <p:cNvSpPr/>
              <p:nvPr/>
            </p:nvSpPr>
            <p:spPr>
              <a:xfrm>
                <a:off x="893135" y="1031358"/>
                <a:ext cx="5103628" cy="51036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4" name="Picture 8" descr="Server free icon">
              <a:extLst>
                <a:ext uri="{FF2B5EF4-FFF2-40B4-BE49-F238E27FC236}">
                  <a16:creationId xmlns:a16="http://schemas.microsoft.com/office/drawing/2014/main" id="{5B058DD2-4030-5045-A6FB-5C73CC32C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971" y="2496423"/>
              <a:ext cx="2042633" cy="204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왼쪽/오른쪽 화살표[L] 14">
              <a:extLst>
                <a:ext uri="{FF2B5EF4-FFF2-40B4-BE49-F238E27FC236}">
                  <a16:creationId xmlns:a16="http://schemas.microsoft.com/office/drawing/2014/main" id="{6A861071-B515-5340-8E6C-6848D9475FFD}"/>
                </a:ext>
              </a:extLst>
            </p:cNvPr>
            <p:cNvSpPr/>
            <p:nvPr/>
          </p:nvSpPr>
          <p:spPr>
            <a:xfrm>
              <a:off x="5598636" y="3010611"/>
              <a:ext cx="1889004" cy="836778"/>
            </a:xfrm>
            <a:prstGeom prst="leftRightArrow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5BC5706-5AE3-C247-A4C4-848D0FEC5292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06F6AF-87A0-824F-877B-4751FC03988C}"/>
              </a:ext>
            </a:extLst>
          </p:cNvPr>
          <p:cNvSpPr txBox="1"/>
          <p:nvPr/>
        </p:nvSpPr>
        <p:spPr>
          <a:xfrm>
            <a:off x="972215" y="529521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서버와 클라이언트의 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428CE7-AFAF-A447-8D6D-44F34182D905}"/>
              </a:ext>
            </a:extLst>
          </p:cNvPr>
          <p:cNvSpPr txBox="1"/>
          <p:nvPr/>
        </p:nvSpPr>
        <p:spPr>
          <a:xfrm>
            <a:off x="972215" y="579569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서로의 변화가 서로에게 영향을 주지 않는 형태가 되어야 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88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86518-8401-0C46-A9BC-24D8570CD965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56FA-FF0C-5045-804B-60E3A7D86A38}"/>
              </a:ext>
            </a:extLst>
          </p:cNvPr>
          <p:cNvSpPr txBox="1"/>
          <p:nvPr/>
        </p:nvSpPr>
        <p:spPr>
          <a:xfrm>
            <a:off x="972215" y="529521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상태를 저장하지 않음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E659C-F965-4F49-946D-BF7762CCBEB4}"/>
              </a:ext>
            </a:extLst>
          </p:cNvPr>
          <p:cNvSpPr txBox="1"/>
          <p:nvPr/>
        </p:nvSpPr>
        <p:spPr>
          <a:xfrm>
            <a:off x="972215" y="5795698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원하는 기능을 위한 상태는 </a:t>
            </a:r>
            <a:r>
              <a:rPr kumimoji="1" lang="en-US" altLang="ko-Kore-KR" dirty="0"/>
              <a:t>Client</a:t>
            </a:r>
            <a:r>
              <a:rPr kumimoji="1" lang="ko-Kore-KR" altLang="en-US" dirty="0"/>
              <a:t>가 가지고 있어야 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03268-36F2-034F-B8F2-0BEC62B644F7}"/>
              </a:ext>
            </a:extLst>
          </p:cNvPr>
          <p:cNvSpPr txBox="1"/>
          <p:nvPr/>
        </p:nvSpPr>
        <p:spPr>
          <a:xfrm>
            <a:off x="972215" y="1300064"/>
            <a:ext cx="26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2</a:t>
            </a:r>
            <a:r>
              <a:rPr kumimoji="1" lang="en-US" altLang="ko-KR" sz="2800" dirty="0"/>
              <a:t>. Statelessness</a:t>
            </a:r>
            <a:endParaRPr kumimoji="1" lang="ko-Kore-KR" altLang="en-US" sz="2800" dirty="0"/>
          </a:p>
        </p:txBody>
      </p:sp>
      <p:pic>
        <p:nvPicPr>
          <p:cNvPr id="10242" name="Picture 2" descr="Business cards free icon">
            <a:extLst>
              <a:ext uri="{FF2B5EF4-FFF2-40B4-BE49-F238E27FC236}">
                <a16:creationId xmlns:a16="http://schemas.microsoft.com/office/drawing/2014/main" id="{0FB994D5-8CCC-6E4C-9A51-92EBDA00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06" y="2214404"/>
            <a:ext cx="2429191" cy="24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Server free icon">
            <a:extLst>
              <a:ext uri="{FF2B5EF4-FFF2-40B4-BE49-F238E27FC236}">
                <a16:creationId xmlns:a16="http://schemas.microsoft.com/office/drawing/2014/main" id="{AD9FBA9C-2502-1447-8FC4-B1208814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03" y="2555412"/>
            <a:ext cx="2007676" cy="200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o entry free icon">
            <a:extLst>
              <a:ext uri="{FF2B5EF4-FFF2-40B4-BE49-F238E27FC236}">
                <a16:creationId xmlns:a16="http://schemas.microsoft.com/office/drawing/2014/main" id="{882E033A-2369-674B-BF7F-E3032A84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3" y="2070396"/>
            <a:ext cx="2724888" cy="272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AAEF66-9DCA-0643-9660-FE1538DE655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4355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86518-8401-0C46-A9BC-24D8570CD965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56FA-FF0C-5045-804B-60E3A7D86A38}"/>
              </a:ext>
            </a:extLst>
          </p:cNvPr>
          <p:cNvSpPr txBox="1"/>
          <p:nvPr/>
        </p:nvSpPr>
        <p:spPr>
          <a:xfrm>
            <a:off x="972215" y="52952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캐시 가능성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E659C-F965-4F49-946D-BF7762CCBEB4}"/>
              </a:ext>
            </a:extLst>
          </p:cNvPr>
          <p:cNvSpPr txBox="1"/>
          <p:nvPr/>
        </p:nvSpPr>
        <p:spPr>
          <a:xfrm>
            <a:off x="972215" y="579569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자원의 캐싱이 가능한지의 여부를 항상 표기해줘야 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ECBD-3BE6-144B-B837-E564EB177762}"/>
              </a:ext>
            </a:extLst>
          </p:cNvPr>
          <p:cNvSpPr txBox="1"/>
          <p:nvPr/>
        </p:nvSpPr>
        <p:spPr>
          <a:xfrm>
            <a:off x="972215" y="1300064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3</a:t>
            </a:r>
            <a:r>
              <a:rPr kumimoji="1" lang="en-US" altLang="ko-KR" sz="2800" dirty="0"/>
              <a:t>. </a:t>
            </a:r>
            <a:r>
              <a:rPr kumimoji="1" lang="en-US" altLang="ko-KR" sz="2800" dirty="0" err="1"/>
              <a:t>Cacheability</a:t>
            </a:r>
            <a:endParaRPr kumimoji="1" lang="ko-Kore-KR" altLang="en-US" sz="2800" dirty="0"/>
          </a:p>
        </p:txBody>
      </p:sp>
      <p:pic>
        <p:nvPicPr>
          <p:cNvPr id="12290" name="Picture 2" descr="Browsers free icon">
            <a:extLst>
              <a:ext uri="{FF2B5EF4-FFF2-40B4-BE49-F238E27FC236}">
                <a16:creationId xmlns:a16="http://schemas.microsoft.com/office/drawing/2014/main" id="{F5CD842D-D3B4-6C43-BC1F-08897343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97" y="2257410"/>
            <a:ext cx="2537874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free icon">
            <a:extLst>
              <a:ext uri="{FF2B5EF4-FFF2-40B4-BE49-F238E27FC236}">
                <a16:creationId xmlns:a16="http://schemas.microsoft.com/office/drawing/2014/main" id="{0F46E512-97D2-0844-95B8-326EA8A5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77" y="3047291"/>
            <a:ext cx="958112" cy="9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Server free icon">
            <a:extLst>
              <a:ext uri="{FF2B5EF4-FFF2-40B4-BE49-F238E27FC236}">
                <a16:creationId xmlns:a16="http://schemas.microsoft.com/office/drawing/2014/main" id="{CA6172A3-11B3-7E48-B9D2-67FBB7E5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396" y="2522509"/>
            <a:ext cx="2007676" cy="200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926CF-1A94-114C-8D81-4A5F8CF04B3B}"/>
              </a:ext>
            </a:extLst>
          </p:cNvPr>
          <p:cNvSpPr txBox="1"/>
          <p:nvPr/>
        </p:nvSpPr>
        <p:spPr>
          <a:xfrm>
            <a:off x="6913026" y="291948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OK</a:t>
            </a:r>
            <a:endParaRPr kumimoji="1" lang="ko-Kore-KR" altLang="en-US" dirty="0"/>
          </a:p>
        </p:txBody>
      </p:sp>
      <p:sp>
        <p:nvSpPr>
          <p:cNvPr id="6" name="왼쪽 화살표[L] 5">
            <a:extLst>
              <a:ext uri="{FF2B5EF4-FFF2-40B4-BE49-F238E27FC236}">
                <a16:creationId xmlns:a16="http://schemas.microsoft.com/office/drawing/2014/main" id="{43CAA6D5-07A6-6F49-8982-02763D54CDE5}"/>
              </a:ext>
            </a:extLst>
          </p:cNvPr>
          <p:cNvSpPr/>
          <p:nvPr/>
        </p:nvSpPr>
        <p:spPr>
          <a:xfrm>
            <a:off x="6956546" y="3303063"/>
            <a:ext cx="411817" cy="446567"/>
          </a:xfrm>
          <a:prstGeom prst="lef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[L] 16">
            <a:extLst>
              <a:ext uri="{FF2B5EF4-FFF2-40B4-BE49-F238E27FC236}">
                <a16:creationId xmlns:a16="http://schemas.microsoft.com/office/drawing/2014/main" id="{E1C66FE2-5739-D44C-B77C-B06906DA4841}"/>
              </a:ext>
            </a:extLst>
          </p:cNvPr>
          <p:cNvSpPr/>
          <p:nvPr/>
        </p:nvSpPr>
        <p:spPr>
          <a:xfrm>
            <a:off x="5145165" y="3303063"/>
            <a:ext cx="411817" cy="446567"/>
          </a:xfrm>
          <a:prstGeom prst="lef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867C0-66E1-EB4D-9DEC-1AB576B1E3E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</p:spTree>
    <p:extLst>
      <p:ext uri="{BB962C8B-B14F-4D97-AF65-F5344CB8AC3E}">
        <p14:creationId xmlns:p14="http://schemas.microsoft.com/office/powerpoint/2010/main" val="6643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5" grpId="0"/>
      <p:bldP spid="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86518-8401-0C46-A9BC-24D8570CD965}"/>
              </a:ext>
            </a:extLst>
          </p:cNvPr>
          <p:cNvSpPr txBox="1"/>
          <p:nvPr/>
        </p:nvSpPr>
        <p:spPr>
          <a:xfrm>
            <a:off x="5295014" y="4795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56FA-FF0C-5045-804B-60E3A7D86A38}"/>
              </a:ext>
            </a:extLst>
          </p:cNvPr>
          <p:cNvSpPr txBox="1"/>
          <p:nvPr/>
        </p:nvSpPr>
        <p:spPr>
          <a:xfrm>
            <a:off x="972215" y="52952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계층 구조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E659C-F965-4F49-946D-BF7762CCBEB4}"/>
              </a:ext>
            </a:extLst>
          </p:cNvPr>
          <p:cNvSpPr txBox="1"/>
          <p:nvPr/>
        </p:nvSpPr>
        <p:spPr>
          <a:xfrm>
            <a:off x="972215" y="5795698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클라이언트는 서버에 도달하기까지의 과정을 알필요 없다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ECBD-3BE6-144B-B837-E564EB177762}"/>
              </a:ext>
            </a:extLst>
          </p:cNvPr>
          <p:cNvSpPr txBox="1"/>
          <p:nvPr/>
        </p:nvSpPr>
        <p:spPr>
          <a:xfrm>
            <a:off x="972215" y="1300064"/>
            <a:ext cx="3116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4</a:t>
            </a:r>
            <a:r>
              <a:rPr kumimoji="1" lang="en-US" altLang="ko-KR" sz="2800" dirty="0"/>
              <a:t>. Layered System</a:t>
            </a:r>
            <a:endParaRPr kumimoji="1" lang="ko-Kore-KR" altLang="en-US" sz="2800" dirty="0"/>
          </a:p>
        </p:txBody>
      </p:sp>
      <p:pic>
        <p:nvPicPr>
          <p:cNvPr id="12290" name="Picture 2" descr="Browsers free icon">
            <a:extLst>
              <a:ext uri="{FF2B5EF4-FFF2-40B4-BE49-F238E27FC236}">
                <a16:creationId xmlns:a16="http://schemas.microsoft.com/office/drawing/2014/main" id="{F5CD842D-D3B4-6C43-BC1F-08897343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60" y="2160063"/>
            <a:ext cx="2537874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erver free icon">
            <a:extLst>
              <a:ext uri="{FF2B5EF4-FFF2-40B4-BE49-F238E27FC236}">
                <a16:creationId xmlns:a16="http://schemas.microsoft.com/office/drawing/2014/main" id="{4A5E78AA-E7ED-004F-8D12-939AE870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566" y="2160063"/>
            <a:ext cx="2537874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loud free icon">
            <a:extLst>
              <a:ext uri="{FF2B5EF4-FFF2-40B4-BE49-F238E27FC236}">
                <a16:creationId xmlns:a16="http://schemas.microsoft.com/office/drawing/2014/main" id="{658ED3BF-90F6-7A41-946F-6C41633E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35" y="2582235"/>
            <a:ext cx="1693530" cy="16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Question mark free icon">
            <a:extLst>
              <a:ext uri="{FF2B5EF4-FFF2-40B4-BE49-F238E27FC236}">
                <a16:creationId xmlns:a16="http://schemas.microsoft.com/office/drawing/2014/main" id="{6B796511-7FC1-B14F-84AD-23FCEC3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35" y="1872257"/>
            <a:ext cx="779129" cy="77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9A4021-C4C5-5F49-8A6E-9C1FF24BD4AD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RESTful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하게 설계하는 방법</a:t>
            </a:r>
          </a:p>
        </p:txBody>
      </p:sp>
    </p:spTree>
    <p:extLst>
      <p:ext uri="{BB962C8B-B14F-4D97-AF65-F5344CB8AC3E}">
        <p14:creationId xmlns:p14="http://schemas.microsoft.com/office/powerpoint/2010/main" val="40488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320</Words>
  <Application>Microsoft Macintosh PowerPoint</Application>
  <PresentationFormat>와이드스크린</PresentationFormat>
  <Paragraphs>71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254</cp:revision>
  <dcterms:created xsi:type="dcterms:W3CDTF">2019-05-07T05:36:17Z</dcterms:created>
  <dcterms:modified xsi:type="dcterms:W3CDTF">2022-01-25T18:22:01Z</dcterms:modified>
</cp:coreProperties>
</file>