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9" r:id="rId2"/>
    <p:sldId id="281" r:id="rId3"/>
    <p:sldId id="285" r:id="rId4"/>
    <p:sldId id="283" r:id="rId5"/>
    <p:sldId id="282" r:id="rId6"/>
    <p:sldId id="284" r:id="rId7"/>
    <p:sldId id="28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94609"/>
  </p:normalViewPr>
  <p:slideViewPr>
    <p:cSldViewPr snapToGrid="0" snapToObjects="1">
      <p:cViewPr varScale="1">
        <p:scale>
          <a:sx n="151" d="100"/>
          <a:sy n="151" d="100"/>
        </p:scale>
        <p:origin x="1232" y="20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1/26/22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Spring Stereotypes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4-3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87730" y="2595049"/>
            <a:ext cx="6064542" cy="1238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Service, Repository 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사용하기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Stereotypes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C9EDFF-5224-2D43-B968-B25D5127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1708150"/>
            <a:ext cx="8724900" cy="3441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FFB41E-31AB-084D-9800-A6F877810789}"/>
              </a:ext>
            </a:extLst>
          </p:cNvPr>
          <p:cNvSpPr/>
          <p:nvPr/>
        </p:nvSpPr>
        <p:spPr>
          <a:xfrm>
            <a:off x="1945758" y="1796902"/>
            <a:ext cx="4306186" cy="53162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5146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DBD66C2-23E9-7849-B08A-BF806148A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1173125"/>
            <a:ext cx="8178800" cy="4724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81CB980-64A1-824F-8CD6-1951F7FB2B8A}"/>
              </a:ext>
            </a:extLst>
          </p:cNvPr>
          <p:cNvSpPr/>
          <p:nvPr/>
        </p:nvSpPr>
        <p:spPr>
          <a:xfrm>
            <a:off x="2339161" y="3269511"/>
            <a:ext cx="4657061" cy="150450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650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F65158-622B-2140-A45D-36FE5851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50" y="2095500"/>
            <a:ext cx="7505700" cy="2667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BB93229-EB09-6240-9232-8B312F90ABB6}"/>
              </a:ext>
            </a:extLst>
          </p:cNvPr>
          <p:cNvSpPr/>
          <p:nvPr/>
        </p:nvSpPr>
        <p:spPr>
          <a:xfrm>
            <a:off x="2646947" y="3657600"/>
            <a:ext cx="2502569" cy="58954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47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BEE407-CC99-024D-BE1C-21E6922C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784350"/>
            <a:ext cx="7581900" cy="3289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A227777-8CB4-EB4A-889A-7B2EDE3DA63A}"/>
              </a:ext>
            </a:extLst>
          </p:cNvPr>
          <p:cNvSpPr/>
          <p:nvPr/>
        </p:nvSpPr>
        <p:spPr>
          <a:xfrm>
            <a:off x="2615609" y="3806456"/>
            <a:ext cx="2764465" cy="9144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A3498-B643-3142-A1FB-DE1B84080B75}"/>
              </a:ext>
            </a:extLst>
          </p:cNvPr>
          <p:cNvSpPr txBox="1"/>
          <p:nvPr/>
        </p:nvSpPr>
        <p:spPr>
          <a:xfrm>
            <a:off x="2639765" y="5220585"/>
            <a:ext cx="69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 err="1"/>
              <a:t>ComponentScan</a:t>
            </a:r>
            <a:r>
              <a:rPr kumimoji="1" lang="ko-KR" altLang="en-US" dirty="0"/>
              <a:t>을 이용해 사용할 </a:t>
            </a:r>
            <a:r>
              <a:rPr kumimoji="1" lang="en-US" altLang="ko-KR" dirty="0"/>
              <a:t>Bean</a:t>
            </a:r>
            <a:r>
              <a:rPr kumimoji="1" lang="ko-KR" altLang="en-US" dirty="0"/>
              <a:t>의 범위를 정해줄 수 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2EFE8-75BF-BF48-96BB-ECDF28AC8921}"/>
              </a:ext>
            </a:extLst>
          </p:cNvPr>
          <p:cNvSpPr txBox="1"/>
          <p:nvPr/>
        </p:nvSpPr>
        <p:spPr>
          <a:xfrm>
            <a:off x="3585541" y="5706725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함수 단위</a:t>
            </a:r>
            <a:r>
              <a:rPr kumimoji="1" lang="en-US" altLang="ko-KR" dirty="0"/>
              <a:t>: @Bean, </a:t>
            </a:r>
            <a:r>
              <a:rPr kumimoji="1" lang="ko-KR" altLang="en-US" dirty="0"/>
              <a:t>클래스 단위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@Component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320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Component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8DD33-BCAD-6346-90E3-787A8197BB7B}"/>
              </a:ext>
            </a:extLst>
          </p:cNvPr>
          <p:cNvSpPr txBox="1"/>
          <p:nvPr/>
        </p:nvSpPr>
        <p:spPr>
          <a:xfrm>
            <a:off x="1254641" y="3198167"/>
            <a:ext cx="1830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Component</a:t>
            </a:r>
            <a:endParaRPr kumimoji="1" lang="ko-Kore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86C9C-3AD8-7D4F-AC58-ACC2566AEA16}"/>
              </a:ext>
            </a:extLst>
          </p:cNvPr>
          <p:cNvSpPr txBox="1"/>
          <p:nvPr/>
        </p:nvSpPr>
        <p:spPr>
          <a:xfrm>
            <a:off x="3870251" y="1782719"/>
            <a:ext cx="1562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Controller</a:t>
            </a:r>
            <a:endParaRPr kumimoji="1" lang="ko-Kore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5B6FE-DFA4-9642-85BC-6BD72820E34E}"/>
              </a:ext>
            </a:extLst>
          </p:cNvPr>
          <p:cNvSpPr txBox="1"/>
          <p:nvPr/>
        </p:nvSpPr>
        <p:spPr>
          <a:xfrm>
            <a:off x="3870251" y="4613613"/>
            <a:ext cx="1175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Service</a:t>
            </a:r>
            <a:endParaRPr kumimoji="1" lang="ko-Kore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0F34AB-AA01-934D-9F1C-8AD3716503CD}"/>
              </a:ext>
            </a:extLst>
          </p:cNvPr>
          <p:cNvSpPr txBox="1"/>
          <p:nvPr/>
        </p:nvSpPr>
        <p:spPr>
          <a:xfrm>
            <a:off x="3870251" y="3198166"/>
            <a:ext cx="1667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Repository</a:t>
            </a:r>
            <a:endParaRPr kumimoji="1" lang="ko-Kore-KR" altLang="en-US" sz="2400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B62C1FBC-1CB9-6748-A317-208B8809D28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085591" y="2013552"/>
            <a:ext cx="784660" cy="1415448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C0DB70E5-AAF7-F541-98EF-413F4A5C3BFB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085591" y="3429000"/>
            <a:ext cx="784660" cy="1415446"/>
          </a:xfrm>
          <a:prstGeom prst="bentConnector3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4A4DF4-A0F4-9D41-9431-2AA055E8AD2F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3085591" y="3428999"/>
            <a:ext cx="784660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E8BBF95-ECC9-2C42-BF69-6F16F3704FBF}"/>
              </a:ext>
            </a:extLst>
          </p:cNvPr>
          <p:cNvSpPr txBox="1"/>
          <p:nvPr/>
        </p:nvSpPr>
        <p:spPr>
          <a:xfrm>
            <a:off x="5964865" y="1578656"/>
            <a:ext cx="3999685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dirty="0" err="1"/>
              <a:t>RequestMapping</a:t>
            </a:r>
            <a:r>
              <a:rPr kumimoji="1" lang="ko-Kore-KR" altLang="en-US" dirty="0"/>
              <a:t>과</a:t>
            </a:r>
            <a:r>
              <a:rPr kumimoji="1" lang="ko-KR" altLang="en-US" dirty="0"/>
              <a:t> 함께 사용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ore-KR" dirty="0"/>
              <a:t>MVC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‘Controller’</a:t>
            </a:r>
            <a:r>
              <a:rPr kumimoji="1" lang="ko-KR" altLang="en-US" dirty="0"/>
              <a:t> 역할을 함을 알림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AA854E-BF36-D044-844A-27F26682E379}"/>
              </a:ext>
            </a:extLst>
          </p:cNvPr>
          <p:cNvSpPr txBox="1"/>
          <p:nvPr/>
        </p:nvSpPr>
        <p:spPr>
          <a:xfrm>
            <a:off x="5964865" y="2994103"/>
            <a:ext cx="4748416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Data Access Object</a:t>
            </a:r>
            <a:r>
              <a:rPr kumimoji="1" lang="ko-KR" altLang="en-US" dirty="0"/>
              <a:t>와 같이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실제 데이터 근원과 소통하는 부분임을 알림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1AC673-37AF-7544-B6B3-342B111AE928}"/>
              </a:ext>
            </a:extLst>
          </p:cNvPr>
          <p:cNvSpPr txBox="1"/>
          <p:nvPr/>
        </p:nvSpPr>
        <p:spPr>
          <a:xfrm>
            <a:off x="5964865" y="4617299"/>
            <a:ext cx="4286751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dirty="0"/>
              <a:t>비즈니스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로직이</a:t>
            </a:r>
            <a:r>
              <a:rPr kumimoji="1" lang="ko-KR" altLang="en-US" dirty="0"/>
              <a:t> 구현된 부분임을 알림 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CDD990-1D1F-2D43-93E1-33CB8E7DEF2B}"/>
              </a:ext>
            </a:extLst>
          </p:cNvPr>
          <p:cNvSpPr txBox="1"/>
          <p:nvPr/>
        </p:nvSpPr>
        <p:spPr>
          <a:xfrm>
            <a:off x="2070700" y="5594164"/>
            <a:ext cx="805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ore-KR" altLang="en-US" sz="2400" dirty="0"/>
              <a:t>모든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Bean</a:t>
            </a:r>
            <a:r>
              <a:rPr kumimoji="1" lang="ko-KR" altLang="en-US" sz="2400" dirty="0"/>
              <a:t>에 </a:t>
            </a:r>
            <a:r>
              <a:rPr kumimoji="1" lang="en-US" altLang="ko-KR" sz="2400" dirty="0"/>
              <a:t>Component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사용해도 작동하기는 한다</a:t>
            </a:r>
            <a:r>
              <a:rPr kumimoji="1" lang="en-US" altLang="ko-KR" sz="2400" dirty="0"/>
              <a:t>.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502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14608</TotalTime>
  <Words>115</Words>
  <Application>Microsoft Macintosh PowerPoint</Application>
  <PresentationFormat>와이드스크린</PresentationFormat>
  <Paragraphs>27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264</cp:revision>
  <dcterms:created xsi:type="dcterms:W3CDTF">2019-05-07T05:36:17Z</dcterms:created>
  <dcterms:modified xsi:type="dcterms:W3CDTF">2022-01-25T20:16:19Z</dcterms:modified>
</cp:coreProperties>
</file>