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1" r:id="rId3"/>
    <p:sldId id="282" r:id="rId4"/>
    <p:sldId id="288" r:id="rId5"/>
    <p:sldId id="289" r:id="rId6"/>
    <p:sldId id="287" r:id="rId7"/>
    <p:sldId id="292" r:id="rId8"/>
    <p:sldId id="290" r:id="rId9"/>
    <p:sldId id="2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85"/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7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400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1/31/22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Mybatis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사용해보기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5-1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130852"/>
            <a:ext cx="6064542" cy="247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소개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로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Database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사용해보기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제어문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Auto Generated 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사용해보기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소개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61E922-7910-7441-8AFA-7D1551041A98}"/>
              </a:ext>
            </a:extLst>
          </p:cNvPr>
          <p:cNvSpPr txBox="1"/>
          <p:nvPr/>
        </p:nvSpPr>
        <p:spPr>
          <a:xfrm>
            <a:off x="1084521" y="1547964"/>
            <a:ext cx="398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Database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사용하는 이유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9" name="Picture 2" descr="Spring Boot - 파일 업로드 용량제한 설정">
            <a:extLst>
              <a:ext uri="{FF2B5EF4-FFF2-40B4-BE49-F238E27FC236}">
                <a16:creationId xmlns:a16="http://schemas.microsoft.com/office/drawing/2014/main" id="{A81AAF6C-F3B3-2E4F-9BC6-DC2349C6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79" y="2528885"/>
            <a:ext cx="4418068" cy="23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7D2116-FD97-BB45-A755-D75491602310}"/>
              </a:ext>
            </a:extLst>
          </p:cNvPr>
          <p:cNvSpPr txBox="1"/>
          <p:nvPr/>
        </p:nvSpPr>
        <p:spPr>
          <a:xfrm>
            <a:off x="6443330" y="2838236"/>
            <a:ext cx="485907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Java </a:t>
            </a:r>
            <a:r>
              <a:rPr kumimoji="1" lang="ko-KR" altLang="en-US" dirty="0"/>
              <a:t>코드로 작성한 </a:t>
            </a:r>
            <a:r>
              <a:rPr kumimoji="1" lang="en-US" altLang="ko-KR" dirty="0"/>
              <a:t>List,</a:t>
            </a:r>
            <a:r>
              <a:rPr kumimoji="1" lang="ko-KR" altLang="en-US" dirty="0"/>
              <a:t> </a:t>
            </a:r>
            <a:r>
              <a:rPr kumimoji="1" lang="en-US" altLang="ko-KR" dirty="0"/>
              <a:t>HashMap</a:t>
            </a:r>
            <a:r>
              <a:rPr kumimoji="1" lang="ko-KR" altLang="en-US" dirty="0"/>
              <a:t> 등은 </a:t>
            </a:r>
            <a:r>
              <a:rPr kumimoji="1" lang="en-US" altLang="ko-KR" dirty="0"/>
              <a:t>memory</a:t>
            </a:r>
            <a:r>
              <a:rPr kumimoji="1" lang="ko-KR" altLang="en-US" dirty="0"/>
              <a:t>에 저장된다</a:t>
            </a:r>
            <a:r>
              <a:rPr kumimoji="1"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여러 서버 프로세스가 같은 기능을 하면서 </a:t>
            </a:r>
            <a:r>
              <a:rPr kumimoji="1" lang="en-US" altLang="ko-Kore-KR" dirty="0"/>
              <a:t>Data</a:t>
            </a:r>
            <a:r>
              <a:rPr kumimoji="1" lang="ko-Kore-KR" altLang="en-US" dirty="0"/>
              <a:t>를 공유해야 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3A54A3-C644-2544-BE2B-18E7442D348F}"/>
              </a:ext>
            </a:extLst>
          </p:cNvPr>
          <p:cNvSpPr txBox="1"/>
          <p:nvPr/>
        </p:nvSpPr>
        <p:spPr>
          <a:xfrm>
            <a:off x="1046451" y="4940704"/>
            <a:ext cx="47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</a:t>
            </a:r>
            <a:r>
              <a:rPr kumimoji="1" lang="ko-Kore-KR" altLang="en-US" dirty="0"/>
              <a:t>클래스를 통해 데이터를 다룬다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(POJO)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소개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61E922-7910-7441-8AFA-7D1551041A98}"/>
              </a:ext>
            </a:extLst>
          </p:cNvPr>
          <p:cNvSpPr txBox="1"/>
          <p:nvPr/>
        </p:nvSpPr>
        <p:spPr>
          <a:xfrm>
            <a:off x="1084521" y="1547964"/>
            <a:ext cx="398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Database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사용하는 이유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8" name="Picture 2" descr="Database storage free icon">
            <a:extLst>
              <a:ext uri="{FF2B5EF4-FFF2-40B4-BE49-F238E27FC236}">
                <a16:creationId xmlns:a16="http://schemas.microsoft.com/office/drawing/2014/main" id="{5EE4FD1F-9F1C-5340-9BFD-2A4BABBE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93" y="2630536"/>
            <a:ext cx="2116184" cy="211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32942-5DE7-5448-BF34-3F923C7FCE58}"/>
              </a:ext>
            </a:extLst>
          </p:cNvPr>
          <p:cNvSpPr txBox="1"/>
          <p:nvPr/>
        </p:nvSpPr>
        <p:spPr>
          <a:xfrm>
            <a:off x="6663703" y="4942835"/>
            <a:ext cx="400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외부의 </a:t>
            </a:r>
            <a:r>
              <a:rPr kumimoji="1" lang="en-US" altLang="ko-Kore-KR" dirty="0"/>
              <a:t>Database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Data</a:t>
            </a:r>
            <a:r>
              <a:rPr kumimoji="1" lang="ko-Kore-KR" altLang="en-US" dirty="0"/>
              <a:t>를 저장한다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16" name="Picture 2" descr="Spring Boot - 파일 업로드 용량제한 설정">
            <a:extLst>
              <a:ext uri="{FF2B5EF4-FFF2-40B4-BE49-F238E27FC236}">
                <a16:creationId xmlns:a16="http://schemas.microsoft.com/office/drawing/2014/main" id="{AD85B0DF-AF38-5844-A5CC-690ACE70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79" y="2528885"/>
            <a:ext cx="4418068" cy="23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왼쪽/오른쪽 화살표[L] 16">
            <a:extLst>
              <a:ext uri="{FF2B5EF4-FFF2-40B4-BE49-F238E27FC236}">
                <a16:creationId xmlns:a16="http://schemas.microsoft.com/office/drawing/2014/main" id="{B9530716-5986-1A48-A391-16BB65B93595}"/>
              </a:ext>
            </a:extLst>
          </p:cNvPr>
          <p:cNvSpPr/>
          <p:nvPr/>
        </p:nvSpPr>
        <p:spPr>
          <a:xfrm>
            <a:off x="5984469" y="3561908"/>
            <a:ext cx="1288202" cy="253440"/>
          </a:xfrm>
          <a:prstGeom prst="leftRigh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482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소개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Picture 4" descr="마이바티스(MyBatis) 동적 쿼리 Java로 만들기.">
            <a:extLst>
              <a:ext uri="{FF2B5EF4-FFF2-40B4-BE49-F238E27FC236}">
                <a16:creationId xmlns:a16="http://schemas.microsoft.com/office/drawing/2014/main" id="{EC7DFB09-F9E7-FA43-810E-A5EC5403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2" b="13860"/>
          <a:stretch/>
        </p:blipFill>
        <p:spPr bwMode="auto">
          <a:xfrm>
            <a:off x="1292446" y="2313342"/>
            <a:ext cx="3646377" cy="24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F018A3-11CC-6E44-90F1-47DFC54FB97E}"/>
              </a:ext>
            </a:extLst>
          </p:cNvPr>
          <p:cNvSpPr txBox="1"/>
          <p:nvPr/>
        </p:nvSpPr>
        <p:spPr>
          <a:xfrm>
            <a:off x="5859035" y="2786356"/>
            <a:ext cx="495545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Java</a:t>
            </a:r>
            <a:r>
              <a:rPr kumimoji="1" lang="ko-Kore-KR" altLang="en-US" dirty="0"/>
              <a:t> 함수를 </a:t>
            </a:r>
            <a:r>
              <a:rPr kumimoji="1" lang="en-US" altLang="ko-Kore-KR" dirty="0"/>
              <a:t>SQL </a:t>
            </a:r>
            <a:r>
              <a:rPr kumimoji="1" lang="ko-Kore-KR" altLang="en-US" dirty="0"/>
              <a:t>선언문과 연결지어 사용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Java </a:t>
            </a:r>
            <a:r>
              <a:rPr kumimoji="1" lang="ko-Kore-KR" altLang="en-US" dirty="0"/>
              <a:t>클래스를 이용하여 </a:t>
            </a:r>
            <a:r>
              <a:rPr kumimoji="1" lang="en-US" altLang="ko-Kore-KR" dirty="0"/>
              <a:t>S</a:t>
            </a:r>
            <a:r>
              <a:rPr kumimoji="1" lang="en-US" altLang="ko-KR" dirty="0"/>
              <a:t>QL </a:t>
            </a:r>
            <a:r>
              <a:rPr kumimoji="1" lang="ko-KR" altLang="en-US" dirty="0"/>
              <a:t>결과를 받거나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SQL</a:t>
            </a:r>
            <a:r>
              <a:rPr kumimoji="1" lang="ko-KR" altLang="en-US" dirty="0"/>
              <a:t> 선언문에서 사용할 인자를 전달한다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4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작동 원리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96071D-18D2-A345-8CA2-E2234CBC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84" y="2987749"/>
            <a:ext cx="3352800" cy="914400"/>
          </a:xfrm>
          <a:prstGeom prst="rect">
            <a:avLst/>
          </a:prstGeom>
        </p:spPr>
      </p:pic>
      <p:pic>
        <p:nvPicPr>
          <p:cNvPr id="1026" name="Picture 2" descr="Table free icon">
            <a:extLst>
              <a:ext uri="{FF2B5EF4-FFF2-40B4-BE49-F238E27FC236}">
                <a16:creationId xmlns:a16="http://schemas.microsoft.com/office/drawing/2014/main" id="{59DFF92B-9BC7-9F46-8D56-E0820602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23" y="1706525"/>
            <a:ext cx="3469167" cy="34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로 구부러진 화살표[C] 2">
            <a:extLst>
              <a:ext uri="{FF2B5EF4-FFF2-40B4-BE49-F238E27FC236}">
                <a16:creationId xmlns:a16="http://schemas.microsoft.com/office/drawing/2014/main" id="{D64C075D-9052-734C-B4A8-45D0FAE308E2}"/>
              </a:ext>
            </a:extLst>
          </p:cNvPr>
          <p:cNvSpPr/>
          <p:nvPr/>
        </p:nvSpPr>
        <p:spPr>
          <a:xfrm>
            <a:off x="5298558" y="2838893"/>
            <a:ext cx="1594884" cy="606056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FE5B5-5DDB-724C-A5EE-3BF7F5C2C4DA}"/>
              </a:ext>
            </a:extLst>
          </p:cNvPr>
          <p:cNvSpPr txBox="1"/>
          <p:nvPr/>
        </p:nvSpPr>
        <p:spPr>
          <a:xfrm>
            <a:off x="7840133" y="4991026"/>
            <a:ext cx="20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Table (or Relation)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44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작동 원리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Picture 2" descr="Table free icon">
            <a:extLst>
              <a:ext uri="{FF2B5EF4-FFF2-40B4-BE49-F238E27FC236}">
                <a16:creationId xmlns:a16="http://schemas.microsoft.com/office/drawing/2014/main" id="{8348B151-877F-DB4E-A6AD-BBA50960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14" y="1694416"/>
            <a:ext cx="3469167" cy="34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ava class Icons PNG - Free PNG and Icons Downloads">
            <a:extLst>
              <a:ext uri="{FF2B5EF4-FFF2-40B4-BE49-F238E27FC236}">
                <a16:creationId xmlns:a16="http://schemas.microsoft.com/office/drawing/2014/main" id="{0EBF95B6-D434-244B-9EA7-ECCB25BC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19" y="2115878"/>
            <a:ext cx="942446" cy="9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B563AA9-B292-8442-9525-7FCB61583418}"/>
              </a:ext>
            </a:extLst>
          </p:cNvPr>
          <p:cNvCxnSpPr/>
          <p:nvPr/>
        </p:nvCxnSpPr>
        <p:spPr>
          <a:xfrm flipV="1">
            <a:off x="5277181" y="2647507"/>
            <a:ext cx="1166149" cy="574158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8A0E4-F1A4-0C4D-9E02-B16D5CF8CF74}"/>
              </a:ext>
            </a:extLst>
          </p:cNvPr>
          <p:cNvSpPr txBox="1"/>
          <p:nvPr/>
        </p:nvSpPr>
        <p:spPr>
          <a:xfrm>
            <a:off x="7737968" y="2375545"/>
            <a:ext cx="2166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/>
              <a:t>RestaurantDto</a:t>
            </a:r>
            <a:endParaRPr kumimoji="1" lang="en-US" altLang="ko-Kore-KR" sz="2400" dirty="0"/>
          </a:p>
          <a:p>
            <a:r>
              <a:rPr kumimoji="1" lang="en-US" altLang="ko-Kore-KR" sz="2400" dirty="0"/>
              <a:t>- name</a:t>
            </a:r>
          </a:p>
          <a:p>
            <a:r>
              <a:rPr kumimoji="1" lang="en-US" altLang="ko-Kore-KR" sz="2400" dirty="0"/>
              <a:t>- category</a:t>
            </a:r>
            <a:endParaRPr kumimoji="1" lang="ko-Kore-KR" altLang="en-US" sz="2400" dirty="0"/>
          </a:p>
        </p:txBody>
      </p:sp>
      <p:pic>
        <p:nvPicPr>
          <p:cNvPr id="5124" name="Picture 4" descr="Multiply free icon">
            <a:extLst>
              <a:ext uri="{FF2B5EF4-FFF2-40B4-BE49-F238E27FC236}">
                <a16:creationId xmlns:a16="http://schemas.microsoft.com/office/drawing/2014/main" id="{17BC4152-B12A-A94E-8054-DD45747F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42" y="4199599"/>
            <a:ext cx="481419" cy="48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20FB5-C8EC-D84B-B17C-0C78228B4602}"/>
              </a:ext>
            </a:extLst>
          </p:cNvPr>
          <p:cNvSpPr txBox="1"/>
          <p:nvPr/>
        </p:nvSpPr>
        <p:spPr>
          <a:xfrm>
            <a:off x="7846828" y="3717033"/>
            <a:ext cx="1085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800" b="1" dirty="0">
                <a:solidFill>
                  <a:srgbClr val="FF9E1B"/>
                </a:solidFill>
              </a:rPr>
              <a:t>N</a:t>
            </a:r>
            <a:endParaRPr kumimoji="1" lang="ko-Kore-KR" altLang="en-US" sz="8800" b="1" dirty="0">
              <a:solidFill>
                <a:srgbClr val="FF9E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소개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96071D-18D2-A345-8CA2-E2234CBC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16" y="1641703"/>
            <a:ext cx="3352800" cy="914400"/>
          </a:xfrm>
          <a:prstGeom prst="rect">
            <a:avLst/>
          </a:prstGeom>
        </p:spPr>
      </p:pic>
      <p:pic>
        <p:nvPicPr>
          <p:cNvPr id="3074" name="Picture 2" descr="Xml free icon">
            <a:extLst>
              <a:ext uri="{FF2B5EF4-FFF2-40B4-BE49-F238E27FC236}">
                <a16:creationId xmlns:a16="http://schemas.microsoft.com/office/drawing/2014/main" id="{1F1157C2-F950-4541-962F-1DD34D25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54" y="2289838"/>
            <a:ext cx="2278321" cy="22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2E471D-4459-0A4E-B1DC-FAACAFA2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766" y="2833358"/>
            <a:ext cx="4889500" cy="1041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0E7E0C-DE60-BF4F-9030-D28803702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16" y="4152014"/>
            <a:ext cx="5334000" cy="1143000"/>
          </a:xfrm>
          <a:prstGeom prst="rect">
            <a:avLst/>
          </a:prstGeom>
        </p:spPr>
      </p:pic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17B3AD56-6EB9-8A4F-9749-8AC709E2476E}"/>
              </a:ext>
            </a:extLst>
          </p:cNvPr>
          <p:cNvSpPr/>
          <p:nvPr/>
        </p:nvSpPr>
        <p:spPr>
          <a:xfrm>
            <a:off x="6794205" y="1641703"/>
            <a:ext cx="1127051" cy="3653311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7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Mybatis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소개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3" name="Picture 2" descr="Xml free icon">
            <a:extLst>
              <a:ext uri="{FF2B5EF4-FFF2-40B4-BE49-F238E27FC236}">
                <a16:creationId xmlns:a16="http://schemas.microsoft.com/office/drawing/2014/main" id="{901C8D7D-DB64-B844-88CF-4DBB2EBC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63" y="2289839"/>
            <a:ext cx="2278321" cy="22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F881D-4959-5943-88E2-CF2477C1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49" y="2476500"/>
            <a:ext cx="6197600" cy="1905000"/>
          </a:xfrm>
          <a:prstGeom prst="rect">
            <a:avLst/>
          </a:prstGeom>
        </p:spPr>
      </p:pic>
      <p:sp>
        <p:nvSpPr>
          <p:cNvPr id="14" name="아래로 구부러진 화살표[C] 13">
            <a:extLst>
              <a:ext uri="{FF2B5EF4-FFF2-40B4-BE49-F238E27FC236}">
                <a16:creationId xmlns:a16="http://schemas.microsoft.com/office/drawing/2014/main" id="{9AA89264-83F6-0A47-96FD-EEC574E23F88}"/>
              </a:ext>
            </a:extLst>
          </p:cNvPr>
          <p:cNvSpPr/>
          <p:nvPr/>
        </p:nvSpPr>
        <p:spPr>
          <a:xfrm>
            <a:off x="3682297" y="1765004"/>
            <a:ext cx="1594884" cy="606056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858DB-8329-664C-BB33-5D02EC0370A0}"/>
              </a:ext>
            </a:extLst>
          </p:cNvPr>
          <p:cNvSpPr txBox="1"/>
          <p:nvPr/>
        </p:nvSpPr>
        <p:spPr>
          <a:xfrm>
            <a:off x="7366950" y="4486940"/>
            <a:ext cx="160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Interface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25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14449</TotalTime>
  <Words>140</Words>
  <Application>Microsoft Macintosh PowerPoint</Application>
  <PresentationFormat>와이드스크린</PresentationFormat>
  <Paragraphs>34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278</cp:revision>
  <dcterms:created xsi:type="dcterms:W3CDTF">2019-05-07T05:36:17Z</dcterms:created>
  <dcterms:modified xsi:type="dcterms:W3CDTF">2022-01-30T18:50:58Z</dcterms:modified>
</cp:coreProperties>
</file>