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85"/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3"/>
    <p:restoredTop sz="94582"/>
  </p:normalViewPr>
  <p:slideViewPr>
    <p:cSldViewPr snapToGrid="0" snapToObjects="1">
      <p:cViewPr varScale="1">
        <p:scale>
          <a:sx n="99" d="100"/>
          <a:sy n="99" d="100"/>
        </p:scale>
        <p:origin x="192" y="62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2/12/22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86720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197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2721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09973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7724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4913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9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7678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10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8887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Spring Boot Properties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6-1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Configuration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을 통한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Bean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875605-3B5F-224B-B428-D6C02EF1F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0" y="1708150"/>
            <a:ext cx="9271000" cy="344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1F6B69-57D9-4740-8170-E7EEB2C608E5}"/>
              </a:ext>
            </a:extLst>
          </p:cNvPr>
          <p:cNvSpPr txBox="1"/>
          <p:nvPr/>
        </p:nvSpPr>
        <p:spPr>
          <a:xfrm>
            <a:off x="3968661" y="5464085"/>
            <a:ext cx="425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코드상의 </a:t>
            </a:r>
            <a:r>
              <a:rPr kumimoji="1" lang="en-US" altLang="ko-Kore-KR" dirty="0"/>
              <a:t>Bean</a:t>
            </a:r>
            <a:r>
              <a:rPr kumimoji="1" lang="ko-Kore-KR" altLang="en-US" dirty="0"/>
              <a:t>의 멤버변수로 활용 가능</a:t>
            </a:r>
          </a:p>
        </p:txBody>
      </p:sp>
    </p:spTree>
    <p:extLst>
      <p:ext uri="{BB962C8B-B14F-4D97-AF65-F5344CB8AC3E}">
        <p14:creationId xmlns:p14="http://schemas.microsoft.com/office/powerpoint/2010/main" val="349348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Configuration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을 통한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Bean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1F6B69-57D9-4740-8170-E7EEB2C608E5}"/>
              </a:ext>
            </a:extLst>
          </p:cNvPr>
          <p:cNvSpPr txBox="1"/>
          <p:nvPr/>
        </p:nvSpPr>
        <p:spPr>
          <a:xfrm>
            <a:off x="3029307" y="5464085"/>
            <a:ext cx="61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외부 라이브러리의 </a:t>
            </a:r>
            <a:r>
              <a:rPr kumimoji="1" lang="en-US" altLang="ko-Kore-KR" dirty="0"/>
              <a:t>class </a:t>
            </a:r>
            <a:r>
              <a:rPr kumimoji="1" lang="ko-Kore-KR" altLang="en-US" dirty="0"/>
              <a:t>또한 </a:t>
            </a:r>
            <a:r>
              <a:rPr kumimoji="1" lang="en-US" altLang="ko-KR" dirty="0"/>
              <a:t>@Bean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제공할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AAD765-3266-DA44-B34A-B94C5CB2A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0" y="1720850"/>
            <a:ext cx="7556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0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54136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설정 파일 작성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 Profiles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Configuration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을 통한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Bean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 Properties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설정 파일 작성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44D17E-43F5-7547-8FA2-4B26588F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24" y="1674207"/>
            <a:ext cx="2751470" cy="275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C2645A4-60F1-FE4B-A711-00B5F794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70" y="1581595"/>
            <a:ext cx="1294039" cy="12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6901DD1-B3F1-884D-9FD7-4D72ABFB4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974" y="1581594"/>
            <a:ext cx="1294040" cy="129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stall IDEA Community on Linux | Snap Store">
            <a:extLst>
              <a:ext uri="{FF2B5EF4-FFF2-40B4-BE49-F238E27FC236}">
                <a16:creationId xmlns:a16="http://schemas.microsoft.com/office/drawing/2014/main" id="{C3188B7B-78C1-5843-AE44-C6430BC87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9" t="11279" r="11279" b="11279"/>
          <a:stretch/>
        </p:blipFill>
        <p:spPr bwMode="auto">
          <a:xfrm>
            <a:off x="7977466" y="3224250"/>
            <a:ext cx="1294040" cy="129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7F8D11-83A2-0449-8B55-8347EB7461F2}"/>
              </a:ext>
            </a:extLst>
          </p:cNvPr>
          <p:cNvSpPr txBox="1"/>
          <p:nvPr/>
        </p:nvSpPr>
        <p:spPr>
          <a:xfrm>
            <a:off x="1935986" y="446820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개발 환경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자신의 컴퓨터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C8576-2926-894A-BA97-CA96C3DEB934}"/>
              </a:ext>
            </a:extLst>
          </p:cNvPr>
          <p:cNvSpPr txBox="1"/>
          <p:nvPr/>
        </p:nvSpPr>
        <p:spPr>
          <a:xfrm>
            <a:off x="7683362" y="490707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사용하는 도구들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3CF66-EF99-5D4F-9035-7D1A7E48DBF0}"/>
              </a:ext>
            </a:extLst>
          </p:cNvPr>
          <p:cNvSpPr txBox="1"/>
          <p:nvPr/>
        </p:nvSpPr>
        <p:spPr>
          <a:xfrm>
            <a:off x="2885025" y="5665188"/>
            <a:ext cx="6421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000" dirty="0"/>
              <a:t>자신의 컴퓨터 내부의 소프트웨어 들을 사용하게 된다</a:t>
            </a:r>
            <a:r>
              <a:rPr kumimoji="1" lang="en-US" altLang="ko-Kore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설정 파일 작성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7F8D11-83A2-0449-8B55-8347EB7461F2}"/>
              </a:ext>
            </a:extLst>
          </p:cNvPr>
          <p:cNvSpPr txBox="1"/>
          <p:nvPr/>
        </p:nvSpPr>
        <p:spPr>
          <a:xfrm>
            <a:off x="1599635" y="46900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서버 컴퓨터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ED2197C-ACB7-8B4B-89F5-2C2C2ECB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" y="1989989"/>
            <a:ext cx="2436628" cy="24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E024759-2D77-7642-BCFE-73ED3D7F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85" y="1989989"/>
            <a:ext cx="2436629" cy="243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07D2C0-236E-9C48-AD0A-B70DB452F6F4}"/>
              </a:ext>
            </a:extLst>
          </p:cNvPr>
          <p:cNvSpPr txBox="1"/>
          <p:nvPr/>
        </p:nvSpPr>
        <p:spPr>
          <a:xfrm>
            <a:off x="5542001" y="469006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컨테이너</a:t>
            </a:r>
          </a:p>
        </p:txBody>
      </p:sp>
      <p:pic>
        <p:nvPicPr>
          <p:cNvPr id="3080" name="Picture 8" descr="AWS Management Console">
            <a:extLst>
              <a:ext uri="{FF2B5EF4-FFF2-40B4-BE49-F238E27FC236}">
                <a16:creationId xmlns:a16="http://schemas.microsoft.com/office/drawing/2014/main" id="{26C58415-6991-264A-9B70-1484D40B2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3" t="17359" r="23343" b="17359"/>
          <a:stretch/>
        </p:blipFill>
        <p:spPr bwMode="auto">
          <a:xfrm>
            <a:off x="8665235" y="2425101"/>
            <a:ext cx="2436629" cy="156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D64387-D137-5E45-969D-E6B988825A4C}"/>
              </a:ext>
            </a:extLst>
          </p:cNvPr>
          <p:cNvSpPr txBox="1"/>
          <p:nvPr/>
        </p:nvSpPr>
        <p:spPr>
          <a:xfrm>
            <a:off x="8942427" y="469006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클라우드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A2C78-588C-AC48-9A44-EC368ED959E7}"/>
              </a:ext>
            </a:extLst>
          </p:cNvPr>
          <p:cNvSpPr txBox="1"/>
          <p:nvPr/>
        </p:nvSpPr>
        <p:spPr>
          <a:xfrm>
            <a:off x="1980930" y="5572458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000" dirty="0"/>
              <a:t>실제 서비스를 실행하는 데는 여러가지 다양한 환경을 구성할 수 있다</a:t>
            </a:r>
            <a:r>
              <a:rPr kumimoji="1" lang="en-US" altLang="ko-Kore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40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설정 파일 작성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16D6AE0-08E1-254B-A89D-671D697F0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337" y="1434556"/>
            <a:ext cx="6287325" cy="42174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2269E-8F4B-FB4F-A2AD-A1575B94DF9A}"/>
              </a:ext>
            </a:extLst>
          </p:cNvPr>
          <p:cNvSpPr/>
          <p:nvPr/>
        </p:nvSpPr>
        <p:spPr>
          <a:xfrm>
            <a:off x="3352800" y="2319867"/>
            <a:ext cx="5630333" cy="1016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5D5EA-5301-6A40-AA71-A65EF292F03B}"/>
              </a:ext>
            </a:extLst>
          </p:cNvPr>
          <p:cNvSpPr/>
          <p:nvPr/>
        </p:nvSpPr>
        <p:spPr>
          <a:xfrm>
            <a:off x="3352800" y="3623733"/>
            <a:ext cx="2040467" cy="8974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6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설정 파일 작성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16D6AE0-08E1-254B-A89D-671D697F0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337" y="1434556"/>
            <a:ext cx="6287325" cy="4217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737FEF-21D1-F849-91BC-81BC58D8A33F}"/>
              </a:ext>
            </a:extLst>
          </p:cNvPr>
          <p:cNvSpPr txBox="1"/>
          <p:nvPr/>
        </p:nvSpPr>
        <p:spPr>
          <a:xfrm>
            <a:off x="3737020" y="5816600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상황에 맞는 설정을 사용하도록 구성해보자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913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 Profiles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1B29D7-4658-6A40-B3C7-751ED015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48" y="1968500"/>
            <a:ext cx="50800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D372B-16E1-D04C-8E09-A708FACFDB4A}"/>
              </a:ext>
            </a:extLst>
          </p:cNvPr>
          <p:cNvSpPr txBox="1"/>
          <p:nvPr/>
        </p:nvSpPr>
        <p:spPr>
          <a:xfrm>
            <a:off x="6312654" y="2647856"/>
            <a:ext cx="5445978" cy="156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YAML</a:t>
            </a:r>
            <a:r>
              <a:rPr kumimoji="1" lang="ko-Kore-KR" altLang="en-US" dirty="0"/>
              <a:t> 또는 </a:t>
            </a:r>
            <a:r>
              <a:rPr kumimoji="1" lang="en-US" altLang="ko-Kore-KR" dirty="0"/>
              <a:t>properties </a:t>
            </a:r>
            <a:r>
              <a:rPr kumimoji="1" lang="ko-Kore-KR" altLang="en-US" dirty="0"/>
              <a:t>파일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spring.profiles.active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로 사용할 파일 결정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2.4</a:t>
            </a:r>
            <a:r>
              <a:rPr kumimoji="1" lang="en-US" altLang="ko-KR" dirty="0"/>
              <a:t>.0</a:t>
            </a:r>
            <a:r>
              <a:rPr kumimoji="1" lang="ko-Kore-KR" altLang="en-US" dirty="0"/>
              <a:t> 이전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spring.profiles.include</a:t>
            </a:r>
            <a:r>
              <a:rPr kumimoji="1" lang="ko-Kore-KR" altLang="en-US" dirty="0"/>
              <a:t> 사용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2</a:t>
            </a:r>
            <a:r>
              <a:rPr kumimoji="1" lang="en-US" altLang="ko-KR" dirty="0"/>
              <a:t>.4.0 </a:t>
            </a:r>
            <a:r>
              <a:rPr kumimoji="1" lang="ko-KR" altLang="en-US" dirty="0"/>
              <a:t>이후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spring.config.activate.on</a:t>
            </a:r>
            <a:r>
              <a:rPr kumimoji="1" lang="en-US" altLang="ko-KR" dirty="0"/>
              <a:t>-profile </a:t>
            </a:r>
            <a:r>
              <a:rPr kumimoji="1" lang="ko-KR" altLang="en-US" dirty="0"/>
              <a:t>사용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925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 Profiles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8A6AC8-DD96-BF4B-BF64-71611B4D1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2463800"/>
            <a:ext cx="6451600" cy="19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A261D-15A9-9B47-9440-873E70DE3075}"/>
              </a:ext>
            </a:extLst>
          </p:cNvPr>
          <p:cNvSpPr txBox="1"/>
          <p:nvPr/>
        </p:nvSpPr>
        <p:spPr>
          <a:xfrm>
            <a:off x="3687199" y="4674581"/>
            <a:ext cx="481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환경변수로 실행시 </a:t>
            </a:r>
            <a:r>
              <a:rPr kumimoji="1" lang="en-US" altLang="ko-Kore-KR" dirty="0"/>
              <a:t>profile</a:t>
            </a:r>
            <a:r>
              <a:rPr kumimoji="1" lang="ko-Kore-KR" altLang="en-US" dirty="0"/>
              <a:t>을 결정할 수 있다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705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Configuration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을 통한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Bean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25A89FF-C6CD-C046-929D-606C2B2C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0" y="2025650"/>
            <a:ext cx="8712200" cy="2806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F626B-3043-FC45-99E4-42690D46B84D}"/>
              </a:ext>
            </a:extLst>
          </p:cNvPr>
          <p:cNvSpPr txBox="1"/>
          <p:nvPr/>
        </p:nvSpPr>
        <p:spPr>
          <a:xfrm>
            <a:off x="3837208" y="5013325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설정 파일안에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사용할 다양한 변수를 정의</a:t>
            </a:r>
          </a:p>
        </p:txBody>
      </p:sp>
    </p:spTree>
    <p:extLst>
      <p:ext uri="{BB962C8B-B14F-4D97-AF65-F5344CB8AC3E}">
        <p14:creationId xmlns:p14="http://schemas.microsoft.com/office/powerpoint/2010/main" val="7187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15541</TotalTime>
  <Words>194</Words>
  <Application>Microsoft Macintosh PowerPoint</Application>
  <PresentationFormat>와이드스크린</PresentationFormat>
  <Paragraphs>45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306</cp:revision>
  <dcterms:created xsi:type="dcterms:W3CDTF">2019-05-07T05:36:17Z</dcterms:created>
  <dcterms:modified xsi:type="dcterms:W3CDTF">2022-02-12T03:03:45Z</dcterms:modified>
</cp:coreProperties>
</file>