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79" r:id="rId2"/>
    <p:sldId id="281" r:id="rId3"/>
    <p:sldId id="282" r:id="rId4"/>
    <p:sldId id="283" r:id="rId5"/>
    <p:sldId id="284" r:id="rId6"/>
    <p:sldId id="285" r:id="rId7"/>
    <p:sldId id="286" r:id="rId8"/>
    <p:sldId id="28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5585"/>
    <a:srgbClr val="FF9E1B"/>
    <a:srgbClr val="F39A25"/>
    <a:srgbClr val="E89323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98"/>
    <p:restoredTop sz="94609"/>
  </p:normalViewPr>
  <p:slideViewPr>
    <p:cSldViewPr snapToGrid="0" snapToObjects="1">
      <p:cViewPr varScale="1">
        <p:scale>
          <a:sx n="151" d="100"/>
          <a:sy n="151" d="100"/>
        </p:scale>
        <p:origin x="1280" y="200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B0431-1611-1744-95F0-8172773087C5}" type="datetimeFigureOut">
              <a:rPr lang="en-US" altLang="ko-Kore-KR" smtClean="0"/>
              <a:t>2/14/22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576D1-A133-074D-958F-27AA5B306F5C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en-US" altLang="ko-Kore-KR" smtClean="0"/>
              <a:t>2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692407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en-US" altLang="ko-Kore-KR" smtClean="0"/>
              <a:t>3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129852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en-US" altLang="ko-Kore-KR" smtClean="0"/>
              <a:t>4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663897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en-US" altLang="ko-Kore-KR" smtClean="0"/>
              <a:t>5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3053917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en-US" altLang="ko-Kore-KR" smtClean="0"/>
              <a:t>6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026020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en-US" altLang="ko-Kore-KR" smtClean="0"/>
              <a:t>7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983515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en-US" altLang="ko-Kore-KR" smtClean="0"/>
              <a:t>8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900400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2022. 2. 14.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2022. 2. 14.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2022. 2. 14.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2022. 2. 14.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2022. 2. 14.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2022. 2. 14.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2022. 2. 14.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2022. 2. 14.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2022. 2. 14.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2022. 2. 14.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2022. 2. 14.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EAAA-2E5E-6E4E-B826-B8B683223F04}" type="datetimeFigureOut">
              <a:rPr kumimoji="1" lang="ko-KR" altLang="en-US" smtClean="0"/>
              <a:t>2022. 2. 14.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2472443" y="2805335"/>
            <a:ext cx="7247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Logging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657417" y="542402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박지호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397849-435B-BC4F-B100-C72850C36522}"/>
              </a:ext>
            </a:extLst>
          </p:cNvPr>
          <p:cNvSpPr txBox="1"/>
          <p:nvPr/>
        </p:nvSpPr>
        <p:spPr>
          <a:xfrm>
            <a:off x="4940591" y="2236644"/>
            <a:ext cx="2310814" cy="468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Chapter 6-2</a:t>
            </a: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44E996E-7365-0A4D-BD37-CAE28CEE7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843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2919642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63729" y="2693490"/>
            <a:ext cx="6064542" cy="1241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Logging</a:t>
            </a:r>
            <a:r>
              <a:rPr kumimoji="1"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의 기본 개념들</a:t>
            </a:r>
            <a:endParaRPr kumimoji="1"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Logback</a:t>
            </a: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설정법</a:t>
            </a:r>
            <a:endParaRPr kumimoji="1"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Logging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0E791D8-0461-F646-BA97-7D613C06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562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Logging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의 기본 개념들</a:t>
            </a: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0E791D8-0461-F646-BA97-7D613C06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CF333272-382D-664B-8F32-3E98D86555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8350" y="1684227"/>
            <a:ext cx="5575300" cy="3213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FF0577-02D4-E149-B1BA-B651AC9F9569}"/>
              </a:ext>
            </a:extLst>
          </p:cNvPr>
          <p:cNvSpPr txBox="1"/>
          <p:nvPr/>
        </p:nvSpPr>
        <p:spPr>
          <a:xfrm>
            <a:off x="4245113" y="5173773"/>
            <a:ext cx="370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Log Level </a:t>
            </a:r>
            <a:r>
              <a:rPr kumimoji="1" lang="en-US" altLang="ko-KR" dirty="0"/>
              <a:t>– </a:t>
            </a:r>
            <a:r>
              <a:rPr kumimoji="1" lang="ko-KR" altLang="en-US" dirty="0"/>
              <a:t>남길 메시지의 중요도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07829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Logging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의 기본 개념들</a:t>
            </a: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0E791D8-0461-F646-BA97-7D613C06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CF333272-382D-664B-8F32-3E98D86555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8350" y="1684227"/>
            <a:ext cx="5575300" cy="3213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FF0577-02D4-E149-B1BA-B651AC9F9569}"/>
              </a:ext>
            </a:extLst>
          </p:cNvPr>
          <p:cNvSpPr txBox="1"/>
          <p:nvPr/>
        </p:nvSpPr>
        <p:spPr>
          <a:xfrm>
            <a:off x="2913891" y="5173773"/>
            <a:ext cx="6364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dirty="0"/>
              <a:t>어플리케이션에 설정된 레벨보다 중요한 메시지만 출력된다</a:t>
            </a:r>
            <a:r>
              <a:rPr kumimoji="1" lang="en-US" altLang="ko-Kore-KR" dirty="0"/>
              <a:t>.</a:t>
            </a:r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24A4C8-5AB3-204B-AFD5-969C250AED96}"/>
              </a:ext>
            </a:extLst>
          </p:cNvPr>
          <p:cNvSpPr txBox="1"/>
          <p:nvPr/>
        </p:nvSpPr>
        <p:spPr>
          <a:xfrm>
            <a:off x="2179184" y="2745634"/>
            <a:ext cx="181043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ore-KR" sz="1600" dirty="0"/>
              <a:t>Log Level: Debug</a:t>
            </a:r>
            <a:endParaRPr kumimoji="1" lang="ko-Kore-KR" altLang="en-US" sz="1600" dirty="0"/>
          </a:p>
        </p:txBody>
      </p:sp>
      <p:sp>
        <p:nvSpPr>
          <p:cNvPr id="5" name="오른쪽 중괄호[R] 4">
            <a:extLst>
              <a:ext uri="{FF2B5EF4-FFF2-40B4-BE49-F238E27FC236}">
                <a16:creationId xmlns:a16="http://schemas.microsoft.com/office/drawing/2014/main" id="{35E07FEA-6633-2744-B9C7-17D54E444887}"/>
              </a:ext>
            </a:extLst>
          </p:cNvPr>
          <p:cNvSpPr/>
          <p:nvPr/>
        </p:nvSpPr>
        <p:spPr>
          <a:xfrm>
            <a:off x="7729870" y="2745634"/>
            <a:ext cx="329609" cy="1071454"/>
          </a:xfrm>
          <a:prstGeom prst="rightBrac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C74E4B-09C9-0E40-A1E1-2C2320845771}"/>
              </a:ext>
            </a:extLst>
          </p:cNvPr>
          <p:cNvSpPr txBox="1"/>
          <p:nvPr/>
        </p:nvSpPr>
        <p:spPr>
          <a:xfrm>
            <a:off x="8202384" y="3090446"/>
            <a:ext cx="305564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ore-KR" sz="1600" dirty="0"/>
              <a:t>Debug </a:t>
            </a:r>
            <a:r>
              <a:rPr kumimoji="1" lang="ko-Kore-KR" altLang="en-US" sz="1600" dirty="0"/>
              <a:t>이상의 </a:t>
            </a:r>
            <a:r>
              <a:rPr kumimoji="1" lang="en-US" altLang="ko-Kore-KR" sz="1600" dirty="0"/>
              <a:t>Log</a:t>
            </a:r>
            <a:r>
              <a:rPr kumimoji="1" lang="ko-Kore-KR" altLang="en-US" sz="1600" dirty="0"/>
              <a:t>만 출력된다</a:t>
            </a:r>
            <a:r>
              <a:rPr kumimoji="1" lang="en-US" altLang="ko-Kore-KR" sz="1600" dirty="0"/>
              <a:t>.</a:t>
            </a:r>
            <a:endParaRPr kumimoji="1"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72287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Logging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의 기본 개념들</a:t>
            </a: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0E791D8-0461-F646-BA97-7D613C06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7A42C49-54BE-EC4F-A8A0-27D9744D90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2314" y="1675219"/>
            <a:ext cx="4292600" cy="11684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79C969F-C0BD-0249-AED7-B10351477A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0314" y="3163186"/>
            <a:ext cx="3276600" cy="2781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A1A7252-4D93-0A46-8656-B5EF248BDA12}"/>
              </a:ext>
            </a:extLst>
          </p:cNvPr>
          <p:cNvSpPr txBox="1"/>
          <p:nvPr/>
        </p:nvSpPr>
        <p:spPr>
          <a:xfrm>
            <a:off x="6599179" y="2074753"/>
            <a:ext cx="3879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trace, debug</a:t>
            </a:r>
            <a:r>
              <a:rPr kumimoji="1" lang="en-US" altLang="ko-KR" dirty="0"/>
              <a:t>: </a:t>
            </a:r>
            <a:r>
              <a:rPr kumimoji="1" lang="ko-KR" altLang="en-US" dirty="0" err="1"/>
              <a:t>실행인자로</a:t>
            </a:r>
            <a:r>
              <a:rPr kumimoji="1" lang="ko-KR" altLang="en-US" dirty="0"/>
              <a:t> 직접 전달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32167A-1268-7441-8334-F8693F67721D}"/>
              </a:ext>
            </a:extLst>
          </p:cNvPr>
          <p:cNvSpPr txBox="1"/>
          <p:nvPr/>
        </p:nvSpPr>
        <p:spPr>
          <a:xfrm>
            <a:off x="6599179" y="4118941"/>
            <a:ext cx="4286751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b="1" dirty="0" err="1"/>
              <a:t>logging.level.root</a:t>
            </a:r>
            <a:endParaRPr kumimoji="1" lang="en-US" altLang="ko-Kore-KR" b="1" dirty="0"/>
          </a:p>
          <a:p>
            <a:pPr>
              <a:lnSpc>
                <a:spcPct val="150000"/>
              </a:lnSpc>
            </a:pPr>
            <a:r>
              <a:rPr kumimoji="1" lang="ko-Kore-KR" altLang="en-US" dirty="0"/>
              <a:t>어플리케이션 전체 기본 로그 레벨 설정</a:t>
            </a:r>
          </a:p>
        </p:txBody>
      </p:sp>
    </p:spTree>
    <p:extLst>
      <p:ext uri="{BB962C8B-B14F-4D97-AF65-F5344CB8AC3E}">
        <p14:creationId xmlns:p14="http://schemas.microsoft.com/office/powerpoint/2010/main" val="3385875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Logging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의 기본 개념들</a:t>
            </a: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0E791D8-0461-F646-BA97-7D613C06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F32167A-1268-7441-8334-F8693F67721D}"/>
              </a:ext>
            </a:extLst>
          </p:cNvPr>
          <p:cNvSpPr txBox="1"/>
          <p:nvPr/>
        </p:nvSpPr>
        <p:spPr>
          <a:xfrm>
            <a:off x="6599179" y="2040690"/>
            <a:ext cx="3281668" cy="45429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dirty="0"/>
              <a:t>개별 패키지별 레벨 설정 가능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0C422D9-3DD8-CA4D-B902-34CCCF8137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8022" y="1385186"/>
            <a:ext cx="4114800" cy="17653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FDD25F8-5968-4C41-B142-FD7D362F79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6350" y="3954426"/>
            <a:ext cx="7099300" cy="9906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24C175A-5351-D943-AE61-B739F5D920C7}"/>
              </a:ext>
            </a:extLst>
          </p:cNvPr>
          <p:cNvSpPr/>
          <p:nvPr/>
        </p:nvSpPr>
        <p:spPr>
          <a:xfrm>
            <a:off x="3338623" y="4210493"/>
            <a:ext cx="3710763" cy="48909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E63BB4-9132-CC45-A740-278C2AEEF446}"/>
              </a:ext>
            </a:extLst>
          </p:cNvPr>
          <p:cNvSpPr txBox="1"/>
          <p:nvPr/>
        </p:nvSpPr>
        <p:spPr>
          <a:xfrm>
            <a:off x="4581001" y="5103482"/>
            <a:ext cx="3029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JVM </a:t>
            </a:r>
            <a:r>
              <a:rPr kumimoji="1" lang="ko-Kore-KR" altLang="en-US" dirty="0"/>
              <a:t>실행시 인자 전달 가능</a:t>
            </a:r>
          </a:p>
        </p:txBody>
      </p:sp>
    </p:spTree>
    <p:extLst>
      <p:ext uri="{BB962C8B-B14F-4D97-AF65-F5344CB8AC3E}">
        <p14:creationId xmlns:p14="http://schemas.microsoft.com/office/powerpoint/2010/main" val="3137382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Logback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설정법</a:t>
            </a: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0E791D8-0461-F646-BA97-7D613C06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2621A81-2A4E-D644-B485-B14056AF5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680" y="1800661"/>
            <a:ext cx="4926640" cy="265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8CB471-D1E3-9E4B-B65C-1FF2F753E326}"/>
              </a:ext>
            </a:extLst>
          </p:cNvPr>
          <p:cNvSpPr txBox="1"/>
          <p:nvPr/>
        </p:nvSpPr>
        <p:spPr>
          <a:xfrm>
            <a:off x="3060105" y="4859754"/>
            <a:ext cx="6071790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dirty="0" err="1"/>
              <a:t>Logback</a:t>
            </a:r>
            <a:endParaRPr kumimoji="1" lang="en-US" altLang="ko-Kore-KR" dirty="0"/>
          </a:p>
          <a:p>
            <a:pPr>
              <a:lnSpc>
                <a:spcPct val="150000"/>
              </a:lnSpc>
            </a:pPr>
            <a:r>
              <a:rPr kumimoji="1" lang="en-US" altLang="ko-Kore-KR" dirty="0"/>
              <a:t>Spring Boot</a:t>
            </a:r>
            <a:r>
              <a:rPr kumimoji="1" lang="ko-Kore-KR" altLang="en-US" dirty="0"/>
              <a:t>에서 기본으로 사용하는</a:t>
            </a:r>
            <a:r>
              <a:rPr kumimoji="1" lang="en-US" altLang="ko-Kore-KR" dirty="0"/>
              <a:t> Logging Framework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74947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Logback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설정법</a:t>
            </a: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0E791D8-0461-F646-BA97-7D613C06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3074" name="Picture 2" descr="A UML diagram showing OutputStreamAppender and sub-classes">
            <a:extLst>
              <a:ext uri="{FF2B5EF4-FFF2-40B4-BE49-F238E27FC236}">
                <a16:creationId xmlns:a16="http://schemas.microsoft.com/office/drawing/2014/main" id="{A892B9AA-6EEA-394C-B5EB-EFA389F61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474" y="1484125"/>
            <a:ext cx="5520292" cy="4544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9A61EFC-7C45-4742-B00C-6800099BB66B}"/>
              </a:ext>
            </a:extLst>
          </p:cNvPr>
          <p:cNvSpPr txBox="1"/>
          <p:nvPr/>
        </p:nvSpPr>
        <p:spPr>
          <a:xfrm>
            <a:off x="6830192" y="2490304"/>
            <a:ext cx="4487333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dirty="0" err="1"/>
              <a:t>Appender</a:t>
            </a:r>
            <a:r>
              <a:rPr kumimoji="1" lang="ko-Kore-KR" altLang="en-US" dirty="0"/>
              <a:t>라는 </a:t>
            </a:r>
            <a:r>
              <a:rPr kumimoji="1" lang="en-US" altLang="ko-Kore-KR" dirty="0"/>
              <a:t>Interface</a:t>
            </a:r>
            <a:r>
              <a:rPr kumimoji="1" lang="ko-Kore-KR" altLang="en-US" dirty="0"/>
              <a:t>를 통해 </a:t>
            </a:r>
            <a:r>
              <a:rPr kumimoji="1" lang="en-US" altLang="ko-Kore-KR" dirty="0"/>
              <a:t>logger</a:t>
            </a:r>
            <a:r>
              <a:rPr kumimoji="1" lang="ko-Kore-KR" altLang="en-US" dirty="0"/>
              <a:t>의 동작을 정의한다</a:t>
            </a:r>
            <a:r>
              <a:rPr kumimoji="1" lang="en-US" altLang="ko-Kore-KR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ore-KR" altLang="en-US" dirty="0"/>
              <a:t>출력 위치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파일 위치</a:t>
            </a:r>
            <a:endParaRPr kumimoji="1" lang="en-US" altLang="ko-Kore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ore-KR" altLang="en-US" dirty="0"/>
              <a:t>파일 생성 주기 등</a:t>
            </a:r>
            <a:endParaRPr kumimoji="1" lang="en-US" altLang="ko-Kore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dirty="0"/>
              <a:t>XML</a:t>
            </a:r>
            <a:r>
              <a:rPr kumimoji="1" lang="ko-Kore-KR" altLang="en-US" dirty="0"/>
              <a:t>을 통해 </a:t>
            </a:r>
            <a:r>
              <a:rPr kumimoji="1" lang="en-US" altLang="ko-Kore-KR" dirty="0"/>
              <a:t>log level </a:t>
            </a:r>
            <a:r>
              <a:rPr kumimoji="1" lang="ko-Kore-KR" altLang="en-US" dirty="0"/>
              <a:t>및 </a:t>
            </a:r>
            <a:r>
              <a:rPr kumimoji="1" lang="en-US" altLang="ko-Kore-KR" dirty="0" err="1"/>
              <a:t>appender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등을 정의할 수 있다</a:t>
            </a:r>
            <a:r>
              <a:rPr kumimoji="1" lang="en-US" altLang="ko-Kore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02737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16397</TotalTime>
  <Words>152</Words>
  <Application>Microsoft Macintosh PowerPoint</Application>
  <PresentationFormat>와이드스크린</PresentationFormat>
  <Paragraphs>37</Paragraphs>
  <Slides>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맑은 고딕</vt:lpstr>
      <vt:lpstr>Noto Sans CJK KR Bold</vt:lpstr>
      <vt:lpstr>Noto Sans CJK KR DemiLight</vt:lpstr>
      <vt:lpstr>Noto Sans CJK KR Light</vt:lpstr>
      <vt:lpstr>Noto Sans CJK KR Medium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Park Jeeho</cp:lastModifiedBy>
  <cp:revision>314</cp:revision>
  <dcterms:created xsi:type="dcterms:W3CDTF">2019-05-07T05:36:17Z</dcterms:created>
  <dcterms:modified xsi:type="dcterms:W3CDTF">2022-02-14T15:18:23Z</dcterms:modified>
</cp:coreProperties>
</file>