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85"/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80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2/15/22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62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5454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09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8143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26473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Aspect Oriented Programming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6-3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7146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Aspect Oriented Programming</a:t>
            </a:r>
            <a:b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</a:b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AOP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기초개념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Aspect Oriented Programming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Aspect Oriented Programming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C0DE88-5A54-724E-A332-348EB263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1498600"/>
            <a:ext cx="9550400" cy="3860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207CFF-F6E8-F248-A960-76B807E4583E}"/>
              </a:ext>
            </a:extLst>
          </p:cNvPr>
          <p:cNvSpPr/>
          <p:nvPr/>
        </p:nvSpPr>
        <p:spPr>
          <a:xfrm>
            <a:off x="2356834" y="3219718"/>
            <a:ext cx="6426558" cy="5537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EA2494-E207-1C4D-B884-E4BC9AACAB35}"/>
              </a:ext>
            </a:extLst>
          </p:cNvPr>
          <p:cNvSpPr/>
          <p:nvPr/>
        </p:nvSpPr>
        <p:spPr>
          <a:xfrm>
            <a:off x="2356834" y="4251076"/>
            <a:ext cx="6426558" cy="55379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47CC239-5537-304B-AD17-1A658110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36" y="1494151"/>
            <a:ext cx="4090117" cy="4481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2BA78-BCFD-634A-A521-826CA22308A6}"/>
              </a:ext>
            </a:extLst>
          </p:cNvPr>
          <p:cNvSpPr txBox="1"/>
          <p:nvPr/>
        </p:nvSpPr>
        <p:spPr>
          <a:xfrm>
            <a:off x="5838756" y="2163108"/>
            <a:ext cx="585705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어느 한 함수 처리에 걸리는 시간을 측정하고 싶다</a:t>
            </a:r>
            <a:r>
              <a:rPr kumimoji="1" lang="en-US" altLang="ko-Kore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실제 서비스의 흐름과는 별개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로그를 남기는 기능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서비스를 제공하기 위한 기능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서로 직접적인 연관은 없기 때문에 기능과는 별도로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작성하는 것이 이상적</a:t>
            </a:r>
            <a:endParaRPr kumimoji="1" lang="en-US" alt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E21B7-05B4-0945-ADC9-B57B4F26817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Aspect Oriented Programming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81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Aspect Oriented Programming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D772E4-5DF2-A24F-8E28-2695947A0F6D}"/>
              </a:ext>
            </a:extLst>
          </p:cNvPr>
          <p:cNvSpPr txBox="1"/>
          <p:nvPr/>
        </p:nvSpPr>
        <p:spPr>
          <a:xfrm>
            <a:off x="2248604" y="2425066"/>
            <a:ext cx="174599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ore-KR" sz="4000" dirty="0">
                <a:solidFill>
                  <a:schemeClr val="accent2"/>
                </a:solidFill>
              </a:rPr>
              <a:t>A</a:t>
            </a:r>
            <a:r>
              <a:rPr kumimoji="1" lang="en-US" altLang="ko-Kore-KR" sz="4000" dirty="0"/>
              <a:t>spect</a:t>
            </a:r>
            <a:endParaRPr kumimoji="1" lang="ko-Kore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FC8CE-8EA7-834D-8F32-3B0CF6941883}"/>
              </a:ext>
            </a:extLst>
          </p:cNvPr>
          <p:cNvSpPr txBox="1"/>
          <p:nvPr/>
        </p:nvSpPr>
        <p:spPr>
          <a:xfrm>
            <a:off x="4651562" y="2594343"/>
            <a:ext cx="52918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ore-KR" altLang="en-US" dirty="0"/>
              <a:t>서로 다른 역할의 객체들이 가지는 공통의 관심사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252F-41C9-374B-9B00-973459FB1201}"/>
              </a:ext>
            </a:extLst>
          </p:cNvPr>
          <p:cNvSpPr txBox="1"/>
          <p:nvPr/>
        </p:nvSpPr>
        <p:spPr>
          <a:xfrm>
            <a:off x="2089070" y="3725049"/>
            <a:ext cx="801386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4400" dirty="0">
                <a:solidFill>
                  <a:schemeClr val="accent2"/>
                </a:solidFill>
              </a:rPr>
              <a:t>A</a:t>
            </a:r>
            <a:r>
              <a:rPr kumimoji="1" lang="en-US" altLang="ko-Kore-KR" sz="4400" dirty="0"/>
              <a:t>spect </a:t>
            </a:r>
            <a:r>
              <a:rPr kumimoji="1" lang="en-US" altLang="ko-Kore-KR" sz="4400" dirty="0">
                <a:solidFill>
                  <a:schemeClr val="accent2"/>
                </a:solidFill>
              </a:rPr>
              <a:t>O</a:t>
            </a:r>
            <a:r>
              <a:rPr kumimoji="1" lang="en-US" altLang="ko-Kore-KR" sz="4400" dirty="0"/>
              <a:t>riented </a:t>
            </a:r>
            <a:r>
              <a:rPr kumimoji="1" lang="en-US" altLang="ko-Kore-KR" sz="4400" dirty="0">
                <a:solidFill>
                  <a:schemeClr val="accent2"/>
                </a:solidFill>
              </a:rPr>
              <a:t>P</a:t>
            </a:r>
            <a:r>
              <a:rPr kumimoji="1" lang="en-US" altLang="ko-Kore-KR" sz="4400" dirty="0"/>
              <a:t>rogramming</a:t>
            </a:r>
            <a:endParaRPr kumimoji="1" lang="ko-Kore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C237F-1B26-B848-AB79-DA904F6EA82A}"/>
              </a:ext>
            </a:extLst>
          </p:cNvPr>
          <p:cNvSpPr txBox="1"/>
          <p:nvPr/>
        </p:nvSpPr>
        <p:spPr>
          <a:xfrm>
            <a:off x="1213102" y="4717255"/>
            <a:ext cx="97658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서로 다른 비즈니스 로직이 공통적으로 가지는 관심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횡단 관심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에 대하여 고민하는 개발 지향</a:t>
            </a:r>
          </a:p>
        </p:txBody>
      </p:sp>
    </p:spTree>
    <p:extLst>
      <p:ext uri="{BB962C8B-B14F-4D97-AF65-F5344CB8AC3E}">
        <p14:creationId xmlns:p14="http://schemas.microsoft.com/office/powerpoint/2010/main" val="106972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AOP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94BFDF-5556-D64F-8D06-275B0E3C44AF}"/>
              </a:ext>
            </a:extLst>
          </p:cNvPr>
          <p:cNvSpPr/>
          <p:nvPr/>
        </p:nvSpPr>
        <p:spPr>
          <a:xfrm>
            <a:off x="4235852" y="1796902"/>
            <a:ext cx="1473159" cy="361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카페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383DD-4DFB-534D-A529-9A05E7EC8342}"/>
              </a:ext>
            </a:extLst>
          </p:cNvPr>
          <p:cNvSpPr txBox="1"/>
          <p:nvPr/>
        </p:nvSpPr>
        <p:spPr>
          <a:xfrm>
            <a:off x="6237704" y="10150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핵심 기능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C9CB6-9DB6-3141-BCA3-93AD7BB08819}"/>
              </a:ext>
            </a:extLst>
          </p:cNvPr>
          <p:cNvSpPr/>
          <p:nvPr/>
        </p:nvSpPr>
        <p:spPr>
          <a:xfrm>
            <a:off x="6096000" y="1796902"/>
            <a:ext cx="1473159" cy="361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게시판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EC21FF-DBF3-6446-87C3-1FF9924FAEEB}"/>
              </a:ext>
            </a:extLst>
          </p:cNvPr>
          <p:cNvSpPr/>
          <p:nvPr/>
        </p:nvSpPr>
        <p:spPr>
          <a:xfrm>
            <a:off x="7956148" y="1796902"/>
            <a:ext cx="1473159" cy="361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게시글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3D73-A73F-FC49-AE12-163BA94BB479}"/>
              </a:ext>
            </a:extLst>
          </p:cNvPr>
          <p:cNvSpPr txBox="1"/>
          <p:nvPr/>
        </p:nvSpPr>
        <p:spPr>
          <a:xfrm>
            <a:off x="4649265" y="2861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보안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ED579-BB4A-444F-9C45-58609B264A68}"/>
              </a:ext>
            </a:extLst>
          </p:cNvPr>
          <p:cNvSpPr txBox="1"/>
          <p:nvPr/>
        </p:nvSpPr>
        <p:spPr>
          <a:xfrm>
            <a:off x="4649265" y="3698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DDA69-26CC-EF46-83D9-C042DE27B34C}"/>
              </a:ext>
            </a:extLst>
          </p:cNvPr>
          <p:cNvSpPr txBox="1"/>
          <p:nvPr/>
        </p:nvSpPr>
        <p:spPr>
          <a:xfrm>
            <a:off x="4730216" y="45435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9DAA9-5AA6-0C46-9058-D2FD60316504}"/>
              </a:ext>
            </a:extLst>
          </p:cNvPr>
          <p:cNvSpPr txBox="1"/>
          <p:nvPr/>
        </p:nvSpPr>
        <p:spPr>
          <a:xfrm>
            <a:off x="6527654" y="2861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보안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69664-8D99-864E-87FE-7EDAD4DA977D}"/>
              </a:ext>
            </a:extLst>
          </p:cNvPr>
          <p:cNvSpPr txBox="1"/>
          <p:nvPr/>
        </p:nvSpPr>
        <p:spPr>
          <a:xfrm>
            <a:off x="6527654" y="3698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BC39F-B684-774D-B6A4-04EC8012F1A6}"/>
              </a:ext>
            </a:extLst>
          </p:cNvPr>
          <p:cNvSpPr txBox="1"/>
          <p:nvPr/>
        </p:nvSpPr>
        <p:spPr>
          <a:xfrm>
            <a:off x="6608605" y="45435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2B892-224F-494F-86DC-FF809551EEBE}"/>
              </a:ext>
            </a:extLst>
          </p:cNvPr>
          <p:cNvSpPr txBox="1"/>
          <p:nvPr/>
        </p:nvSpPr>
        <p:spPr>
          <a:xfrm>
            <a:off x="8367087" y="2861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보안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63FE8-D8DA-CE45-9D33-8497D40CC30B}"/>
              </a:ext>
            </a:extLst>
          </p:cNvPr>
          <p:cNvSpPr txBox="1"/>
          <p:nvPr/>
        </p:nvSpPr>
        <p:spPr>
          <a:xfrm>
            <a:off x="8367087" y="3698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A3520-A142-CF46-9C5F-0A84480FDECC}"/>
              </a:ext>
            </a:extLst>
          </p:cNvPr>
          <p:cNvSpPr txBox="1"/>
          <p:nvPr/>
        </p:nvSpPr>
        <p:spPr>
          <a:xfrm>
            <a:off x="8448038" y="45435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98E39D97-7D57-3E44-A642-6793992EC191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5400000">
            <a:off x="5696225" y="660547"/>
            <a:ext cx="412563" cy="1860147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A94479FA-F7E4-B14C-BDF5-110335F69A26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rot="16200000" flipH="1">
            <a:off x="7556372" y="660545"/>
            <a:ext cx="412563" cy="186014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05D969-99E3-5C46-A51D-A0589A30FA1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832579" y="1384339"/>
            <a:ext cx="1" cy="4125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82E6B2-7C48-3C44-8C01-AA2E0184433A}"/>
              </a:ext>
            </a:extLst>
          </p:cNvPr>
          <p:cNvSpPr/>
          <p:nvPr/>
        </p:nvSpPr>
        <p:spPr>
          <a:xfrm>
            <a:off x="3955877" y="2829664"/>
            <a:ext cx="5745111" cy="4012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36D0C0-3FD6-9841-8FD4-176D448F8A7F}"/>
              </a:ext>
            </a:extLst>
          </p:cNvPr>
          <p:cNvSpPr/>
          <p:nvPr/>
        </p:nvSpPr>
        <p:spPr>
          <a:xfrm>
            <a:off x="3955877" y="3688469"/>
            <a:ext cx="5745111" cy="4012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69A45A-0F58-B14F-B3AE-50FFCDF209FA}"/>
              </a:ext>
            </a:extLst>
          </p:cNvPr>
          <p:cNvSpPr/>
          <p:nvPr/>
        </p:nvSpPr>
        <p:spPr>
          <a:xfrm>
            <a:off x="3955877" y="4536190"/>
            <a:ext cx="5745111" cy="4012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24E07F-BF24-334E-BEF0-3C92DCDE8B45}"/>
              </a:ext>
            </a:extLst>
          </p:cNvPr>
          <p:cNvSpPr txBox="1"/>
          <p:nvPr/>
        </p:nvSpPr>
        <p:spPr>
          <a:xfrm>
            <a:off x="1730675" y="3705673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횡단 관심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28F3D468-C264-2842-8592-D85306A8DFC2}"/>
              </a:ext>
            </a:extLst>
          </p:cNvPr>
          <p:cNvCxnSpPr>
            <a:stCxn id="35" idx="3"/>
            <a:endCxn id="31" idx="1"/>
          </p:cNvCxnSpPr>
          <p:nvPr/>
        </p:nvCxnSpPr>
        <p:spPr>
          <a:xfrm>
            <a:off x="2920424" y="3890339"/>
            <a:ext cx="1035453" cy="846466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FBD7A856-DF34-1145-AF35-6D0EF0F4318E}"/>
              </a:ext>
            </a:extLst>
          </p:cNvPr>
          <p:cNvCxnSpPr>
            <a:stCxn id="35" idx="3"/>
            <a:endCxn id="29" idx="1"/>
          </p:cNvCxnSpPr>
          <p:nvPr/>
        </p:nvCxnSpPr>
        <p:spPr>
          <a:xfrm flipV="1">
            <a:off x="2920424" y="3030279"/>
            <a:ext cx="1035453" cy="86006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3D4BA0-F275-9849-B7C3-386A99F36F90}"/>
              </a:ext>
            </a:extLst>
          </p:cNvPr>
          <p:cNvCxnSpPr>
            <a:stCxn id="35" idx="3"/>
            <a:endCxn id="30" idx="1"/>
          </p:cNvCxnSpPr>
          <p:nvPr/>
        </p:nvCxnSpPr>
        <p:spPr>
          <a:xfrm flipV="1">
            <a:off x="2920424" y="3889084"/>
            <a:ext cx="1035453" cy="125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6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AOP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CE35A-3F09-1542-82C4-B5B5F6B13CA8}"/>
              </a:ext>
            </a:extLst>
          </p:cNvPr>
          <p:cNvSpPr txBox="1"/>
          <p:nvPr/>
        </p:nvSpPr>
        <p:spPr>
          <a:xfrm>
            <a:off x="3993501" y="59588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횡단 관심을 어떻게 구현하느냐가 핵심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6AB49D-9735-8243-B07E-4128C94226F4}"/>
              </a:ext>
            </a:extLst>
          </p:cNvPr>
          <p:cNvSpPr/>
          <p:nvPr/>
        </p:nvSpPr>
        <p:spPr>
          <a:xfrm>
            <a:off x="4235852" y="1796902"/>
            <a:ext cx="1473159" cy="361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카페 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FB1329-80AA-744C-BA44-31E457E77D49}"/>
              </a:ext>
            </a:extLst>
          </p:cNvPr>
          <p:cNvSpPr/>
          <p:nvPr/>
        </p:nvSpPr>
        <p:spPr>
          <a:xfrm>
            <a:off x="6096000" y="1796902"/>
            <a:ext cx="1473159" cy="361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게시판 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A0A00E-2830-A34E-A6FA-C3D32D193916}"/>
              </a:ext>
            </a:extLst>
          </p:cNvPr>
          <p:cNvSpPr/>
          <p:nvPr/>
        </p:nvSpPr>
        <p:spPr>
          <a:xfrm>
            <a:off x="7956148" y="1796902"/>
            <a:ext cx="1473159" cy="361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dirty="0"/>
              <a:t>게시글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223624-B1A3-B94E-A6F5-24B7237852E2}"/>
              </a:ext>
            </a:extLst>
          </p:cNvPr>
          <p:cNvSpPr txBox="1"/>
          <p:nvPr/>
        </p:nvSpPr>
        <p:spPr>
          <a:xfrm>
            <a:off x="4649265" y="2861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보안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ED15B-88D1-A54A-B941-DDA2E85118C6}"/>
              </a:ext>
            </a:extLst>
          </p:cNvPr>
          <p:cNvSpPr txBox="1"/>
          <p:nvPr/>
        </p:nvSpPr>
        <p:spPr>
          <a:xfrm>
            <a:off x="4649265" y="3698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335C4F-7090-F84D-B4EF-F660287D6508}"/>
              </a:ext>
            </a:extLst>
          </p:cNvPr>
          <p:cNvSpPr txBox="1"/>
          <p:nvPr/>
        </p:nvSpPr>
        <p:spPr>
          <a:xfrm>
            <a:off x="4730216" y="45435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40A4F-987D-7246-A9C2-1D10C1DB5503}"/>
              </a:ext>
            </a:extLst>
          </p:cNvPr>
          <p:cNvSpPr txBox="1"/>
          <p:nvPr/>
        </p:nvSpPr>
        <p:spPr>
          <a:xfrm>
            <a:off x="6527654" y="2861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보안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5F41EC-248B-A84A-B610-39BE59F3CBF8}"/>
              </a:ext>
            </a:extLst>
          </p:cNvPr>
          <p:cNvSpPr txBox="1"/>
          <p:nvPr/>
        </p:nvSpPr>
        <p:spPr>
          <a:xfrm>
            <a:off x="6527654" y="3698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E4990C-EDD2-9A48-94B1-926D189FDEE3}"/>
              </a:ext>
            </a:extLst>
          </p:cNvPr>
          <p:cNvSpPr txBox="1"/>
          <p:nvPr/>
        </p:nvSpPr>
        <p:spPr>
          <a:xfrm>
            <a:off x="6608605" y="45435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EF10BE-EF0C-1E4D-B542-2FB1B8CB348A}"/>
              </a:ext>
            </a:extLst>
          </p:cNvPr>
          <p:cNvSpPr txBox="1"/>
          <p:nvPr/>
        </p:nvSpPr>
        <p:spPr>
          <a:xfrm>
            <a:off x="8367087" y="2861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보안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3FAB4C-3C67-8A43-B0AE-BE500E01C57C}"/>
              </a:ext>
            </a:extLst>
          </p:cNvPr>
          <p:cNvSpPr txBox="1"/>
          <p:nvPr/>
        </p:nvSpPr>
        <p:spPr>
          <a:xfrm>
            <a:off x="8367087" y="3698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로깅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1D09BB-F14B-BE43-ABF9-F3E7A8B73799}"/>
              </a:ext>
            </a:extLst>
          </p:cNvPr>
          <p:cNvSpPr txBox="1"/>
          <p:nvPr/>
        </p:nvSpPr>
        <p:spPr>
          <a:xfrm>
            <a:off x="8448038" y="45435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E59A5C52-6AAA-7E46-A47C-EAD0810A476D}"/>
              </a:ext>
            </a:extLst>
          </p:cNvPr>
          <p:cNvCxnSpPr>
            <a:endCxn id="32" idx="0"/>
          </p:cNvCxnSpPr>
          <p:nvPr/>
        </p:nvCxnSpPr>
        <p:spPr>
          <a:xfrm rot="5400000">
            <a:off x="5696225" y="660547"/>
            <a:ext cx="412563" cy="1860147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426C00AB-A97D-CE4F-A58B-290BBB7A2B62}"/>
              </a:ext>
            </a:extLst>
          </p:cNvPr>
          <p:cNvCxnSpPr>
            <a:endCxn id="34" idx="0"/>
          </p:cNvCxnSpPr>
          <p:nvPr/>
        </p:nvCxnSpPr>
        <p:spPr>
          <a:xfrm rot="16200000" flipH="1">
            <a:off x="7556372" y="660545"/>
            <a:ext cx="412563" cy="186014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5E3A65E-A6D1-1344-AFDC-3D900B1911EC}"/>
              </a:ext>
            </a:extLst>
          </p:cNvPr>
          <p:cNvCxnSpPr>
            <a:endCxn id="33" idx="0"/>
          </p:cNvCxnSpPr>
          <p:nvPr/>
        </p:nvCxnSpPr>
        <p:spPr>
          <a:xfrm>
            <a:off x="6832579" y="1384339"/>
            <a:ext cx="1" cy="4125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C97BF6-D0A5-994B-BEE0-324E8BFE01CC}"/>
              </a:ext>
            </a:extLst>
          </p:cNvPr>
          <p:cNvSpPr/>
          <p:nvPr/>
        </p:nvSpPr>
        <p:spPr>
          <a:xfrm>
            <a:off x="3955877" y="2829664"/>
            <a:ext cx="5745111" cy="4012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0458E8-378E-7947-9526-B07A316D1878}"/>
              </a:ext>
            </a:extLst>
          </p:cNvPr>
          <p:cNvSpPr/>
          <p:nvPr/>
        </p:nvSpPr>
        <p:spPr>
          <a:xfrm>
            <a:off x="3955877" y="3688469"/>
            <a:ext cx="5745111" cy="4012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EE87247-8BD0-604D-BBFB-D55D89DB3D62}"/>
              </a:ext>
            </a:extLst>
          </p:cNvPr>
          <p:cNvSpPr/>
          <p:nvPr/>
        </p:nvSpPr>
        <p:spPr>
          <a:xfrm>
            <a:off x="3955877" y="4536190"/>
            <a:ext cx="5745111" cy="40123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1A1947-C00E-7044-AFFE-3FD25BAFF75B}"/>
              </a:ext>
            </a:extLst>
          </p:cNvPr>
          <p:cNvSpPr txBox="1"/>
          <p:nvPr/>
        </p:nvSpPr>
        <p:spPr>
          <a:xfrm>
            <a:off x="1730675" y="3705673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ore-KR" altLang="en-US" dirty="0"/>
              <a:t>횡단 관점</a:t>
            </a:r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8940729C-5989-7646-A083-5E7570452F76}"/>
              </a:ext>
            </a:extLst>
          </p:cNvPr>
          <p:cNvCxnSpPr>
            <a:stCxn id="54" idx="3"/>
            <a:endCxn id="53" idx="1"/>
          </p:cNvCxnSpPr>
          <p:nvPr/>
        </p:nvCxnSpPr>
        <p:spPr>
          <a:xfrm>
            <a:off x="2920424" y="3890339"/>
            <a:ext cx="1035453" cy="846466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F6C982F5-9218-DA48-BFCD-5FC6970FA45A}"/>
              </a:ext>
            </a:extLst>
          </p:cNvPr>
          <p:cNvCxnSpPr>
            <a:stCxn id="54" idx="3"/>
            <a:endCxn id="51" idx="1"/>
          </p:cNvCxnSpPr>
          <p:nvPr/>
        </p:nvCxnSpPr>
        <p:spPr>
          <a:xfrm flipV="1">
            <a:off x="2920424" y="3030279"/>
            <a:ext cx="1035453" cy="86006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A0CDB7-B67D-ED4A-A028-BECD768B5A05}"/>
              </a:ext>
            </a:extLst>
          </p:cNvPr>
          <p:cNvCxnSpPr>
            <a:stCxn id="54" idx="3"/>
            <a:endCxn id="52" idx="1"/>
          </p:cNvCxnSpPr>
          <p:nvPr/>
        </p:nvCxnSpPr>
        <p:spPr>
          <a:xfrm flipV="1">
            <a:off x="2920424" y="3889084"/>
            <a:ext cx="1035453" cy="125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EEE16E-2AC4-4F45-88AC-CBEC1D327898}"/>
              </a:ext>
            </a:extLst>
          </p:cNvPr>
          <p:cNvSpPr txBox="1"/>
          <p:nvPr/>
        </p:nvSpPr>
        <p:spPr>
          <a:xfrm>
            <a:off x="6237704" y="10150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핵심 관점</a:t>
            </a:r>
          </a:p>
        </p:txBody>
      </p:sp>
    </p:spTree>
    <p:extLst>
      <p:ext uri="{BB962C8B-B14F-4D97-AF65-F5344CB8AC3E}">
        <p14:creationId xmlns:p14="http://schemas.microsoft.com/office/powerpoint/2010/main" val="286245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AOP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기본 개념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20546BE7-68D5-F64C-9126-5B3690809ED1}"/>
              </a:ext>
            </a:extLst>
          </p:cNvPr>
          <p:cNvSpPr/>
          <p:nvPr/>
        </p:nvSpPr>
        <p:spPr>
          <a:xfrm>
            <a:off x="2507639" y="2412435"/>
            <a:ext cx="8920716" cy="20331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95AF5F3-ED07-504A-B7BF-B5EC170B4A6A}"/>
              </a:ext>
            </a:extLst>
          </p:cNvPr>
          <p:cNvSpPr/>
          <p:nvPr/>
        </p:nvSpPr>
        <p:spPr>
          <a:xfrm>
            <a:off x="2711303" y="3200400"/>
            <a:ext cx="818707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실행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DB492C5-01B3-5448-8E8C-AED8A0AC9E96}"/>
              </a:ext>
            </a:extLst>
          </p:cNvPr>
          <p:cNvSpPr/>
          <p:nvPr/>
        </p:nvSpPr>
        <p:spPr>
          <a:xfrm>
            <a:off x="3824191" y="3023808"/>
            <a:ext cx="2268264" cy="810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EE61185-1651-FB49-9F5F-E2154E82F3F2}"/>
              </a:ext>
            </a:extLst>
          </p:cNvPr>
          <p:cNvSpPr/>
          <p:nvPr/>
        </p:nvSpPr>
        <p:spPr>
          <a:xfrm>
            <a:off x="4017222" y="3200400"/>
            <a:ext cx="818707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함수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53D7C98-E210-634C-B3B2-E4846FCF04AF}"/>
              </a:ext>
            </a:extLst>
          </p:cNvPr>
          <p:cNvSpPr/>
          <p:nvPr/>
        </p:nvSpPr>
        <p:spPr>
          <a:xfrm>
            <a:off x="5091110" y="3200400"/>
            <a:ext cx="818707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예외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7FCC6E1-B7CD-4047-83EC-0064A7104B1D}"/>
              </a:ext>
            </a:extLst>
          </p:cNvPr>
          <p:cNvSpPr/>
          <p:nvPr/>
        </p:nvSpPr>
        <p:spPr>
          <a:xfrm>
            <a:off x="6429168" y="3023808"/>
            <a:ext cx="2268264" cy="810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AB38EEC-AA6F-BA4E-8C20-02946C6977E2}"/>
              </a:ext>
            </a:extLst>
          </p:cNvPr>
          <p:cNvGrpSpPr/>
          <p:nvPr/>
        </p:nvGrpSpPr>
        <p:grpSpPr>
          <a:xfrm>
            <a:off x="6622199" y="3200400"/>
            <a:ext cx="1892595" cy="457200"/>
            <a:chOff x="3124088" y="3408890"/>
            <a:chExt cx="1892595" cy="457200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85F54389-70A5-3244-ABF9-F2B9DC1ED516}"/>
                </a:ext>
              </a:extLst>
            </p:cNvPr>
            <p:cNvSpPr/>
            <p:nvPr/>
          </p:nvSpPr>
          <p:spPr>
            <a:xfrm>
              <a:off x="3124088" y="3408890"/>
              <a:ext cx="818707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ysClr val="windowText" lastClr="000000"/>
                  </a:solidFill>
                </a:rPr>
                <a:t>함수</a:t>
              </a:r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04BB521A-3F44-F547-B1B1-4A5787026D4A}"/>
                </a:ext>
              </a:extLst>
            </p:cNvPr>
            <p:cNvSpPr/>
            <p:nvPr/>
          </p:nvSpPr>
          <p:spPr>
            <a:xfrm>
              <a:off x="4197976" y="3408890"/>
              <a:ext cx="818707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ysClr val="windowText" lastClr="000000"/>
                  </a:solidFill>
                </a:rPr>
                <a:t>예외</a:t>
              </a:r>
            </a:p>
          </p:txBody>
        </p:sp>
      </p:grp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D07F0FD-5F16-544E-9797-FADB554B8529}"/>
              </a:ext>
            </a:extLst>
          </p:cNvPr>
          <p:cNvSpPr/>
          <p:nvPr/>
        </p:nvSpPr>
        <p:spPr>
          <a:xfrm>
            <a:off x="8952613" y="3200400"/>
            <a:ext cx="818707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10" name="삼각형 9">
            <a:extLst>
              <a:ext uri="{FF2B5EF4-FFF2-40B4-BE49-F238E27FC236}">
                <a16:creationId xmlns:a16="http://schemas.microsoft.com/office/drawing/2014/main" id="{C49E5E77-9B63-C244-8CB7-DE4C81458137}"/>
              </a:ext>
            </a:extLst>
          </p:cNvPr>
          <p:cNvSpPr/>
          <p:nvPr/>
        </p:nvSpPr>
        <p:spPr>
          <a:xfrm flipV="1">
            <a:off x="3530010" y="2585214"/>
            <a:ext cx="294181" cy="13290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삼각형 64">
            <a:extLst>
              <a:ext uri="{FF2B5EF4-FFF2-40B4-BE49-F238E27FC236}">
                <a16:creationId xmlns:a16="http://schemas.microsoft.com/office/drawing/2014/main" id="{CA46065F-3DF7-4F4D-8E44-534EB63B23D3}"/>
              </a:ext>
            </a:extLst>
          </p:cNvPr>
          <p:cNvSpPr/>
          <p:nvPr/>
        </p:nvSpPr>
        <p:spPr>
          <a:xfrm flipV="1">
            <a:off x="4811232" y="2585214"/>
            <a:ext cx="294181" cy="13290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삼각형 65">
            <a:extLst>
              <a:ext uri="{FF2B5EF4-FFF2-40B4-BE49-F238E27FC236}">
                <a16:creationId xmlns:a16="http://schemas.microsoft.com/office/drawing/2014/main" id="{D110A138-DDC3-CE49-BC10-7064C60BD223}"/>
              </a:ext>
            </a:extLst>
          </p:cNvPr>
          <p:cNvSpPr/>
          <p:nvPr/>
        </p:nvSpPr>
        <p:spPr>
          <a:xfrm flipV="1">
            <a:off x="6117273" y="2585214"/>
            <a:ext cx="294181" cy="13290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0471E04C-12A2-7C42-87B5-7B4AEA272DDF}"/>
              </a:ext>
            </a:extLst>
          </p:cNvPr>
          <p:cNvSpPr/>
          <p:nvPr/>
        </p:nvSpPr>
        <p:spPr>
          <a:xfrm flipV="1">
            <a:off x="7416209" y="2585214"/>
            <a:ext cx="294181" cy="13290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63FEBEB8-5DAD-2C44-84CE-F99168BFBCBF}"/>
              </a:ext>
            </a:extLst>
          </p:cNvPr>
          <p:cNvSpPr/>
          <p:nvPr/>
        </p:nvSpPr>
        <p:spPr>
          <a:xfrm flipV="1">
            <a:off x="8658432" y="2585214"/>
            <a:ext cx="294181" cy="13290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8BB62-8FD5-2A4E-B656-3FBE03CB1EC5}"/>
              </a:ext>
            </a:extLst>
          </p:cNvPr>
          <p:cNvSpPr txBox="1"/>
          <p:nvPr/>
        </p:nvSpPr>
        <p:spPr>
          <a:xfrm>
            <a:off x="316320" y="324433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일반적인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D8239-E4CA-8043-AEA1-C6A06915721B}"/>
              </a:ext>
            </a:extLst>
          </p:cNvPr>
          <p:cNvSpPr/>
          <p:nvPr/>
        </p:nvSpPr>
        <p:spPr>
          <a:xfrm>
            <a:off x="3136605" y="2412435"/>
            <a:ext cx="6113721" cy="4625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57FCF-36EE-7D43-B226-0883EF06BEB7}"/>
              </a:ext>
            </a:extLst>
          </p:cNvPr>
          <p:cNvSpPr txBox="1"/>
          <p:nvPr/>
        </p:nvSpPr>
        <p:spPr>
          <a:xfrm>
            <a:off x="1718530" y="2459027"/>
            <a:ext cx="13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 Points</a:t>
            </a:r>
            <a:endParaRPr kumimoji="1" lang="ko-Kore-KR" altLang="en-US" dirty="0"/>
          </a:p>
        </p:txBody>
      </p:sp>
      <p:sp>
        <p:nvSpPr>
          <p:cNvPr id="15" name="모서리가 접힌 도형[F] 14">
            <a:extLst>
              <a:ext uri="{FF2B5EF4-FFF2-40B4-BE49-F238E27FC236}">
                <a16:creationId xmlns:a16="http://schemas.microsoft.com/office/drawing/2014/main" id="{C10DE675-E099-1E43-8031-0C7A3283A1EB}"/>
              </a:ext>
            </a:extLst>
          </p:cNvPr>
          <p:cNvSpPr/>
          <p:nvPr/>
        </p:nvSpPr>
        <p:spPr>
          <a:xfrm>
            <a:off x="2310423" y="4492157"/>
            <a:ext cx="1305550" cy="1225848"/>
          </a:xfrm>
          <a:prstGeom prst="foldedCorne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Logging</a:t>
            </a:r>
          </a:p>
          <a:p>
            <a:pPr algn="ctr"/>
            <a:r>
              <a:rPr kumimoji="1" lang="en-US" altLang="ko-Kore-KR" dirty="0"/>
              <a:t>Aspect</a:t>
            </a:r>
            <a:endParaRPr kumimoji="1" lang="ko-Kore-KR" altLang="en-US" dirty="0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6D170BD3-BA89-2441-8304-C8CE59F32A2D}"/>
              </a:ext>
            </a:extLst>
          </p:cNvPr>
          <p:cNvSpPr/>
          <p:nvPr/>
        </p:nvSpPr>
        <p:spPr>
          <a:xfrm>
            <a:off x="4811232" y="4124911"/>
            <a:ext cx="294181" cy="13556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9C549198-6F80-1943-9E03-7D3CC252E1F8}"/>
              </a:ext>
            </a:extLst>
          </p:cNvPr>
          <p:cNvCxnSpPr>
            <a:stCxn id="15" idx="3"/>
            <a:endCxn id="69" idx="3"/>
          </p:cNvCxnSpPr>
          <p:nvPr/>
        </p:nvCxnSpPr>
        <p:spPr>
          <a:xfrm flipV="1">
            <a:off x="3615973" y="4260476"/>
            <a:ext cx="1342350" cy="844605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C01AC4-0AC6-4948-874C-035DCBBB5B25}"/>
              </a:ext>
            </a:extLst>
          </p:cNvPr>
          <p:cNvSpPr txBox="1"/>
          <p:nvPr/>
        </p:nvSpPr>
        <p:spPr>
          <a:xfrm>
            <a:off x="5118742" y="4008027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Pointc</a:t>
            </a:r>
            <a:r>
              <a:rPr kumimoji="1" lang="en-US" altLang="ko-KR" dirty="0"/>
              <a:t>ut</a:t>
            </a:r>
            <a:endParaRPr kumimoji="1" lang="ko-Kore-KR" altLang="en-US" dirty="0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BF2E6761-C8D0-A54F-A076-2566061F567A}"/>
              </a:ext>
            </a:extLst>
          </p:cNvPr>
          <p:cNvSpPr/>
          <p:nvPr/>
        </p:nvSpPr>
        <p:spPr>
          <a:xfrm>
            <a:off x="2502711" y="5156891"/>
            <a:ext cx="920974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Advice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5" grpId="0" animBg="1"/>
      <p:bldP spid="37" grpId="0" animBg="1"/>
      <p:bldP spid="60" grpId="0" animBg="1"/>
      <p:bldP spid="10" grpId="0" animBg="1"/>
      <p:bldP spid="65" grpId="0" animBg="1"/>
      <p:bldP spid="66" grpId="0" animBg="1"/>
      <p:bldP spid="67" grpId="0" animBg="1"/>
      <p:bldP spid="68" grpId="0" animBg="1"/>
      <p:bldP spid="12" grpId="0" animBg="1"/>
      <p:bldP spid="13" grpId="0"/>
      <p:bldP spid="15" grpId="0" animBg="1"/>
      <p:bldP spid="69" grpId="0" animBg="1"/>
      <p:bldP spid="70" grpId="0"/>
      <p:bldP spid="7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17279</TotalTime>
  <Words>182</Words>
  <Application>Microsoft Macintosh PowerPoint</Application>
  <PresentationFormat>와이드스크린</PresentationFormat>
  <Paragraphs>71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333</cp:revision>
  <dcterms:created xsi:type="dcterms:W3CDTF">2019-05-07T05:36:17Z</dcterms:created>
  <dcterms:modified xsi:type="dcterms:W3CDTF">2022-02-14T16:59:55Z</dcterms:modified>
</cp:coreProperties>
</file>