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9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B"/>
    <a:srgbClr val="275585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4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536" y="17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2/15/22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11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27832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2985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46299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444500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6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9108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7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3500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8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084774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9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736399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10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61468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Validation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6-4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사용자 입력 검증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D39DA5D-62EE-8B47-9FAB-D5083D185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141" y="2526381"/>
            <a:ext cx="3187686" cy="2076994"/>
          </a:xfrm>
          <a:prstGeom prst="rect">
            <a:avLst/>
          </a:prstGeom>
        </p:spPr>
      </p:pic>
      <p:pic>
        <p:nvPicPr>
          <p:cNvPr id="1028" name="Picture 4" descr="upload.wikimedia.org/wikipedia/commons/2/22/Hib...">
            <a:extLst>
              <a:ext uri="{FF2B5EF4-FFF2-40B4-BE49-F238E27FC236}">
                <a16:creationId xmlns:a16="http://schemas.microsoft.com/office/drawing/2014/main" id="{9E69616C-BBD1-034E-9C04-F4A51B5C7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396" y="2871020"/>
            <a:ext cx="4998892" cy="138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십자형[C] 2">
            <a:extLst>
              <a:ext uri="{FF2B5EF4-FFF2-40B4-BE49-F238E27FC236}">
                <a16:creationId xmlns:a16="http://schemas.microsoft.com/office/drawing/2014/main" id="{08FD5B4F-3AD6-C948-B915-D261CF6AE3C2}"/>
              </a:ext>
            </a:extLst>
          </p:cNvPr>
          <p:cNvSpPr/>
          <p:nvPr/>
        </p:nvSpPr>
        <p:spPr>
          <a:xfrm>
            <a:off x="5136123" y="3220887"/>
            <a:ext cx="687977" cy="687977"/>
          </a:xfrm>
          <a:prstGeom prst="plus">
            <a:avLst>
              <a:gd name="adj" fmla="val 360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DBCD6-D9D6-D14B-B504-3A7E054F0123}"/>
              </a:ext>
            </a:extLst>
          </p:cNvPr>
          <p:cNvSpPr txBox="1"/>
          <p:nvPr/>
        </p:nvSpPr>
        <p:spPr>
          <a:xfrm>
            <a:off x="3710988" y="5291667"/>
            <a:ext cx="477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JPA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H</a:t>
            </a:r>
            <a:r>
              <a:rPr kumimoji="1" lang="en-US" altLang="ko-KR" dirty="0"/>
              <a:t>ibernate ORM</a:t>
            </a:r>
            <a:r>
              <a:rPr kumimoji="1" lang="ko-KR" altLang="en-US" dirty="0"/>
              <a:t>과의 관계와 비슷하다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7280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Validation Annotation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47EE05-616A-EB43-A36A-E5F30A33E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663" y="1571513"/>
            <a:ext cx="2247557" cy="43678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26655F-9698-2446-85A3-F033C4686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575" y="1981200"/>
            <a:ext cx="2438400" cy="1447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578004E-173A-C144-88C8-C03F790E4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9504" y="2108200"/>
            <a:ext cx="3797300" cy="11938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16669D5-F671-884A-AE43-C31FA5C50C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5339" y="3770320"/>
            <a:ext cx="48768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5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693490"/>
            <a:ext cx="6064542" cy="124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사용자 입력 검증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Validation Annotation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Validation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사용자 입력 검증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1F6DC11-A67E-9A4E-8720-ABA1012D2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017" y="1906514"/>
            <a:ext cx="59817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2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사용자 입력 검증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1F6DC11-A67E-9A4E-8720-ABA1012D2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017" y="1906514"/>
            <a:ext cx="5981700" cy="345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A52ADE-7B9D-B64B-8C58-1703FABB646F}"/>
              </a:ext>
            </a:extLst>
          </p:cNvPr>
          <p:cNvSpPr txBox="1"/>
          <p:nvPr/>
        </p:nvSpPr>
        <p:spPr>
          <a:xfrm>
            <a:off x="7272867" y="3100400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제목</a:t>
            </a:r>
            <a:r>
              <a:rPr kumimoji="1" lang="en-US" altLang="ko-Kore-KR" dirty="0"/>
              <a:t>: </a:t>
            </a:r>
            <a:r>
              <a:rPr kumimoji="1" lang="ko-Kore-KR" altLang="en-US" dirty="0"/>
              <a:t>비어있지 않아야 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93DF88-84E9-F549-B261-1453E8A8AAB7}"/>
              </a:ext>
            </a:extLst>
          </p:cNvPr>
          <p:cNvSpPr/>
          <p:nvPr/>
        </p:nvSpPr>
        <p:spPr>
          <a:xfrm>
            <a:off x="4715931" y="3047999"/>
            <a:ext cx="1202269" cy="4741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29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사용자 입력 검증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1F6DC11-A67E-9A4E-8720-ABA1012D2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017" y="1906514"/>
            <a:ext cx="5981700" cy="3454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145333D-7CED-E344-98D9-D5481C6FD7BC}"/>
              </a:ext>
            </a:extLst>
          </p:cNvPr>
          <p:cNvSpPr/>
          <p:nvPr/>
        </p:nvSpPr>
        <p:spPr>
          <a:xfrm>
            <a:off x="4715931" y="3539066"/>
            <a:ext cx="1591735" cy="4741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52ADE-7B9D-B64B-8C58-1703FABB646F}"/>
              </a:ext>
            </a:extLst>
          </p:cNvPr>
          <p:cNvSpPr txBox="1"/>
          <p:nvPr/>
        </p:nvSpPr>
        <p:spPr>
          <a:xfrm>
            <a:off x="7272867" y="3100400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제목</a:t>
            </a:r>
            <a:r>
              <a:rPr kumimoji="1" lang="en-US" altLang="ko-Kore-KR" dirty="0"/>
              <a:t>: </a:t>
            </a:r>
            <a:r>
              <a:rPr kumimoji="1" lang="ko-Kore-KR" altLang="en-US" dirty="0"/>
              <a:t>비어있지 않아야 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92C83-01CA-5F46-922C-77E728AA8F38}"/>
              </a:ext>
            </a:extLst>
          </p:cNvPr>
          <p:cNvSpPr txBox="1"/>
          <p:nvPr/>
        </p:nvSpPr>
        <p:spPr>
          <a:xfrm>
            <a:off x="7272867" y="3591466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본문</a:t>
            </a:r>
            <a:r>
              <a:rPr kumimoji="1" lang="en-US" altLang="ko-Kore-KR" dirty="0"/>
              <a:t>: 4</a:t>
            </a:r>
            <a:r>
              <a:rPr kumimoji="1" lang="en-US" altLang="ko-KR" dirty="0"/>
              <a:t>00</a:t>
            </a:r>
            <a:r>
              <a:rPr kumimoji="1" lang="ko-KR" altLang="en-US" dirty="0"/>
              <a:t>자 이하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5735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사용자 입력 검증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1F6DC11-A67E-9A4E-8720-ABA1012D2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017" y="1906514"/>
            <a:ext cx="5981700" cy="345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A52ADE-7B9D-B64B-8C58-1703FABB646F}"/>
              </a:ext>
            </a:extLst>
          </p:cNvPr>
          <p:cNvSpPr txBox="1"/>
          <p:nvPr/>
        </p:nvSpPr>
        <p:spPr>
          <a:xfrm>
            <a:off x="7272867" y="3100400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제목</a:t>
            </a:r>
            <a:r>
              <a:rPr kumimoji="1" lang="en-US" altLang="ko-Kore-KR" dirty="0"/>
              <a:t>: </a:t>
            </a:r>
            <a:r>
              <a:rPr kumimoji="1" lang="ko-Kore-KR" altLang="en-US" dirty="0"/>
              <a:t>비어있지 않아야 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92C83-01CA-5F46-922C-77E728AA8F38}"/>
              </a:ext>
            </a:extLst>
          </p:cNvPr>
          <p:cNvSpPr txBox="1"/>
          <p:nvPr/>
        </p:nvSpPr>
        <p:spPr>
          <a:xfrm>
            <a:off x="7272867" y="3591466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본문</a:t>
            </a:r>
            <a:r>
              <a:rPr kumimoji="1" lang="en-US" altLang="ko-Kore-KR" dirty="0"/>
              <a:t>: 4</a:t>
            </a:r>
            <a:r>
              <a:rPr kumimoji="1" lang="en-US" altLang="ko-KR" dirty="0"/>
              <a:t>00</a:t>
            </a:r>
            <a:r>
              <a:rPr kumimoji="1" lang="ko-KR" altLang="en-US" dirty="0"/>
              <a:t>자 이하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5E83FE-4818-3E4D-8E05-13510946EE49}"/>
              </a:ext>
            </a:extLst>
          </p:cNvPr>
          <p:cNvSpPr/>
          <p:nvPr/>
        </p:nvSpPr>
        <p:spPr>
          <a:xfrm>
            <a:off x="4715931" y="4030131"/>
            <a:ext cx="1591735" cy="4741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5BA0B-961A-FD49-B982-3D1AB559054D}"/>
              </a:ext>
            </a:extLst>
          </p:cNvPr>
          <p:cNvSpPr txBox="1"/>
          <p:nvPr/>
        </p:nvSpPr>
        <p:spPr>
          <a:xfrm>
            <a:off x="7272867" y="4082532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작성자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3</a:t>
            </a:r>
            <a:r>
              <a:rPr kumimoji="1" lang="ko-KR" altLang="en-US" dirty="0"/>
              <a:t>자 이상 </a:t>
            </a:r>
            <a:r>
              <a:rPr kumimoji="1" lang="en-US" altLang="ko-KR" dirty="0"/>
              <a:t>10</a:t>
            </a:r>
            <a:r>
              <a:rPr kumimoji="1" lang="ko-KR" altLang="en-US" dirty="0"/>
              <a:t>자 이하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693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사용자 입력 검증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1F6DC11-A67E-9A4E-8720-ABA1012D2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017" y="1906514"/>
            <a:ext cx="5981700" cy="345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A52ADE-7B9D-B64B-8C58-1703FABB646F}"/>
              </a:ext>
            </a:extLst>
          </p:cNvPr>
          <p:cNvSpPr txBox="1"/>
          <p:nvPr/>
        </p:nvSpPr>
        <p:spPr>
          <a:xfrm>
            <a:off x="7272867" y="3100400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제목</a:t>
            </a:r>
            <a:r>
              <a:rPr kumimoji="1" lang="en-US" altLang="ko-Kore-KR" dirty="0"/>
              <a:t>: </a:t>
            </a:r>
            <a:r>
              <a:rPr kumimoji="1" lang="ko-Kore-KR" altLang="en-US" dirty="0"/>
              <a:t>비어있지 않아야 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92C83-01CA-5F46-922C-77E728AA8F38}"/>
              </a:ext>
            </a:extLst>
          </p:cNvPr>
          <p:cNvSpPr txBox="1"/>
          <p:nvPr/>
        </p:nvSpPr>
        <p:spPr>
          <a:xfrm>
            <a:off x="7272867" y="3591466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본문</a:t>
            </a:r>
            <a:r>
              <a:rPr kumimoji="1" lang="en-US" altLang="ko-Kore-KR" dirty="0"/>
              <a:t>: 4</a:t>
            </a:r>
            <a:r>
              <a:rPr kumimoji="1" lang="en-US" altLang="ko-KR" dirty="0"/>
              <a:t>00</a:t>
            </a:r>
            <a:r>
              <a:rPr kumimoji="1" lang="ko-KR" altLang="en-US" dirty="0"/>
              <a:t>자 이하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5BA0B-961A-FD49-B982-3D1AB559054D}"/>
              </a:ext>
            </a:extLst>
          </p:cNvPr>
          <p:cNvSpPr txBox="1"/>
          <p:nvPr/>
        </p:nvSpPr>
        <p:spPr>
          <a:xfrm>
            <a:off x="7272867" y="4082532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작성자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3</a:t>
            </a:r>
            <a:r>
              <a:rPr kumimoji="1" lang="ko-KR" altLang="en-US" dirty="0"/>
              <a:t>자 이상 </a:t>
            </a:r>
            <a:r>
              <a:rPr kumimoji="1" lang="en-US" altLang="ko-KR" dirty="0"/>
              <a:t>10</a:t>
            </a:r>
            <a:r>
              <a:rPr kumimoji="1" lang="ko-KR" altLang="en-US" dirty="0"/>
              <a:t>자 이하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DA558-71A0-B04F-B169-8C305174AE9D}"/>
              </a:ext>
            </a:extLst>
          </p:cNvPr>
          <p:cNvSpPr txBox="1"/>
          <p:nvPr/>
        </p:nvSpPr>
        <p:spPr>
          <a:xfrm>
            <a:off x="3375547" y="5716598"/>
            <a:ext cx="544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사용자의 입력은 어떻게 들어올지 예측하기 어렵다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3496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사용자 입력 검증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D60968-A873-1C42-9F2A-78874C5C3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120" y="1732280"/>
            <a:ext cx="8747760" cy="3749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92FE0A-A782-8240-A4BB-8F9A3A3A1BC8}"/>
              </a:ext>
            </a:extLst>
          </p:cNvPr>
          <p:cNvSpPr txBox="1"/>
          <p:nvPr/>
        </p:nvSpPr>
        <p:spPr>
          <a:xfrm>
            <a:off x="3293801" y="5716598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소스 코드 상에서 일일이 확인하는 것은 매우 고되다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7155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사용자 입력 검증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D39DA5D-62EE-8B47-9FAB-D5083D185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224" y="1867989"/>
            <a:ext cx="4791552" cy="3122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5A4D05-69C4-0A44-884B-32ED8EB10B60}"/>
              </a:ext>
            </a:extLst>
          </p:cNvPr>
          <p:cNvSpPr txBox="1"/>
          <p:nvPr/>
        </p:nvSpPr>
        <p:spPr>
          <a:xfrm>
            <a:off x="2013020" y="5403090"/>
            <a:ext cx="816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Java Bean Validation – </a:t>
            </a:r>
            <a:r>
              <a:rPr kumimoji="1" lang="ko-Kore-KR" altLang="en-US" dirty="0"/>
              <a:t>객체 상의 제약사항의 명세를 제공하기 위한 프로젝트</a:t>
            </a:r>
          </a:p>
        </p:txBody>
      </p:sp>
    </p:spTree>
    <p:extLst>
      <p:ext uri="{BB962C8B-B14F-4D97-AF65-F5344CB8AC3E}">
        <p14:creationId xmlns:p14="http://schemas.microsoft.com/office/powerpoint/2010/main" val="53590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18694</TotalTime>
  <Words>162</Words>
  <Application>Microsoft Macintosh PowerPoint</Application>
  <PresentationFormat>와이드스크린</PresentationFormat>
  <Paragraphs>41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336</cp:revision>
  <dcterms:created xsi:type="dcterms:W3CDTF">2019-05-07T05:36:17Z</dcterms:created>
  <dcterms:modified xsi:type="dcterms:W3CDTF">2022-02-15T13:30:50Z</dcterms:modified>
</cp:coreProperties>
</file>