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9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1B"/>
    <a:srgbClr val="275585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71"/>
    <p:restoredTop sz="94609"/>
  </p:normalViewPr>
  <p:slideViewPr>
    <p:cSldViewPr snapToGrid="0" snapToObjects="1">
      <p:cViewPr varScale="1">
        <p:scale>
          <a:sx n="149" d="100"/>
          <a:sy n="149" d="100"/>
        </p:scale>
        <p:origin x="176" y="232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2/21/22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9240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29852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4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613644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5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337616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6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327957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7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407118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8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95539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9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2068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Exception Handling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7-1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574957"/>
            <a:ext cx="6064542" cy="124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Java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예외처리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Spring Boot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예외처리 방법들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Exception Handling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Java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예외처리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238ED8-0EEA-CD47-9AA5-367A2397BA60}"/>
              </a:ext>
            </a:extLst>
          </p:cNvPr>
          <p:cNvSpPr txBox="1"/>
          <p:nvPr/>
        </p:nvSpPr>
        <p:spPr>
          <a:xfrm>
            <a:off x="1439333" y="1456266"/>
            <a:ext cx="2482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Exception</a:t>
            </a:r>
            <a:r>
              <a:rPr kumimoji="1" lang="ko-Kore-KR" altLang="en-US" sz="2400" dirty="0"/>
              <a:t> </a:t>
            </a:r>
            <a:r>
              <a:rPr kumimoji="1" lang="en-US" altLang="ko-Kore-KR" sz="2400" dirty="0"/>
              <a:t>- </a:t>
            </a:r>
            <a:r>
              <a:rPr kumimoji="1" lang="ko-Kore-KR" altLang="en-US" sz="2400" dirty="0"/>
              <a:t>예외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6A4DE-1EC5-904D-8C90-CE625828CE95}"/>
              </a:ext>
            </a:extLst>
          </p:cNvPr>
          <p:cNvSpPr txBox="1"/>
          <p:nvPr/>
        </p:nvSpPr>
        <p:spPr>
          <a:xfrm>
            <a:off x="1439333" y="2048933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특수한 처리를 필요로 하는 비상적 또는 예외적 상황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A9E7AE-E337-974E-B0B4-9814201D9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692" y="2694467"/>
            <a:ext cx="5981700" cy="23622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A2CFDF3-5C75-3640-9934-2B382ADD454A}"/>
              </a:ext>
            </a:extLst>
          </p:cNvPr>
          <p:cNvCxnSpPr/>
          <p:nvPr/>
        </p:nvCxnSpPr>
        <p:spPr>
          <a:xfrm>
            <a:off x="8718698" y="2318660"/>
            <a:ext cx="0" cy="298698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954A29-9C9C-144E-A17D-3B3A61BFF9DD}"/>
              </a:ext>
            </a:extLst>
          </p:cNvPr>
          <p:cNvSpPr/>
          <p:nvPr/>
        </p:nvSpPr>
        <p:spPr>
          <a:xfrm>
            <a:off x="7985054" y="2668774"/>
            <a:ext cx="1467288" cy="393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a.length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A38B48-C095-8340-8A11-946080706BA0}"/>
              </a:ext>
            </a:extLst>
          </p:cNvPr>
          <p:cNvSpPr/>
          <p:nvPr/>
        </p:nvSpPr>
        <p:spPr>
          <a:xfrm>
            <a:off x="7985054" y="3455583"/>
            <a:ext cx="1467288" cy="393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b.length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A49D0B-9528-1D4D-A7C4-2744FDB9451B}"/>
              </a:ext>
            </a:extLst>
          </p:cNvPr>
          <p:cNvSpPr/>
          <p:nvPr/>
        </p:nvSpPr>
        <p:spPr>
          <a:xfrm>
            <a:off x="7985054" y="4242392"/>
            <a:ext cx="1467288" cy="393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11" name="번개[L] 10">
            <a:extLst>
              <a:ext uri="{FF2B5EF4-FFF2-40B4-BE49-F238E27FC236}">
                <a16:creationId xmlns:a16="http://schemas.microsoft.com/office/drawing/2014/main" id="{05678DFA-0C7F-1048-A6DA-3472086CACB4}"/>
              </a:ext>
            </a:extLst>
          </p:cNvPr>
          <p:cNvSpPr/>
          <p:nvPr/>
        </p:nvSpPr>
        <p:spPr>
          <a:xfrm flipH="1">
            <a:off x="9691897" y="2318659"/>
            <a:ext cx="659213" cy="588475"/>
          </a:xfrm>
          <a:prstGeom prst="lightningBol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번개[L] 14">
            <a:extLst>
              <a:ext uri="{FF2B5EF4-FFF2-40B4-BE49-F238E27FC236}">
                <a16:creationId xmlns:a16="http://schemas.microsoft.com/office/drawing/2014/main" id="{A98CE738-C28D-C74C-812D-6B0DC0A59AD0}"/>
              </a:ext>
            </a:extLst>
          </p:cNvPr>
          <p:cNvSpPr/>
          <p:nvPr/>
        </p:nvSpPr>
        <p:spPr>
          <a:xfrm flipH="1">
            <a:off x="9691897" y="3063809"/>
            <a:ext cx="659213" cy="588475"/>
          </a:xfrm>
          <a:prstGeom prst="lightningBol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782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Java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예외처리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FFF61F-3FD2-314C-BC46-22C718C77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82" y="1358900"/>
            <a:ext cx="7289800" cy="4140200"/>
          </a:xfrm>
          <a:prstGeom prst="rect">
            <a:avLst/>
          </a:prstGeom>
        </p:spPr>
      </p:pic>
      <p:sp>
        <p:nvSpPr>
          <p:cNvPr id="7" name="오른쪽 중괄호[R] 6">
            <a:extLst>
              <a:ext uri="{FF2B5EF4-FFF2-40B4-BE49-F238E27FC236}">
                <a16:creationId xmlns:a16="http://schemas.microsoft.com/office/drawing/2014/main" id="{98319092-1A8A-E742-A5FA-01CF67ED3D16}"/>
              </a:ext>
            </a:extLst>
          </p:cNvPr>
          <p:cNvSpPr/>
          <p:nvPr/>
        </p:nvSpPr>
        <p:spPr>
          <a:xfrm>
            <a:off x="8251363" y="2254102"/>
            <a:ext cx="446567" cy="1371600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27E80F-E8EB-0B48-955C-7BCDE36C4C99}"/>
              </a:ext>
            </a:extLst>
          </p:cNvPr>
          <p:cNvSpPr txBox="1"/>
          <p:nvPr/>
        </p:nvSpPr>
        <p:spPr>
          <a:xfrm>
            <a:off x="8697930" y="2755236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예외가 일어날 수 있는 구역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B84E0E-6051-0944-8F59-69541267C49B}"/>
              </a:ext>
            </a:extLst>
          </p:cNvPr>
          <p:cNvSpPr/>
          <p:nvPr/>
        </p:nvSpPr>
        <p:spPr>
          <a:xfrm>
            <a:off x="1478423" y="2254102"/>
            <a:ext cx="595423" cy="34024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276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Java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예외처리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7" name="오른쪽 중괄호[R] 6">
            <a:extLst>
              <a:ext uri="{FF2B5EF4-FFF2-40B4-BE49-F238E27FC236}">
                <a16:creationId xmlns:a16="http://schemas.microsoft.com/office/drawing/2014/main" id="{98319092-1A8A-E742-A5FA-01CF67ED3D16}"/>
              </a:ext>
            </a:extLst>
          </p:cNvPr>
          <p:cNvSpPr/>
          <p:nvPr/>
        </p:nvSpPr>
        <p:spPr>
          <a:xfrm>
            <a:off x="8251363" y="3710759"/>
            <a:ext cx="446567" cy="478469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27E80F-E8EB-0B48-955C-7BCDE36C4C99}"/>
              </a:ext>
            </a:extLst>
          </p:cNvPr>
          <p:cNvSpPr txBox="1"/>
          <p:nvPr/>
        </p:nvSpPr>
        <p:spPr>
          <a:xfrm>
            <a:off x="8708366" y="376532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예외가 발생할 시 실행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B8FD6CB-32CB-C749-A281-28954AE02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82" y="1358900"/>
            <a:ext cx="7289800" cy="4140200"/>
          </a:xfrm>
          <a:prstGeom prst="rect">
            <a:avLst/>
          </a:prstGeom>
        </p:spPr>
      </p:pic>
      <p:sp>
        <p:nvSpPr>
          <p:cNvPr id="12" name="오른쪽 중괄호[R] 11">
            <a:extLst>
              <a:ext uri="{FF2B5EF4-FFF2-40B4-BE49-F238E27FC236}">
                <a16:creationId xmlns:a16="http://schemas.microsoft.com/office/drawing/2014/main" id="{233E67D5-7662-AE48-8D2E-670C88E4E29B}"/>
              </a:ext>
            </a:extLst>
          </p:cNvPr>
          <p:cNvSpPr/>
          <p:nvPr/>
        </p:nvSpPr>
        <p:spPr>
          <a:xfrm>
            <a:off x="8251363" y="2254102"/>
            <a:ext cx="446567" cy="1371600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319E4A-1C1A-C948-8B40-718BB0A92131}"/>
              </a:ext>
            </a:extLst>
          </p:cNvPr>
          <p:cNvSpPr txBox="1"/>
          <p:nvPr/>
        </p:nvSpPr>
        <p:spPr>
          <a:xfrm>
            <a:off x="8697930" y="2755236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예외가 일어날 수 있는 구역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597134-EC8C-B645-A895-C3B1316D1CEC}"/>
              </a:ext>
            </a:extLst>
          </p:cNvPr>
          <p:cNvSpPr/>
          <p:nvPr/>
        </p:nvSpPr>
        <p:spPr>
          <a:xfrm>
            <a:off x="1786071" y="3540638"/>
            <a:ext cx="595423" cy="34024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074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Java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예외처리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12" name="오른쪽 중괄호[R] 11">
            <a:extLst>
              <a:ext uri="{FF2B5EF4-FFF2-40B4-BE49-F238E27FC236}">
                <a16:creationId xmlns:a16="http://schemas.microsoft.com/office/drawing/2014/main" id="{69953ADD-2DC8-A042-86E7-11B6826BFD38}"/>
              </a:ext>
            </a:extLst>
          </p:cNvPr>
          <p:cNvSpPr/>
          <p:nvPr/>
        </p:nvSpPr>
        <p:spPr>
          <a:xfrm>
            <a:off x="8251363" y="4221127"/>
            <a:ext cx="446567" cy="478469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250A88-C5F5-6E46-AC07-4F84533DAF89}"/>
              </a:ext>
            </a:extLst>
          </p:cNvPr>
          <p:cNvSpPr txBox="1"/>
          <p:nvPr/>
        </p:nvSpPr>
        <p:spPr>
          <a:xfrm>
            <a:off x="8708366" y="427429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예외의 발생과 무관</a:t>
            </a:r>
          </a:p>
        </p:txBody>
      </p:sp>
      <p:sp>
        <p:nvSpPr>
          <p:cNvPr id="15" name="오른쪽 중괄호[R] 14">
            <a:extLst>
              <a:ext uri="{FF2B5EF4-FFF2-40B4-BE49-F238E27FC236}">
                <a16:creationId xmlns:a16="http://schemas.microsoft.com/office/drawing/2014/main" id="{30FDC86A-74FC-1244-B9D9-BD09BC3ADCA8}"/>
              </a:ext>
            </a:extLst>
          </p:cNvPr>
          <p:cNvSpPr/>
          <p:nvPr/>
        </p:nvSpPr>
        <p:spPr>
          <a:xfrm>
            <a:off x="8251363" y="3710759"/>
            <a:ext cx="446567" cy="478469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FF0C5-163A-F645-AE6A-E9A227A4F60B}"/>
              </a:ext>
            </a:extLst>
          </p:cNvPr>
          <p:cNvSpPr txBox="1"/>
          <p:nvPr/>
        </p:nvSpPr>
        <p:spPr>
          <a:xfrm>
            <a:off x="8708366" y="376532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예외가 발생할 시 실행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D860E1E-2D8A-3844-9763-DA1775032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82" y="1358900"/>
            <a:ext cx="7289800" cy="4140200"/>
          </a:xfrm>
          <a:prstGeom prst="rect">
            <a:avLst/>
          </a:prstGeom>
        </p:spPr>
      </p:pic>
      <p:sp>
        <p:nvSpPr>
          <p:cNvPr id="19" name="오른쪽 중괄호[R] 18">
            <a:extLst>
              <a:ext uri="{FF2B5EF4-FFF2-40B4-BE49-F238E27FC236}">
                <a16:creationId xmlns:a16="http://schemas.microsoft.com/office/drawing/2014/main" id="{A8063086-668E-2448-B8BD-823C64EA37E9}"/>
              </a:ext>
            </a:extLst>
          </p:cNvPr>
          <p:cNvSpPr/>
          <p:nvPr/>
        </p:nvSpPr>
        <p:spPr>
          <a:xfrm>
            <a:off x="8251363" y="2254102"/>
            <a:ext cx="446567" cy="1371600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EDF097-AF8A-A44C-9714-DBB03A37437E}"/>
              </a:ext>
            </a:extLst>
          </p:cNvPr>
          <p:cNvSpPr txBox="1"/>
          <p:nvPr/>
        </p:nvSpPr>
        <p:spPr>
          <a:xfrm>
            <a:off x="8697930" y="2755236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예외가 일어날 수 있는 구역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C3D678-A763-6040-942B-FA554BDCDA0C}"/>
              </a:ext>
            </a:extLst>
          </p:cNvPr>
          <p:cNvSpPr/>
          <p:nvPr/>
        </p:nvSpPr>
        <p:spPr>
          <a:xfrm>
            <a:off x="1760435" y="4051006"/>
            <a:ext cx="854578" cy="34024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497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Java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예외처리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F3BC69-7997-284D-90AB-B66B23F787A3}"/>
              </a:ext>
            </a:extLst>
          </p:cNvPr>
          <p:cNvSpPr txBox="1"/>
          <p:nvPr/>
        </p:nvSpPr>
        <p:spPr>
          <a:xfrm>
            <a:off x="5155294" y="5690326"/>
            <a:ext cx="188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try, catch, finally</a:t>
            </a:r>
            <a:endParaRPr kumimoji="1" lang="ko-Kore-KR" altLang="en-US" dirty="0"/>
          </a:p>
        </p:txBody>
      </p:sp>
      <p:sp>
        <p:nvSpPr>
          <p:cNvPr id="15" name="오른쪽 중괄호[R] 14">
            <a:extLst>
              <a:ext uri="{FF2B5EF4-FFF2-40B4-BE49-F238E27FC236}">
                <a16:creationId xmlns:a16="http://schemas.microsoft.com/office/drawing/2014/main" id="{49AA051D-FEE7-1D4D-BF27-87FF7329DA22}"/>
              </a:ext>
            </a:extLst>
          </p:cNvPr>
          <p:cNvSpPr/>
          <p:nvPr/>
        </p:nvSpPr>
        <p:spPr>
          <a:xfrm>
            <a:off x="8251363" y="4221127"/>
            <a:ext cx="446567" cy="478469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16E868-B632-9E4B-8EC8-2E8A23AB83A5}"/>
              </a:ext>
            </a:extLst>
          </p:cNvPr>
          <p:cNvSpPr txBox="1"/>
          <p:nvPr/>
        </p:nvSpPr>
        <p:spPr>
          <a:xfrm>
            <a:off x="8708366" y="427429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예외의 발생과 무관</a:t>
            </a:r>
          </a:p>
        </p:txBody>
      </p:sp>
      <p:sp>
        <p:nvSpPr>
          <p:cNvPr id="18" name="오른쪽 중괄호[R] 17">
            <a:extLst>
              <a:ext uri="{FF2B5EF4-FFF2-40B4-BE49-F238E27FC236}">
                <a16:creationId xmlns:a16="http://schemas.microsoft.com/office/drawing/2014/main" id="{FFDE972F-BD16-2D42-8FB5-A91A8D30CB05}"/>
              </a:ext>
            </a:extLst>
          </p:cNvPr>
          <p:cNvSpPr/>
          <p:nvPr/>
        </p:nvSpPr>
        <p:spPr>
          <a:xfrm>
            <a:off x="8251363" y="3710759"/>
            <a:ext cx="446567" cy="478469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D11D44-E135-CC48-809B-293C5B5793CE}"/>
              </a:ext>
            </a:extLst>
          </p:cNvPr>
          <p:cNvSpPr txBox="1"/>
          <p:nvPr/>
        </p:nvSpPr>
        <p:spPr>
          <a:xfrm>
            <a:off x="8708366" y="376532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예외가 발생할 시 실행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D2EF168-A724-3F48-A6A8-B8D2141A3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82" y="1358900"/>
            <a:ext cx="7289800" cy="4140200"/>
          </a:xfrm>
          <a:prstGeom prst="rect">
            <a:avLst/>
          </a:prstGeom>
        </p:spPr>
      </p:pic>
      <p:sp>
        <p:nvSpPr>
          <p:cNvPr id="21" name="오른쪽 중괄호[R] 20">
            <a:extLst>
              <a:ext uri="{FF2B5EF4-FFF2-40B4-BE49-F238E27FC236}">
                <a16:creationId xmlns:a16="http://schemas.microsoft.com/office/drawing/2014/main" id="{D8C85AAC-80FF-0247-957A-7C728F58BC7E}"/>
              </a:ext>
            </a:extLst>
          </p:cNvPr>
          <p:cNvSpPr/>
          <p:nvPr/>
        </p:nvSpPr>
        <p:spPr>
          <a:xfrm>
            <a:off x="8251363" y="2254102"/>
            <a:ext cx="446567" cy="1371600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F62455-B8F8-A946-96F6-22298A6C6B92}"/>
              </a:ext>
            </a:extLst>
          </p:cNvPr>
          <p:cNvSpPr txBox="1"/>
          <p:nvPr/>
        </p:nvSpPr>
        <p:spPr>
          <a:xfrm>
            <a:off x="8697930" y="2755236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예외가 일어날 수 있는 구역</a:t>
            </a:r>
          </a:p>
        </p:txBody>
      </p:sp>
    </p:spTree>
    <p:extLst>
      <p:ext uri="{BB962C8B-B14F-4D97-AF65-F5344CB8AC3E}">
        <p14:creationId xmlns:p14="http://schemas.microsoft.com/office/powerpoint/2010/main" val="343192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Java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예외처리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BD0B5E1-F7D4-2D46-8A4D-1261BED51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00" y="1904705"/>
            <a:ext cx="8458200" cy="2006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D38724-ED6E-484E-9901-03F92062B9F7}"/>
              </a:ext>
            </a:extLst>
          </p:cNvPr>
          <p:cNvSpPr txBox="1"/>
          <p:nvPr/>
        </p:nvSpPr>
        <p:spPr>
          <a:xfrm>
            <a:off x="4108917" y="4157331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예외 처리를 호출하는 대상에게 전가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AB0C1-83DE-FB44-AEEC-8C438B085AB2}"/>
              </a:ext>
            </a:extLst>
          </p:cNvPr>
          <p:cNvSpPr txBox="1"/>
          <p:nvPr/>
        </p:nvSpPr>
        <p:spPr>
          <a:xfrm>
            <a:off x="1771673" y="4664735"/>
            <a:ext cx="8648650" cy="783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ore-KR" sz="1600" dirty="0"/>
              <a:t>Java</a:t>
            </a:r>
            <a:r>
              <a:rPr kumimoji="1" lang="ko-Kore-KR" altLang="en-US" sz="1600" dirty="0"/>
              <a:t>에서는 </a:t>
            </a:r>
            <a:r>
              <a:rPr kumimoji="1" lang="en-US" altLang="ko-Kore-KR" sz="1600" dirty="0"/>
              <a:t>Method Signature</a:t>
            </a:r>
            <a:r>
              <a:rPr kumimoji="1" lang="ko-Kore-KR" altLang="en-US" sz="1600" dirty="0"/>
              <a:t>의 일부로</a:t>
            </a:r>
            <a:r>
              <a:rPr kumimoji="1" lang="en-US" altLang="ko-Kore-KR" sz="1600" dirty="0"/>
              <a:t>, </a:t>
            </a:r>
            <a:r>
              <a:rPr kumimoji="1" lang="ko-Kore-KR" altLang="en-US" sz="1600" dirty="0"/>
              <a:t>처리되지 않은 예외는 </a:t>
            </a:r>
            <a:r>
              <a:rPr kumimoji="1" lang="en-US" altLang="ko-Kore-KR" sz="1600" dirty="0"/>
              <a:t>Compile Error</a:t>
            </a:r>
            <a:r>
              <a:rPr kumimoji="1" lang="ko-Kore-KR" altLang="en-US" sz="1600" dirty="0"/>
              <a:t>를 발생시킨다</a:t>
            </a:r>
            <a:r>
              <a:rPr kumimoji="1" lang="en-US" altLang="ko-Kore-KR" sz="1600" dirty="0"/>
              <a:t>.</a:t>
            </a:r>
          </a:p>
          <a:p>
            <a:pPr algn="ctr">
              <a:lnSpc>
                <a:spcPct val="150000"/>
              </a:lnSpc>
            </a:pPr>
            <a:r>
              <a:rPr kumimoji="1" lang="en-US" altLang="ko-Kore-KR" sz="1600" dirty="0"/>
              <a:t>* </a:t>
            </a:r>
            <a:r>
              <a:rPr kumimoji="1" lang="en-US" altLang="ko-Kore-KR" sz="1600" dirty="0" err="1"/>
              <a:t>RuntimeException</a:t>
            </a:r>
            <a:r>
              <a:rPr kumimoji="1" lang="en-US" altLang="ko-Kore-KR" sz="1600" dirty="0"/>
              <a:t> </a:t>
            </a:r>
            <a:r>
              <a:rPr kumimoji="1" lang="ko-Kore-KR" altLang="en-US" sz="1600" dirty="0"/>
              <a:t>제외</a:t>
            </a:r>
          </a:p>
        </p:txBody>
      </p:sp>
    </p:spTree>
    <p:extLst>
      <p:ext uri="{BB962C8B-B14F-4D97-AF65-F5344CB8AC3E}">
        <p14:creationId xmlns:p14="http://schemas.microsoft.com/office/powerpoint/2010/main" val="31827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Spring Boot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예외처리 방법들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AAB85D-5240-8049-B53F-EBD37A42228C}"/>
              </a:ext>
            </a:extLst>
          </p:cNvPr>
          <p:cNvSpPr txBox="1"/>
          <p:nvPr/>
        </p:nvSpPr>
        <p:spPr>
          <a:xfrm>
            <a:off x="1630326" y="1964272"/>
            <a:ext cx="4231758" cy="292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ko-KR" sz="2400" dirty="0" err="1"/>
              <a:t>ResponseStatusException</a:t>
            </a:r>
            <a:endParaRPr kumimoji="1" lang="en-US" altLang="ko-KR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ko-Kore-KR" sz="2400" dirty="0"/>
              <a:t>@</a:t>
            </a:r>
            <a:r>
              <a:rPr kumimoji="1" lang="en-US" altLang="ko-Kore-KR" sz="2400" dirty="0" err="1"/>
              <a:t>ExceptionHandler</a:t>
            </a:r>
            <a:endParaRPr kumimoji="1" lang="en-US" altLang="ko-Kore-KR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ko-Kore-KR" sz="2400" dirty="0" err="1"/>
              <a:t>HandlerExceptionResolver</a:t>
            </a:r>
            <a:endParaRPr kumimoji="1" lang="en-US" altLang="ko-Kore-KR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ko-Kore-KR" sz="2400" dirty="0"/>
              <a:t>@</a:t>
            </a:r>
            <a:r>
              <a:rPr kumimoji="1" lang="en-US" altLang="ko-Kore-KR" sz="2400" dirty="0" err="1"/>
              <a:t>ControllerAdvice</a:t>
            </a:r>
            <a:endParaRPr kumimoji="1" lang="ko-Kore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564B1-F98D-C840-BFE1-B80762D9130D}"/>
              </a:ext>
            </a:extLst>
          </p:cNvPr>
          <p:cNvSpPr txBox="1"/>
          <p:nvPr/>
        </p:nvSpPr>
        <p:spPr>
          <a:xfrm>
            <a:off x="6372447" y="1964272"/>
            <a:ext cx="4231758" cy="292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ko-Kore-KR" altLang="en-US" sz="2400" dirty="0"/>
              <a:t>단발적 예외</a:t>
            </a:r>
            <a:endParaRPr kumimoji="1" lang="en-US" altLang="ko-Kore-KR" sz="2400" dirty="0"/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en-US" altLang="ko-Kore-KR" sz="2400" dirty="0"/>
              <a:t>Controller </a:t>
            </a:r>
            <a:r>
              <a:rPr kumimoji="1" lang="ko-Kore-KR" altLang="en-US" sz="2400" dirty="0"/>
              <a:t>내부 예외</a:t>
            </a:r>
            <a:endParaRPr kumimoji="1" lang="en-US" altLang="ko-Kore-KR" sz="2400" dirty="0"/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ko-Kore-KR" altLang="en-US" sz="2400" dirty="0"/>
              <a:t>예외 처리 </a:t>
            </a:r>
            <a:r>
              <a:rPr kumimoji="1" lang="en-US" altLang="ko-Kore-KR" sz="2400" dirty="0"/>
              <a:t>H</a:t>
            </a:r>
            <a:r>
              <a:rPr kumimoji="1" lang="en-US" altLang="ko-KR" sz="2400" dirty="0"/>
              <a:t>andler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en-US" altLang="ko-Kore-KR" sz="2400" dirty="0" err="1"/>
              <a:t>ExceptionHandler</a:t>
            </a:r>
            <a:r>
              <a:rPr kumimoji="1" lang="en-US" altLang="ko-Kore-KR" sz="2400" dirty="0"/>
              <a:t> </a:t>
            </a:r>
            <a:r>
              <a:rPr kumimoji="1" lang="ko-Kore-KR" altLang="en-US" sz="2400" dirty="0"/>
              <a:t>모음</a:t>
            </a:r>
          </a:p>
        </p:txBody>
      </p:sp>
    </p:spTree>
    <p:extLst>
      <p:ext uri="{BB962C8B-B14F-4D97-AF65-F5344CB8AC3E}">
        <p14:creationId xmlns:p14="http://schemas.microsoft.com/office/powerpoint/2010/main" val="386711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18813</TotalTime>
  <Words>174</Words>
  <Application>Microsoft Macintosh PowerPoint</Application>
  <PresentationFormat>와이드스크린</PresentationFormat>
  <Paragraphs>50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338</cp:revision>
  <dcterms:created xsi:type="dcterms:W3CDTF">2019-05-07T05:36:17Z</dcterms:created>
  <dcterms:modified xsi:type="dcterms:W3CDTF">2022-02-20T18:34:21Z</dcterms:modified>
</cp:coreProperties>
</file>