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9" r:id="rId2"/>
    <p:sldId id="281" r:id="rId3"/>
    <p:sldId id="282" r:id="rId4"/>
    <p:sldId id="289" r:id="rId5"/>
    <p:sldId id="291" r:id="rId6"/>
    <p:sldId id="292" r:id="rId7"/>
    <p:sldId id="293" r:id="rId8"/>
    <p:sldId id="294" r:id="rId9"/>
    <p:sldId id="295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264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2/21/22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2554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6238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372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05863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2778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9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43784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10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2081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Filters &amp; Interceptors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7-2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Interceptor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7C748E-7A59-654A-A0D0-C0B7E69801AF}"/>
              </a:ext>
            </a:extLst>
          </p:cNvPr>
          <p:cNvSpPr txBox="1"/>
          <p:nvPr/>
        </p:nvSpPr>
        <p:spPr>
          <a:xfrm>
            <a:off x="945595" y="1772093"/>
            <a:ext cx="40292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Filter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/>
              <a:t>Jakarta Servlet API</a:t>
            </a:r>
            <a:r>
              <a:rPr kumimoji="1" lang="ko-Kore-KR" altLang="en-US" sz="2000" dirty="0"/>
              <a:t>의 일부</a:t>
            </a:r>
            <a:endParaRPr kumimoji="1" lang="en-US" altLang="ko-Kore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 err="1"/>
              <a:t>doFilter</a:t>
            </a:r>
            <a:r>
              <a:rPr kumimoji="1" lang="en-US" altLang="ko-Kore-KR" sz="2000" dirty="0"/>
              <a:t>() </a:t>
            </a:r>
            <a:r>
              <a:rPr kumimoji="1" lang="ko-Kore-KR" altLang="en-US" sz="2000" dirty="0"/>
              <a:t>함수를 구현</a:t>
            </a:r>
            <a:endParaRPr kumimoji="1" lang="en-US" altLang="ko-Kore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ore-KR" altLang="en-US" sz="2000" dirty="0"/>
              <a:t>요청</a:t>
            </a:r>
            <a:r>
              <a:rPr kumimoji="1" lang="en-US" altLang="ko-Kore-KR" sz="2000" dirty="0"/>
              <a:t>, </a:t>
            </a:r>
            <a:r>
              <a:rPr kumimoji="1" lang="ko-Kore-KR" altLang="en-US" sz="2000" dirty="0"/>
              <a:t>응답을 조작할 수 있음</a:t>
            </a:r>
            <a:endParaRPr kumimoji="1" lang="en-US" altLang="ko-Kore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 err="1"/>
              <a:t>Buisness</a:t>
            </a:r>
            <a:r>
              <a:rPr kumimoji="1" lang="en-US" altLang="ko-Kore-KR" sz="2000" dirty="0"/>
              <a:t> Logic</a:t>
            </a:r>
            <a:r>
              <a:rPr kumimoji="1" lang="ko-Kore-KR" altLang="en-US" sz="2000" dirty="0"/>
              <a:t>과 무관한 기능 구현에 사용</a:t>
            </a:r>
            <a:endParaRPr kumimoji="1" lang="en-US" altLang="ko-Kore-KR" sz="2000" dirty="0"/>
          </a:p>
          <a:p>
            <a:pPr marL="742950" lvl="1" indent="-285750">
              <a:buFontTx/>
              <a:buChar char="-"/>
            </a:pPr>
            <a:r>
              <a:rPr kumimoji="1" lang="ko-Kore-KR" altLang="en-US" sz="2000" dirty="0"/>
              <a:t>보안</a:t>
            </a:r>
            <a:endParaRPr kumimoji="1" lang="en-US" altLang="ko-Kore-KR" sz="2000" dirty="0"/>
          </a:p>
          <a:p>
            <a:pPr marL="742950" lvl="1" indent="-285750">
              <a:buFontTx/>
              <a:buChar char="-"/>
            </a:pPr>
            <a:r>
              <a:rPr kumimoji="1" lang="ko-Kore-KR" altLang="en-US" sz="2000" dirty="0"/>
              <a:t>데이터 인코딩</a:t>
            </a:r>
            <a:endParaRPr kumimoji="1" lang="en-US" altLang="ko-Kore-KR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0366F-5464-D346-A4F6-7DE57B9435CC}"/>
              </a:ext>
            </a:extLst>
          </p:cNvPr>
          <p:cNvSpPr txBox="1"/>
          <p:nvPr/>
        </p:nvSpPr>
        <p:spPr>
          <a:xfrm>
            <a:off x="5591346" y="1772093"/>
            <a:ext cx="56954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 err="1"/>
              <a:t>HandlerInterceptor</a:t>
            </a:r>
            <a:endParaRPr kumimoji="1" lang="en-US" altLang="ko-Kore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/>
              <a:t>Spring Application</a:t>
            </a:r>
            <a:r>
              <a:rPr kumimoji="1" lang="ko-Kore-KR" altLang="en-US" sz="2000" dirty="0"/>
              <a:t>의 일부</a:t>
            </a:r>
            <a:endParaRPr kumimoji="1" lang="en-US" altLang="ko-Kore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 err="1"/>
              <a:t>preHandle</a:t>
            </a:r>
            <a:r>
              <a:rPr kumimoji="1" lang="en-US" altLang="ko-Kore-KR" sz="2000" dirty="0"/>
              <a:t>(), </a:t>
            </a:r>
            <a:r>
              <a:rPr kumimoji="1" lang="en-US" altLang="ko-Kore-KR" sz="2000" dirty="0" err="1"/>
              <a:t>postHandler</a:t>
            </a:r>
            <a:r>
              <a:rPr kumimoji="1" lang="en-US" altLang="ko-Kore-KR" sz="2000" dirty="0"/>
              <a:t>(), </a:t>
            </a:r>
            <a:r>
              <a:rPr kumimoji="1" lang="en-US" altLang="ko-Kore-KR" sz="2000" dirty="0" err="1"/>
              <a:t>afterCompletion</a:t>
            </a:r>
            <a:r>
              <a:rPr kumimoji="1" lang="en-US" altLang="ko-Kore-KR" sz="2000" dirty="0"/>
              <a:t>() </a:t>
            </a:r>
            <a:r>
              <a:rPr kumimoji="1" lang="ko-Kore-KR" altLang="en-US" sz="2000" dirty="0"/>
              <a:t>함수를 구현</a:t>
            </a:r>
            <a:endParaRPr kumimoji="1" lang="en-US" altLang="ko-Kore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 err="1"/>
              <a:t>Buisness</a:t>
            </a:r>
            <a:r>
              <a:rPr kumimoji="1" lang="en-US" altLang="ko-Kore-KR" sz="2000" dirty="0"/>
              <a:t> Logic</a:t>
            </a:r>
            <a:r>
              <a:rPr kumimoji="1" lang="ko-Kore-KR" altLang="en-US" sz="2000" dirty="0"/>
              <a:t>과 연관성이 높은 기능 구현에 사용</a:t>
            </a:r>
            <a:endParaRPr kumimoji="1" lang="en-US" altLang="ko-Kore-KR" sz="2000" dirty="0"/>
          </a:p>
          <a:p>
            <a:pPr marL="742950" lvl="1" indent="-285750">
              <a:buFontTx/>
              <a:buChar char="-"/>
            </a:pPr>
            <a:r>
              <a:rPr kumimoji="1" lang="ko-Kore-KR" altLang="en-US" sz="2000" dirty="0"/>
              <a:t>사용자 인증</a:t>
            </a:r>
            <a:endParaRPr kumimoji="1" lang="en-US" altLang="ko-Kore-KR" sz="2000" dirty="0"/>
          </a:p>
          <a:p>
            <a:pPr marL="742950" lvl="1" indent="-285750">
              <a:buFontTx/>
              <a:buChar char="-"/>
            </a:pPr>
            <a:r>
              <a:rPr kumimoji="1" lang="en-US" altLang="ko-Kore-KR" sz="2000" dirty="0"/>
              <a:t>API </a:t>
            </a:r>
            <a:r>
              <a:rPr kumimoji="1" lang="ko-Kore-KR" altLang="en-US" sz="2000" dirty="0"/>
              <a:t>처리 내용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282332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51673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 &amp; Interceptor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개념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 </a:t>
            </a:r>
            <a:r>
              <a:rPr kumimoji="1" lang="ko-Kore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구현하기</a:t>
            </a:r>
            <a:endParaRPr kumimoji="1" lang="en-US" altLang="ko-Kore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HandlerInterceptor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구현하기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Filters &amp; Interceptors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Interceptor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D995E9D-2394-8D42-B62D-B1F18DD33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020" y="1532467"/>
            <a:ext cx="6863960" cy="397910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700B0AD-BD85-C543-B27C-B17163F37478}"/>
              </a:ext>
            </a:extLst>
          </p:cNvPr>
          <p:cNvSpPr txBox="1"/>
          <p:nvPr/>
        </p:nvSpPr>
        <p:spPr>
          <a:xfrm>
            <a:off x="2651788" y="5588000"/>
            <a:ext cx="688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서버가 받게되는 모든 요청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응답에 기능을 적용하고 싶을 때는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1B37401F-34D6-E541-BCBF-262F13CBF735}"/>
              </a:ext>
            </a:extLst>
          </p:cNvPr>
          <p:cNvSpPr/>
          <p:nvPr/>
        </p:nvSpPr>
        <p:spPr>
          <a:xfrm>
            <a:off x="3572540" y="1499191"/>
            <a:ext cx="6464595" cy="4093535"/>
          </a:xfrm>
          <a:prstGeom prst="rect">
            <a:avLst/>
          </a:prstGeom>
          <a:noFill/>
          <a:ln w="28575"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Interceptor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BC5B7B-FAD9-E448-B7EF-CEFAD794650F}"/>
              </a:ext>
            </a:extLst>
          </p:cNvPr>
          <p:cNvSpPr/>
          <p:nvPr/>
        </p:nvSpPr>
        <p:spPr>
          <a:xfrm>
            <a:off x="5542993" y="1812852"/>
            <a:ext cx="1403500" cy="15204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Dispatcher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648737-8FB7-7944-AECE-0593B7663248}"/>
              </a:ext>
            </a:extLst>
          </p:cNvPr>
          <p:cNvSpPr/>
          <p:nvPr/>
        </p:nvSpPr>
        <p:spPr>
          <a:xfrm>
            <a:off x="7921142" y="1812852"/>
            <a:ext cx="1403500" cy="7996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Handler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dirty="0"/>
              <a:t>Mapping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EAA48A-3D8D-304C-8BAA-132B4A27ECD5}"/>
              </a:ext>
            </a:extLst>
          </p:cNvPr>
          <p:cNvSpPr/>
          <p:nvPr/>
        </p:nvSpPr>
        <p:spPr>
          <a:xfrm>
            <a:off x="7921142" y="3330219"/>
            <a:ext cx="1403500" cy="649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Controller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6FD1B07-9308-9747-B461-9DA22009171F}"/>
              </a:ext>
            </a:extLst>
          </p:cNvPr>
          <p:cNvSpPr/>
          <p:nvPr/>
        </p:nvSpPr>
        <p:spPr>
          <a:xfrm>
            <a:off x="7921142" y="4385931"/>
            <a:ext cx="1403500" cy="7176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Model</a:t>
            </a:r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0C6F71-E34D-3542-8162-CEDEFBF16E8B}"/>
              </a:ext>
            </a:extLst>
          </p:cNvPr>
          <p:cNvSpPr/>
          <p:nvPr/>
        </p:nvSpPr>
        <p:spPr>
          <a:xfrm>
            <a:off x="5542993" y="4057869"/>
            <a:ext cx="1403500" cy="10457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View</a:t>
            </a:r>
          </a:p>
          <a:p>
            <a:pPr algn="ctr"/>
            <a:r>
              <a:rPr kumimoji="1" lang="en-US" altLang="ko-Kore-KR" dirty="0"/>
              <a:t>Resolver</a:t>
            </a:r>
            <a:endParaRPr kumimoji="1"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9299A0-1D6B-F249-81C7-416E472333C3}"/>
              </a:ext>
            </a:extLst>
          </p:cNvPr>
          <p:cNvSpPr/>
          <p:nvPr/>
        </p:nvSpPr>
        <p:spPr>
          <a:xfrm>
            <a:off x="1546749" y="1812851"/>
            <a:ext cx="1251104" cy="3290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dirty="0">
                <a:solidFill>
                  <a:schemeClr val="tx1"/>
                </a:solidFill>
              </a:rPr>
              <a:t>External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dirty="0">
                <a:solidFill>
                  <a:schemeClr val="tx1"/>
                </a:solidFill>
              </a:rPr>
              <a:t>Client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F6B8A0-0A75-4E4B-8DA5-9DE9D44D99E7}"/>
              </a:ext>
            </a:extLst>
          </p:cNvPr>
          <p:cNvCxnSpPr>
            <a:cxnSpLocks/>
          </p:cNvCxnSpPr>
          <p:nvPr/>
        </p:nvCxnSpPr>
        <p:spPr>
          <a:xfrm>
            <a:off x="2797853" y="2232838"/>
            <a:ext cx="274514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8FFEFE-F560-224A-98B7-97B3446D0C41}"/>
              </a:ext>
            </a:extLst>
          </p:cNvPr>
          <p:cNvCxnSpPr/>
          <p:nvPr/>
        </p:nvCxnSpPr>
        <p:spPr>
          <a:xfrm>
            <a:off x="6946493" y="2232838"/>
            <a:ext cx="9746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60C85D1-7D79-A744-A19D-817202A3A007}"/>
              </a:ext>
            </a:extLst>
          </p:cNvPr>
          <p:cNvCxnSpPr>
            <a:cxnSpLocks/>
          </p:cNvCxnSpPr>
          <p:nvPr/>
        </p:nvCxnSpPr>
        <p:spPr>
          <a:xfrm>
            <a:off x="8906428" y="2612522"/>
            <a:ext cx="0" cy="7101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2F4EF3A-FD31-2148-BEE6-4A11F74C49D5}"/>
              </a:ext>
            </a:extLst>
          </p:cNvPr>
          <p:cNvCxnSpPr/>
          <p:nvPr/>
        </p:nvCxnSpPr>
        <p:spPr>
          <a:xfrm>
            <a:off x="8906428" y="3987202"/>
            <a:ext cx="0" cy="3987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639C1CE-25FA-724E-9142-402E36AEA9C0}"/>
              </a:ext>
            </a:extLst>
          </p:cNvPr>
          <p:cNvCxnSpPr/>
          <p:nvPr/>
        </p:nvCxnSpPr>
        <p:spPr>
          <a:xfrm flipV="1">
            <a:off x="8364167" y="3979657"/>
            <a:ext cx="0" cy="3987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0B7C061-2D6C-BF4D-8C33-E6D1757290D4}"/>
              </a:ext>
            </a:extLst>
          </p:cNvPr>
          <p:cNvCxnSpPr>
            <a:cxnSpLocks/>
          </p:cNvCxnSpPr>
          <p:nvPr/>
        </p:nvCxnSpPr>
        <p:spPr>
          <a:xfrm rot="10800000">
            <a:off x="6946493" y="2950536"/>
            <a:ext cx="1417674" cy="389636"/>
          </a:xfrm>
          <a:prstGeom prst="bentConnector3">
            <a:avLst>
              <a:gd name="adj1" fmla="val -25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5C50B6B-C9C0-3940-B544-06E616604BBA}"/>
              </a:ext>
            </a:extLst>
          </p:cNvPr>
          <p:cNvCxnSpPr/>
          <p:nvPr/>
        </p:nvCxnSpPr>
        <p:spPr>
          <a:xfrm>
            <a:off x="6017804" y="3330219"/>
            <a:ext cx="0" cy="7276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0BD79B3-EC37-6A42-8FEA-282342A91D0B}"/>
              </a:ext>
            </a:extLst>
          </p:cNvPr>
          <p:cNvCxnSpPr>
            <a:cxnSpLocks/>
          </p:cNvCxnSpPr>
          <p:nvPr/>
        </p:nvCxnSpPr>
        <p:spPr>
          <a:xfrm flipH="1">
            <a:off x="2797853" y="2950536"/>
            <a:ext cx="274514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967916-74D5-BD4C-885A-F6E91A27D46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797853" y="4580749"/>
            <a:ext cx="274514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1EF714-4B35-234B-BC71-2A941D377A39}"/>
              </a:ext>
            </a:extLst>
          </p:cNvPr>
          <p:cNvSpPr txBox="1"/>
          <p:nvPr/>
        </p:nvSpPr>
        <p:spPr>
          <a:xfrm>
            <a:off x="5759402" y="1002412"/>
            <a:ext cx="214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Embedded Tomcat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C7A8BD-851C-D347-BA19-18DE4FF056E2}"/>
              </a:ext>
            </a:extLst>
          </p:cNvPr>
          <p:cNvSpPr/>
          <p:nvPr/>
        </p:nvSpPr>
        <p:spPr>
          <a:xfrm>
            <a:off x="3985044" y="1695892"/>
            <a:ext cx="903768" cy="3524694"/>
          </a:xfrm>
          <a:prstGeom prst="rect">
            <a:avLst/>
          </a:prstGeom>
          <a:solidFill>
            <a:schemeClr val="bg1"/>
          </a:solidFill>
          <a:ln w="28575"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Filter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9F6964-20A3-E549-B69D-294EE2E3080F}"/>
              </a:ext>
            </a:extLst>
          </p:cNvPr>
          <p:cNvSpPr/>
          <p:nvPr/>
        </p:nvSpPr>
        <p:spPr>
          <a:xfrm>
            <a:off x="7146797" y="1695892"/>
            <a:ext cx="513790" cy="1644278"/>
          </a:xfrm>
          <a:prstGeom prst="rect">
            <a:avLst/>
          </a:prstGeom>
          <a:solidFill>
            <a:schemeClr val="bg1"/>
          </a:solidFill>
          <a:ln w="28575"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87247-6CB7-B442-B15C-81488B9660DE}"/>
              </a:ext>
            </a:extLst>
          </p:cNvPr>
          <p:cNvSpPr txBox="1"/>
          <p:nvPr/>
        </p:nvSpPr>
        <p:spPr>
          <a:xfrm rot="5400000">
            <a:off x="6757280" y="239261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Interceptor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C16C-B184-9B47-BCEF-74037DB86D7E}"/>
              </a:ext>
            </a:extLst>
          </p:cNvPr>
          <p:cNvSpPr txBox="1"/>
          <p:nvPr/>
        </p:nvSpPr>
        <p:spPr>
          <a:xfrm>
            <a:off x="3118774" y="5860071"/>
            <a:ext cx="595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Filter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S</a:t>
            </a:r>
            <a:r>
              <a:rPr kumimoji="1" lang="en-US" altLang="ko-KR" dirty="0"/>
              <a:t>pring </a:t>
            </a:r>
            <a:r>
              <a:rPr kumimoji="1" lang="ko-KR" altLang="en-US" dirty="0"/>
              <a:t>외부에서</a:t>
            </a:r>
            <a:r>
              <a:rPr kumimoji="1" lang="en-US" altLang="ko-KR" dirty="0"/>
              <a:t>, Interceptor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Spring </a:t>
            </a:r>
            <a:r>
              <a:rPr kumimoji="1" lang="ko-KR" altLang="en-US" dirty="0"/>
              <a:t>내부에서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1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5" grpId="0" animBg="1"/>
      <p:bldP spid="27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Interceptor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5C8B2D-7ACD-0C4E-8654-8D620B99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1954087"/>
            <a:ext cx="9211733" cy="294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B7111C-33E9-8D48-B6D3-BC0BF8B15F9B}"/>
              </a:ext>
            </a:extLst>
          </p:cNvPr>
          <p:cNvSpPr txBox="1"/>
          <p:nvPr/>
        </p:nvSpPr>
        <p:spPr>
          <a:xfrm>
            <a:off x="4623640" y="5113867"/>
            <a:ext cx="294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doFilter</a:t>
            </a:r>
            <a:r>
              <a:rPr kumimoji="1" lang="en-US" altLang="ko-Kore-KR" dirty="0"/>
              <a:t>()</a:t>
            </a:r>
            <a:r>
              <a:rPr kumimoji="1" lang="ko-Kore-KR" altLang="en-US" dirty="0"/>
              <a:t> 함수를 구현한다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033D7-5828-1345-83A8-7BD222C5CCEB}"/>
              </a:ext>
            </a:extLst>
          </p:cNvPr>
          <p:cNvSpPr txBox="1"/>
          <p:nvPr/>
        </p:nvSpPr>
        <p:spPr>
          <a:xfrm>
            <a:off x="1757097" y="1420223"/>
            <a:ext cx="75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Filter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652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Interceptor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5C8B2D-7ACD-0C4E-8654-8D620B99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1954087"/>
            <a:ext cx="9211733" cy="294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B7111C-33E9-8D48-B6D3-BC0BF8B15F9B}"/>
              </a:ext>
            </a:extLst>
          </p:cNvPr>
          <p:cNvSpPr txBox="1"/>
          <p:nvPr/>
        </p:nvSpPr>
        <p:spPr>
          <a:xfrm>
            <a:off x="1839257" y="5037667"/>
            <a:ext cx="851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ko-Kore-KR" altLang="en-US" dirty="0"/>
              <a:t>를 기본 인터페이스로 사용하지 않는다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C6532-243B-9342-9AEF-2E80CC3DE726}"/>
              </a:ext>
            </a:extLst>
          </p:cNvPr>
          <p:cNvSpPr txBox="1"/>
          <p:nvPr/>
        </p:nvSpPr>
        <p:spPr>
          <a:xfrm>
            <a:off x="5557230" y="547793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600" dirty="0"/>
              <a:t>조작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E3B6-ECE4-A94B-8FB2-C3902A6C6F31}"/>
              </a:ext>
            </a:extLst>
          </p:cNvPr>
          <p:cNvSpPr txBox="1"/>
          <p:nvPr/>
        </p:nvSpPr>
        <p:spPr>
          <a:xfrm>
            <a:off x="1757097" y="1420223"/>
            <a:ext cx="75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Filter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91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Interceptor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5C8B2D-7ACD-0C4E-8654-8D620B99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1954087"/>
            <a:ext cx="9211733" cy="294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6918F-4FFC-2B49-B97E-A6ED519F1EDE}"/>
              </a:ext>
            </a:extLst>
          </p:cNvPr>
          <p:cNvSpPr txBox="1"/>
          <p:nvPr/>
        </p:nvSpPr>
        <p:spPr>
          <a:xfrm>
            <a:off x="3399114" y="5037667"/>
            <a:ext cx="539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FilterChain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변수를 사용해 </a:t>
            </a:r>
            <a:r>
              <a:rPr kumimoji="1" lang="en-US" altLang="ko-Kore-KR" dirty="0"/>
              <a:t>filter</a:t>
            </a:r>
            <a:r>
              <a:rPr kumimoji="1" lang="ko-Kore-KR" altLang="en-US" dirty="0"/>
              <a:t>의 전후를 구분한다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DB477-79D6-3140-95A3-255B0D24201D}"/>
              </a:ext>
            </a:extLst>
          </p:cNvPr>
          <p:cNvSpPr txBox="1"/>
          <p:nvPr/>
        </p:nvSpPr>
        <p:spPr>
          <a:xfrm>
            <a:off x="1757097" y="1420223"/>
            <a:ext cx="75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Filter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113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Interceptor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6918F-4FFC-2B49-B97E-A6ED519F1EDE}"/>
              </a:ext>
            </a:extLst>
          </p:cNvPr>
          <p:cNvSpPr txBox="1"/>
          <p:nvPr/>
        </p:nvSpPr>
        <p:spPr>
          <a:xfrm>
            <a:off x="1870697" y="5037667"/>
            <a:ext cx="845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preHandle</a:t>
            </a:r>
            <a:r>
              <a:rPr kumimoji="1" lang="en-US" altLang="ko-Kore-KR" dirty="0"/>
              <a:t>(), </a:t>
            </a:r>
            <a:r>
              <a:rPr kumimoji="1" lang="en-US" altLang="ko-Kore-KR" dirty="0" err="1"/>
              <a:t>postHandle</a:t>
            </a:r>
            <a:r>
              <a:rPr kumimoji="1" lang="en-US" altLang="ko-Kore-KR" dirty="0"/>
              <a:t>(), </a:t>
            </a:r>
            <a:r>
              <a:rPr kumimoji="1" lang="en-US" altLang="ko-Kore-KR" dirty="0" err="1"/>
              <a:t>afterCompletion</a:t>
            </a:r>
            <a:r>
              <a:rPr kumimoji="1" lang="en-US" altLang="ko-Kore-KR" dirty="0"/>
              <a:t>()</a:t>
            </a:r>
            <a:r>
              <a:rPr kumimoji="1" lang="ko-Kore-KR" altLang="en-US" dirty="0"/>
              <a:t>으로 구현할 함수가 나눠져 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2B0E-2340-0F4A-B498-5346821983F4}"/>
              </a:ext>
            </a:extLst>
          </p:cNvPr>
          <p:cNvSpPr txBox="1"/>
          <p:nvPr/>
        </p:nvSpPr>
        <p:spPr>
          <a:xfrm>
            <a:off x="2561431" y="1420223"/>
            <a:ext cx="1459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Interceptor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44875-F2BC-D345-9777-9A99FC0F4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067" y="1985722"/>
            <a:ext cx="6891866" cy="28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7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Filter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Interceptor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6918F-4FFC-2B49-B97E-A6ED519F1EDE}"/>
              </a:ext>
            </a:extLst>
          </p:cNvPr>
          <p:cNvSpPr txBox="1"/>
          <p:nvPr/>
        </p:nvSpPr>
        <p:spPr>
          <a:xfrm>
            <a:off x="3981506" y="503766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ModelAndView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객체를 조작할 수 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55AA97-5DD4-4040-B3D9-39345FD88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56" y="1912087"/>
            <a:ext cx="8450688" cy="3033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8813F1-BEAA-4C42-B92C-9663BA782F6F}"/>
              </a:ext>
            </a:extLst>
          </p:cNvPr>
          <p:cNvSpPr txBox="1"/>
          <p:nvPr/>
        </p:nvSpPr>
        <p:spPr>
          <a:xfrm>
            <a:off x="2561431" y="1420223"/>
            <a:ext cx="1459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Interceptor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642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18911</TotalTime>
  <Words>228</Words>
  <Application>Microsoft Macintosh PowerPoint</Application>
  <PresentationFormat>와이드스크린</PresentationFormat>
  <Paragraphs>66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345</cp:revision>
  <dcterms:created xsi:type="dcterms:W3CDTF">2019-05-07T05:36:17Z</dcterms:created>
  <dcterms:modified xsi:type="dcterms:W3CDTF">2022-02-20T19:15:50Z</dcterms:modified>
</cp:coreProperties>
</file>