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1" r:id="rId3"/>
    <p:sldId id="282" r:id="rId4"/>
    <p:sldId id="296" r:id="rId5"/>
    <p:sldId id="297" r:id="rId6"/>
    <p:sldId id="290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720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2/21/22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4221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3211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2081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5438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Spring Boot Tests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7-3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51673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Testing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 대하여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테스트 작성</a:t>
            </a:r>
            <a:endParaRPr kumimoji="1" lang="en-US" altLang="ko-Kore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Test Driven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Tests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Testing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 대하여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Postman - Home | Facebook">
            <a:extLst>
              <a:ext uri="{FF2B5EF4-FFF2-40B4-BE49-F238E27FC236}">
                <a16:creationId xmlns:a16="http://schemas.microsoft.com/office/drawing/2014/main" id="{60F83E19-28BD-6A48-BCF8-E58DF2F8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60" y="2466765"/>
            <a:ext cx="1924469" cy="19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 파일 업로드 3 | Victor">
            <a:extLst>
              <a:ext uri="{FF2B5EF4-FFF2-40B4-BE49-F238E27FC236}">
                <a16:creationId xmlns:a16="http://schemas.microsoft.com/office/drawing/2014/main" id="{E1FE56FB-F7C8-9A45-AC1A-01C8B652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14" y="2213935"/>
            <a:ext cx="4628819" cy="243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로 구부러진 화살표[C] 1">
            <a:extLst>
              <a:ext uri="{FF2B5EF4-FFF2-40B4-BE49-F238E27FC236}">
                <a16:creationId xmlns:a16="http://schemas.microsoft.com/office/drawing/2014/main" id="{56FAD2D0-B89F-F347-9D95-87F66F3297D8}"/>
              </a:ext>
            </a:extLst>
          </p:cNvPr>
          <p:cNvSpPr/>
          <p:nvPr/>
        </p:nvSpPr>
        <p:spPr>
          <a:xfrm>
            <a:off x="3526971" y="1919235"/>
            <a:ext cx="3476730" cy="381838"/>
          </a:xfrm>
          <a:prstGeom prst="curvedDownArrow">
            <a:avLst/>
          </a:prstGeom>
          <a:solidFill>
            <a:schemeClr val="bg1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04657-4768-4C46-9659-BA8B8F340C34}"/>
              </a:ext>
            </a:extLst>
          </p:cNvPr>
          <p:cNvSpPr txBox="1"/>
          <p:nvPr/>
        </p:nvSpPr>
        <p:spPr>
          <a:xfrm>
            <a:off x="4638256" y="143968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HTTP </a:t>
            </a:r>
            <a:r>
              <a:rPr kumimoji="1" lang="ko-Kore-KR" altLang="en-US" dirty="0"/>
              <a:t>요청</a:t>
            </a:r>
          </a:p>
        </p:txBody>
      </p:sp>
      <p:sp>
        <p:nvSpPr>
          <p:cNvPr id="10" name="아래로 구부러진 화살표[C] 9">
            <a:extLst>
              <a:ext uri="{FF2B5EF4-FFF2-40B4-BE49-F238E27FC236}">
                <a16:creationId xmlns:a16="http://schemas.microsoft.com/office/drawing/2014/main" id="{4A663270-59EC-564E-BD0E-CD2953F4DE3F}"/>
              </a:ext>
            </a:extLst>
          </p:cNvPr>
          <p:cNvSpPr/>
          <p:nvPr/>
        </p:nvSpPr>
        <p:spPr>
          <a:xfrm rot="10800000">
            <a:off x="3526971" y="4575350"/>
            <a:ext cx="3476730" cy="381838"/>
          </a:xfrm>
          <a:prstGeom prst="curvedDownArrow">
            <a:avLst/>
          </a:prstGeom>
          <a:solidFill>
            <a:schemeClr val="bg1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86501-703D-9848-9DA8-D31CE284FD3B}"/>
              </a:ext>
            </a:extLst>
          </p:cNvPr>
          <p:cNvSpPr txBox="1"/>
          <p:nvPr/>
        </p:nvSpPr>
        <p:spPr>
          <a:xfrm>
            <a:off x="4638256" y="5071162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HTTP </a:t>
            </a:r>
            <a:r>
              <a:rPr kumimoji="1" lang="ko-Kore-KR" altLang="en-US" dirty="0"/>
              <a:t>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5E2D0-D881-B241-A00C-7E47AC26BEE4}"/>
              </a:ext>
            </a:extLst>
          </p:cNvPr>
          <p:cNvSpPr txBox="1"/>
          <p:nvPr/>
        </p:nvSpPr>
        <p:spPr>
          <a:xfrm>
            <a:off x="4201891" y="5795910"/>
            <a:ext cx="3788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/>
              <a:t>산출물의 기능적 측면의 테스트</a:t>
            </a:r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Testing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 대하여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8" name="Picture 4" descr="Spring boot 파일 업로드 3 | Victor">
            <a:extLst>
              <a:ext uri="{FF2B5EF4-FFF2-40B4-BE49-F238E27FC236}">
                <a16:creationId xmlns:a16="http://schemas.microsoft.com/office/drawing/2014/main" id="{E1FE56FB-F7C8-9A45-AC1A-01C8B652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91" y="2213935"/>
            <a:ext cx="4628819" cy="243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1BBE66-2828-1840-9AAC-9344362AD6C0}"/>
              </a:ext>
            </a:extLst>
          </p:cNvPr>
          <p:cNvSpPr/>
          <p:nvPr/>
        </p:nvSpPr>
        <p:spPr>
          <a:xfrm>
            <a:off x="7315199" y="1630461"/>
            <a:ext cx="1489166" cy="653142"/>
          </a:xfrm>
          <a:prstGeom prst="rect">
            <a:avLst/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Controller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E3AE1-577A-F342-A407-63E67959E85E}"/>
              </a:ext>
            </a:extLst>
          </p:cNvPr>
          <p:cNvSpPr/>
          <p:nvPr/>
        </p:nvSpPr>
        <p:spPr>
          <a:xfrm>
            <a:off x="7315199" y="3137263"/>
            <a:ext cx="1489166" cy="653142"/>
          </a:xfrm>
          <a:prstGeom prst="rect">
            <a:avLst/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5DD931-98B1-C741-A1AB-6B7035F65408}"/>
              </a:ext>
            </a:extLst>
          </p:cNvPr>
          <p:cNvSpPr/>
          <p:nvPr/>
        </p:nvSpPr>
        <p:spPr>
          <a:xfrm>
            <a:off x="7315199" y="4644065"/>
            <a:ext cx="1489166" cy="653142"/>
          </a:xfrm>
          <a:prstGeom prst="rect">
            <a:avLst/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Repository</a:t>
            </a:r>
            <a:endParaRPr kumimoji="1" lang="ko-Kore-KR" altLang="en-US" dirty="0"/>
          </a:p>
        </p:txBody>
      </p:sp>
      <p:sp>
        <p:nvSpPr>
          <p:cNvPr id="6" name="왼쪽으로 구부러진 화살표[C] 5">
            <a:extLst>
              <a:ext uri="{FF2B5EF4-FFF2-40B4-BE49-F238E27FC236}">
                <a16:creationId xmlns:a16="http://schemas.microsoft.com/office/drawing/2014/main" id="{52680419-634B-1440-8451-474ED2EFC1DC}"/>
              </a:ext>
            </a:extLst>
          </p:cNvPr>
          <p:cNvSpPr/>
          <p:nvPr/>
        </p:nvSpPr>
        <p:spPr>
          <a:xfrm>
            <a:off x="9196251" y="2090057"/>
            <a:ext cx="478972" cy="1338943"/>
          </a:xfrm>
          <a:prstGeom prst="curvedLeftArrow">
            <a:avLst/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왼쪽으로 구부러진 화살표[C] 16">
            <a:extLst>
              <a:ext uri="{FF2B5EF4-FFF2-40B4-BE49-F238E27FC236}">
                <a16:creationId xmlns:a16="http://schemas.microsoft.com/office/drawing/2014/main" id="{FD697C1C-E015-3842-99D9-C8D6F34A55C6}"/>
              </a:ext>
            </a:extLst>
          </p:cNvPr>
          <p:cNvSpPr/>
          <p:nvPr/>
        </p:nvSpPr>
        <p:spPr>
          <a:xfrm>
            <a:off x="9196251" y="3631693"/>
            <a:ext cx="478972" cy="1338943"/>
          </a:xfrm>
          <a:prstGeom prst="curvedLeftArrow">
            <a:avLst/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5EFEA-ADFE-194F-BF52-DDCC114B68E3}"/>
              </a:ext>
            </a:extLst>
          </p:cNvPr>
          <p:cNvSpPr txBox="1"/>
          <p:nvPr/>
        </p:nvSpPr>
        <p:spPr>
          <a:xfrm>
            <a:off x="9953897" y="2574862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DTO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D5F2F-4E8D-9647-A51D-0026D1D5575A}"/>
              </a:ext>
            </a:extLst>
          </p:cNvPr>
          <p:cNvSpPr txBox="1"/>
          <p:nvPr/>
        </p:nvSpPr>
        <p:spPr>
          <a:xfrm>
            <a:off x="9953897" y="41164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Entity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B2E9C-E983-B140-9E2B-5F6BFC223AA2}"/>
              </a:ext>
            </a:extLst>
          </p:cNvPr>
          <p:cNvSpPr txBox="1"/>
          <p:nvPr/>
        </p:nvSpPr>
        <p:spPr>
          <a:xfrm>
            <a:off x="4586615" y="579591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/>
              <a:t>개별 코드 단위의 테스트</a:t>
            </a:r>
          </a:p>
        </p:txBody>
      </p:sp>
    </p:spTree>
    <p:extLst>
      <p:ext uri="{BB962C8B-B14F-4D97-AF65-F5344CB8AC3E}">
        <p14:creationId xmlns:p14="http://schemas.microsoft.com/office/powerpoint/2010/main" val="32559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6" grpId="0" animBg="1"/>
      <p:bldP spid="17" grpId="0" animBg="1"/>
      <p:bldP spid="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Testing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 대하여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BD720-0D07-A649-90BB-71A76362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74" y="1331323"/>
            <a:ext cx="7824651" cy="941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B15400-FC1E-A742-A41C-2AFE29E7A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0" y="2382521"/>
            <a:ext cx="6731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Test Driven Development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D59AB-6514-BA4B-A960-DE63F16A63E9}"/>
              </a:ext>
            </a:extLst>
          </p:cNvPr>
          <p:cNvSpPr txBox="1"/>
          <p:nvPr/>
        </p:nvSpPr>
        <p:spPr>
          <a:xfrm>
            <a:off x="2492803" y="2369067"/>
            <a:ext cx="7206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00" dirty="0">
                <a:solidFill>
                  <a:schemeClr val="accent2"/>
                </a:solidFill>
              </a:rPr>
              <a:t>T</a:t>
            </a:r>
            <a:r>
              <a:rPr kumimoji="1" lang="en-US" altLang="ko-Kore-KR" sz="4800" dirty="0"/>
              <a:t>est </a:t>
            </a:r>
            <a:r>
              <a:rPr kumimoji="1" lang="en-US" altLang="ko-Kore-KR" sz="4800" dirty="0">
                <a:solidFill>
                  <a:schemeClr val="accent2"/>
                </a:solidFill>
              </a:rPr>
              <a:t>D</a:t>
            </a:r>
            <a:r>
              <a:rPr kumimoji="1" lang="en-US" altLang="ko-Kore-KR" sz="4800" dirty="0"/>
              <a:t>riven </a:t>
            </a:r>
            <a:r>
              <a:rPr kumimoji="1" lang="en-US" altLang="ko-Kore-KR" sz="4800" dirty="0">
                <a:solidFill>
                  <a:schemeClr val="accent2"/>
                </a:solidFill>
              </a:rPr>
              <a:t>D</a:t>
            </a:r>
            <a:r>
              <a:rPr kumimoji="1" lang="en-US" altLang="ko-Kore-KR" sz="4800" dirty="0"/>
              <a:t>evelopment</a:t>
            </a:r>
            <a:endParaRPr kumimoji="1" lang="ko-Kore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49D6C-1F89-7541-996F-2F6711EE9A06}"/>
              </a:ext>
            </a:extLst>
          </p:cNvPr>
          <p:cNvSpPr txBox="1"/>
          <p:nvPr/>
        </p:nvSpPr>
        <p:spPr>
          <a:xfrm>
            <a:off x="4817444" y="3353473"/>
            <a:ext cx="255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400" dirty="0"/>
              <a:t>테스트 주도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36D38-C988-2E40-824B-32F5D5E6DDC9}"/>
              </a:ext>
            </a:extLst>
          </p:cNvPr>
          <p:cNvSpPr txBox="1"/>
          <p:nvPr/>
        </p:nvSpPr>
        <p:spPr>
          <a:xfrm>
            <a:off x="2288716" y="4177938"/>
            <a:ext cx="761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실제 작동하는 코드 이전에 통과해야할 테스트를 우선 만드는 개발 방식</a:t>
            </a:r>
          </a:p>
        </p:txBody>
      </p:sp>
    </p:spTree>
    <p:extLst>
      <p:ext uri="{BB962C8B-B14F-4D97-AF65-F5344CB8AC3E}">
        <p14:creationId xmlns:p14="http://schemas.microsoft.com/office/powerpoint/2010/main" val="28233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Test Driven Development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44D0754-FC3F-BD46-97EF-C4D2B4C85C66}"/>
              </a:ext>
            </a:extLst>
          </p:cNvPr>
          <p:cNvSpPr/>
          <p:nvPr/>
        </p:nvSpPr>
        <p:spPr>
          <a:xfrm>
            <a:off x="2917615" y="1678298"/>
            <a:ext cx="1806216" cy="916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실패할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테스트 작성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D1EBB9-B2F7-6148-B9C3-94D3F87D986B}"/>
              </a:ext>
            </a:extLst>
          </p:cNvPr>
          <p:cNvSpPr/>
          <p:nvPr/>
        </p:nvSpPr>
        <p:spPr>
          <a:xfrm>
            <a:off x="5015924" y="4316995"/>
            <a:ext cx="1806216" cy="916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테스트를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통과하는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코드 작성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2B75D3-53B7-914E-B183-4CEABD906D29}"/>
              </a:ext>
            </a:extLst>
          </p:cNvPr>
          <p:cNvSpPr/>
          <p:nvPr/>
        </p:nvSpPr>
        <p:spPr>
          <a:xfrm>
            <a:off x="819306" y="4316995"/>
            <a:ext cx="1806216" cy="9168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작성된 코드 수정</a:t>
            </a:r>
          </a:p>
        </p:txBody>
      </p:sp>
      <p:sp>
        <p:nvSpPr>
          <p:cNvPr id="10" name="아래로 구부러진 화살표[C] 9">
            <a:extLst>
              <a:ext uri="{FF2B5EF4-FFF2-40B4-BE49-F238E27FC236}">
                <a16:creationId xmlns:a16="http://schemas.microsoft.com/office/drawing/2014/main" id="{AD150BCF-9E52-834B-8F26-A1830F7FB8A7}"/>
              </a:ext>
            </a:extLst>
          </p:cNvPr>
          <p:cNvSpPr/>
          <p:nvPr/>
        </p:nvSpPr>
        <p:spPr>
          <a:xfrm rot="3600000">
            <a:off x="4482946" y="2767465"/>
            <a:ext cx="2452619" cy="52244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아래로 구부러진 화살표[C] 14">
            <a:extLst>
              <a:ext uri="{FF2B5EF4-FFF2-40B4-BE49-F238E27FC236}">
                <a16:creationId xmlns:a16="http://schemas.microsoft.com/office/drawing/2014/main" id="{A70E001F-B5D0-6349-B882-08C6F92C23E3}"/>
              </a:ext>
            </a:extLst>
          </p:cNvPr>
          <p:cNvSpPr/>
          <p:nvPr/>
        </p:nvSpPr>
        <p:spPr>
          <a:xfrm rot="10800000">
            <a:off x="2563305" y="4987181"/>
            <a:ext cx="2452619" cy="52244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아래로 구부러진 화살표[C] 15">
            <a:extLst>
              <a:ext uri="{FF2B5EF4-FFF2-40B4-BE49-F238E27FC236}">
                <a16:creationId xmlns:a16="http://schemas.microsoft.com/office/drawing/2014/main" id="{B44E0120-2780-3C47-B7AD-8602C383854F}"/>
              </a:ext>
            </a:extLst>
          </p:cNvPr>
          <p:cNvSpPr/>
          <p:nvPr/>
        </p:nvSpPr>
        <p:spPr>
          <a:xfrm rot="18000000">
            <a:off x="705882" y="2745261"/>
            <a:ext cx="2452619" cy="52244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0AD7-4D69-C14D-9CD7-39006DD1C80F}"/>
              </a:ext>
            </a:extLst>
          </p:cNvPr>
          <p:cNvSpPr txBox="1"/>
          <p:nvPr/>
        </p:nvSpPr>
        <p:spPr>
          <a:xfrm>
            <a:off x="7494537" y="2370857"/>
            <a:ext cx="3527927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테스트 작성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테스트 실행 및 실패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테스트를 통과하는 코드 작성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테스트 통과 확인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코드 정리 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리펙토링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89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23152</TotalTime>
  <Words>123</Words>
  <Application>Microsoft Macintosh PowerPoint</Application>
  <PresentationFormat>와이드스크린</PresentationFormat>
  <Paragraphs>44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347</cp:revision>
  <dcterms:created xsi:type="dcterms:W3CDTF">2019-05-07T05:36:17Z</dcterms:created>
  <dcterms:modified xsi:type="dcterms:W3CDTF">2022-02-23T20:15:28Z</dcterms:modified>
</cp:coreProperties>
</file>