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9" r:id="rId2"/>
    <p:sldId id="281" r:id="rId3"/>
    <p:sldId id="282" r:id="rId4"/>
    <p:sldId id="892" r:id="rId5"/>
    <p:sldId id="299" r:id="rId6"/>
    <p:sldId id="894" r:id="rId7"/>
    <p:sldId id="733" r:id="rId8"/>
    <p:sldId id="734" r:id="rId9"/>
    <p:sldId id="735" r:id="rId10"/>
    <p:sldId id="736" r:id="rId11"/>
    <p:sldId id="732" r:id="rId12"/>
    <p:sldId id="737" r:id="rId13"/>
    <p:sldId id="738" r:id="rId14"/>
    <p:sldId id="739" r:id="rId15"/>
    <p:sldId id="740" r:id="rId16"/>
    <p:sldId id="741" r:id="rId17"/>
    <p:sldId id="890" r:id="rId18"/>
    <p:sldId id="880" r:id="rId19"/>
    <p:sldId id="881" r:id="rId20"/>
    <p:sldId id="882" r:id="rId21"/>
    <p:sldId id="891" r:id="rId22"/>
    <p:sldId id="883" r:id="rId23"/>
    <p:sldId id="884" r:id="rId24"/>
    <p:sldId id="885" r:id="rId25"/>
    <p:sldId id="886" r:id="rId26"/>
    <p:sldId id="893" r:id="rId27"/>
    <p:sldId id="879" r:id="rId28"/>
    <p:sldId id="887" r:id="rId29"/>
    <p:sldId id="888" r:id="rId30"/>
    <p:sldId id="8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2"/>
    <p:restoredTop sz="94499"/>
  </p:normalViewPr>
  <p:slideViewPr>
    <p:cSldViewPr snapToGrid="0" snapToObjects="1">
      <p:cViewPr varScale="1">
        <p:scale>
          <a:sx n="151" d="100"/>
          <a:sy n="151" d="100"/>
        </p:scale>
        <p:origin x="1536" y="19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2/28/22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70547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1859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Auth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&amp; HTTPS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8-1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D6ADF-45F4-CD4D-ADCA-FD0BFAE55B53}"/>
              </a:ext>
            </a:extLst>
          </p:cNvPr>
          <p:cNvSpPr txBox="1"/>
          <p:nvPr/>
        </p:nvSpPr>
        <p:spPr>
          <a:xfrm>
            <a:off x="4703516" y="24468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로그인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1CDBBCFC-CD32-7448-AC7E-40141697ABCC}"/>
              </a:ext>
            </a:extLst>
          </p:cNvPr>
          <p:cNvSpPr/>
          <p:nvPr/>
        </p:nvSpPr>
        <p:spPr>
          <a:xfrm>
            <a:off x="4180430" y="2816150"/>
            <a:ext cx="2466754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아래로 구부러진 화살표[C] 4">
            <a:extLst>
              <a:ext uri="{FF2B5EF4-FFF2-40B4-BE49-F238E27FC236}">
                <a16:creationId xmlns:a16="http://schemas.microsoft.com/office/drawing/2014/main" id="{474C6E3D-0C3A-DC41-A6D9-27665C6CAA68}"/>
              </a:ext>
            </a:extLst>
          </p:cNvPr>
          <p:cNvSpPr/>
          <p:nvPr/>
        </p:nvSpPr>
        <p:spPr>
          <a:xfrm>
            <a:off x="8633637" y="2024616"/>
            <a:ext cx="1467293" cy="382772"/>
          </a:xfrm>
          <a:prstGeom prst="curvedDown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DC52E-167E-E746-BDB5-1A410E366EDC}"/>
              </a:ext>
            </a:extLst>
          </p:cNvPr>
          <p:cNvSpPr txBox="1"/>
          <p:nvPr/>
        </p:nvSpPr>
        <p:spPr>
          <a:xfrm>
            <a:off x="8299522" y="155479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sessionid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UserInfo</a:t>
            </a:r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DFC7F915-AABB-F04A-963A-D11A7DDC038D}"/>
              </a:ext>
            </a:extLst>
          </p:cNvPr>
          <p:cNvSpPr/>
          <p:nvPr/>
        </p:nvSpPr>
        <p:spPr>
          <a:xfrm flipH="1">
            <a:off x="4558768" y="3867297"/>
            <a:ext cx="2088416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AEC80-FD0E-C148-9483-E9C9C9F530F0}"/>
              </a:ext>
            </a:extLst>
          </p:cNvPr>
          <p:cNvSpPr txBox="1"/>
          <p:nvPr/>
        </p:nvSpPr>
        <p:spPr>
          <a:xfrm>
            <a:off x="5038561" y="4081278"/>
            <a:ext cx="112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sessionid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반환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BA061-1282-5B4D-9BD5-1668DF1F241E}"/>
              </a:ext>
            </a:extLst>
          </p:cNvPr>
          <p:cNvSpPr txBox="1"/>
          <p:nvPr/>
        </p:nvSpPr>
        <p:spPr>
          <a:xfrm>
            <a:off x="3323658" y="51139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endParaRPr kumimoji="1"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70777-B215-F144-9CD6-136CCAD9F69B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6" name="그림 1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05F1435F-F1A9-C841-B6E4-2710978DC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D6ADF-45F4-CD4D-ADCA-FD0BFAE55B53}"/>
              </a:ext>
            </a:extLst>
          </p:cNvPr>
          <p:cNvSpPr txBox="1"/>
          <p:nvPr/>
        </p:nvSpPr>
        <p:spPr>
          <a:xfrm>
            <a:off x="4818932" y="24468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모든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1CDBBCFC-CD32-7448-AC7E-40141697ABCC}"/>
              </a:ext>
            </a:extLst>
          </p:cNvPr>
          <p:cNvSpPr/>
          <p:nvPr/>
        </p:nvSpPr>
        <p:spPr>
          <a:xfrm>
            <a:off x="4180430" y="2816150"/>
            <a:ext cx="2466754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아래로 구부러진 화살표[C] 4">
            <a:extLst>
              <a:ext uri="{FF2B5EF4-FFF2-40B4-BE49-F238E27FC236}">
                <a16:creationId xmlns:a16="http://schemas.microsoft.com/office/drawing/2014/main" id="{474C6E3D-0C3A-DC41-A6D9-27665C6CAA68}"/>
              </a:ext>
            </a:extLst>
          </p:cNvPr>
          <p:cNvSpPr/>
          <p:nvPr/>
        </p:nvSpPr>
        <p:spPr>
          <a:xfrm flipH="1">
            <a:off x="8617367" y="2024616"/>
            <a:ext cx="1499834" cy="382772"/>
          </a:xfrm>
          <a:prstGeom prst="curvedDown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DC52E-167E-E746-BDB5-1A410E366EDC}"/>
              </a:ext>
            </a:extLst>
          </p:cNvPr>
          <p:cNvSpPr txBox="1"/>
          <p:nvPr/>
        </p:nvSpPr>
        <p:spPr>
          <a:xfrm>
            <a:off x="8299522" y="155479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sessionid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UserInfo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CCE09-67D5-AD47-8742-5329463DA435}"/>
              </a:ext>
            </a:extLst>
          </p:cNvPr>
          <p:cNvSpPr txBox="1"/>
          <p:nvPr/>
        </p:nvSpPr>
        <p:spPr>
          <a:xfrm>
            <a:off x="4740384" y="307087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r>
              <a:rPr kumimoji="1" lang="en-US" altLang="ko-Kore-KR" sz="1400" dirty="0"/>
              <a:t> </a:t>
            </a:r>
            <a:r>
              <a:rPr kumimoji="1" lang="ko-Kore-KR" altLang="en-US" sz="1400" dirty="0"/>
              <a:t>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FEF4B-EFCB-4E4F-B2DF-A4075B0D596E}"/>
              </a:ext>
            </a:extLst>
          </p:cNvPr>
          <p:cNvSpPr txBox="1"/>
          <p:nvPr/>
        </p:nvSpPr>
        <p:spPr>
          <a:xfrm>
            <a:off x="3323658" y="51139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endParaRPr kumimoji="1" lang="ko-Kore-KR" altLang="en-US" sz="1400" dirty="0"/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224FECF7-56B4-FC4B-B036-D8C1B3A0D88D}"/>
              </a:ext>
            </a:extLst>
          </p:cNvPr>
          <p:cNvCxnSpPr>
            <a:stCxn id="16" idx="3"/>
            <a:endCxn id="15" idx="2"/>
          </p:cNvCxnSpPr>
          <p:nvPr/>
        </p:nvCxnSpPr>
        <p:spPr>
          <a:xfrm flipV="1">
            <a:off x="4248911" y="3378654"/>
            <a:ext cx="1164895" cy="1889188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D20682-69BD-E347-A240-471B4D8F904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8" name="그림 1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4CD9248-85F7-3E44-A567-1B78867E3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D6ADF-45F4-CD4D-ADCA-FD0BFAE55B53}"/>
              </a:ext>
            </a:extLst>
          </p:cNvPr>
          <p:cNvSpPr txBox="1"/>
          <p:nvPr/>
        </p:nvSpPr>
        <p:spPr>
          <a:xfrm>
            <a:off x="4818932" y="24468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모든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1CDBBCFC-CD32-7448-AC7E-40141697ABCC}"/>
              </a:ext>
            </a:extLst>
          </p:cNvPr>
          <p:cNvSpPr/>
          <p:nvPr/>
        </p:nvSpPr>
        <p:spPr>
          <a:xfrm>
            <a:off x="4180430" y="2816150"/>
            <a:ext cx="2466754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FEF4B-EFCB-4E4F-B2DF-A4075B0D596E}"/>
              </a:ext>
            </a:extLst>
          </p:cNvPr>
          <p:cNvSpPr txBox="1"/>
          <p:nvPr/>
        </p:nvSpPr>
        <p:spPr>
          <a:xfrm>
            <a:off x="3323658" y="51139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F9374-7365-C34D-8A84-81748D98A7A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3" name="그림 12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61122A9-7615-CD41-8E30-577E72B8C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6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D6ADF-45F4-CD4D-ADCA-FD0BFAE55B53}"/>
              </a:ext>
            </a:extLst>
          </p:cNvPr>
          <p:cNvSpPr txBox="1"/>
          <p:nvPr/>
        </p:nvSpPr>
        <p:spPr>
          <a:xfrm>
            <a:off x="4818932" y="24468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모든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1CDBBCFC-CD32-7448-AC7E-40141697ABCC}"/>
              </a:ext>
            </a:extLst>
          </p:cNvPr>
          <p:cNvSpPr/>
          <p:nvPr/>
        </p:nvSpPr>
        <p:spPr>
          <a:xfrm>
            <a:off x="4180430" y="2816150"/>
            <a:ext cx="2466754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CCE09-67D5-AD47-8742-5329463DA435}"/>
              </a:ext>
            </a:extLst>
          </p:cNvPr>
          <p:cNvSpPr txBox="1"/>
          <p:nvPr/>
        </p:nvSpPr>
        <p:spPr>
          <a:xfrm>
            <a:off x="4740384" y="307087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r>
              <a:rPr kumimoji="1" lang="en-US" altLang="ko-Kore-KR" sz="1400" dirty="0"/>
              <a:t> </a:t>
            </a:r>
            <a:r>
              <a:rPr kumimoji="1" lang="ko-Kore-KR" altLang="en-US" sz="1400" dirty="0"/>
              <a:t>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FEF4B-EFCB-4E4F-B2DF-A4075B0D596E}"/>
              </a:ext>
            </a:extLst>
          </p:cNvPr>
          <p:cNvSpPr txBox="1"/>
          <p:nvPr/>
        </p:nvSpPr>
        <p:spPr>
          <a:xfrm>
            <a:off x="3323658" y="51139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endParaRPr kumimoji="1" lang="ko-Kore-KR" altLang="en-US" sz="1400" dirty="0"/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224FECF7-56B4-FC4B-B036-D8C1B3A0D88D}"/>
              </a:ext>
            </a:extLst>
          </p:cNvPr>
          <p:cNvCxnSpPr>
            <a:stCxn id="16" idx="3"/>
            <a:endCxn id="15" idx="2"/>
          </p:cNvCxnSpPr>
          <p:nvPr/>
        </p:nvCxnSpPr>
        <p:spPr>
          <a:xfrm flipV="1">
            <a:off x="4248911" y="3378654"/>
            <a:ext cx="1164895" cy="1889188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25DCF4-B65D-F742-AA2C-BEBEE6F2180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4" name="그림 1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9DA5514F-6612-7A4A-9B21-D703936B2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7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D6ADF-45F4-CD4D-ADCA-FD0BFAE55B53}"/>
              </a:ext>
            </a:extLst>
          </p:cNvPr>
          <p:cNvSpPr txBox="1"/>
          <p:nvPr/>
        </p:nvSpPr>
        <p:spPr>
          <a:xfrm>
            <a:off x="4818932" y="24468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모든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1CDBBCFC-CD32-7448-AC7E-40141697ABCC}"/>
              </a:ext>
            </a:extLst>
          </p:cNvPr>
          <p:cNvSpPr/>
          <p:nvPr/>
        </p:nvSpPr>
        <p:spPr>
          <a:xfrm>
            <a:off x="4180430" y="2816150"/>
            <a:ext cx="2466754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아래로 구부러진 화살표[C] 4">
            <a:extLst>
              <a:ext uri="{FF2B5EF4-FFF2-40B4-BE49-F238E27FC236}">
                <a16:creationId xmlns:a16="http://schemas.microsoft.com/office/drawing/2014/main" id="{474C6E3D-0C3A-DC41-A6D9-27665C6CAA68}"/>
              </a:ext>
            </a:extLst>
          </p:cNvPr>
          <p:cNvSpPr/>
          <p:nvPr/>
        </p:nvSpPr>
        <p:spPr>
          <a:xfrm flipH="1">
            <a:off x="8617367" y="2024616"/>
            <a:ext cx="1499834" cy="382772"/>
          </a:xfrm>
          <a:prstGeom prst="curvedDown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DC52E-167E-E746-BDB5-1A410E366EDC}"/>
              </a:ext>
            </a:extLst>
          </p:cNvPr>
          <p:cNvSpPr txBox="1"/>
          <p:nvPr/>
        </p:nvSpPr>
        <p:spPr>
          <a:xfrm>
            <a:off x="8299522" y="155479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sessionid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UserInfo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CCE09-67D5-AD47-8742-5329463DA435}"/>
              </a:ext>
            </a:extLst>
          </p:cNvPr>
          <p:cNvSpPr txBox="1"/>
          <p:nvPr/>
        </p:nvSpPr>
        <p:spPr>
          <a:xfrm>
            <a:off x="4740384" y="307087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r>
              <a:rPr kumimoji="1" lang="en-US" altLang="ko-Kore-KR" sz="1400" dirty="0"/>
              <a:t> </a:t>
            </a:r>
            <a:r>
              <a:rPr kumimoji="1" lang="ko-Kore-KR" altLang="en-US" sz="1400" dirty="0"/>
              <a:t>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FEF4B-EFCB-4E4F-B2DF-A4075B0D596E}"/>
              </a:ext>
            </a:extLst>
          </p:cNvPr>
          <p:cNvSpPr txBox="1"/>
          <p:nvPr/>
        </p:nvSpPr>
        <p:spPr>
          <a:xfrm>
            <a:off x="3323658" y="51139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endParaRPr kumimoji="1" lang="ko-Kore-KR" altLang="en-US" sz="1400" dirty="0"/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224FECF7-56B4-FC4B-B036-D8C1B3A0D88D}"/>
              </a:ext>
            </a:extLst>
          </p:cNvPr>
          <p:cNvCxnSpPr>
            <a:stCxn id="16" idx="3"/>
            <a:endCxn id="15" idx="2"/>
          </p:cNvCxnSpPr>
          <p:nvPr/>
        </p:nvCxnSpPr>
        <p:spPr>
          <a:xfrm flipV="1">
            <a:off x="4248911" y="3378654"/>
            <a:ext cx="1164895" cy="1889188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567B94-B186-154A-ACD0-55AEACE3697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8" name="그림 1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AB660A98-B4FF-5543-B461-E03DFE333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6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D6ADF-45F4-CD4D-ADCA-FD0BFAE55B53}"/>
              </a:ext>
            </a:extLst>
          </p:cNvPr>
          <p:cNvSpPr txBox="1"/>
          <p:nvPr/>
        </p:nvSpPr>
        <p:spPr>
          <a:xfrm>
            <a:off x="4818932" y="24468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모든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1CDBBCFC-CD32-7448-AC7E-40141697ABCC}"/>
              </a:ext>
            </a:extLst>
          </p:cNvPr>
          <p:cNvSpPr/>
          <p:nvPr/>
        </p:nvSpPr>
        <p:spPr>
          <a:xfrm>
            <a:off x="4180430" y="2816150"/>
            <a:ext cx="2466754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아래로 구부러진 화살표[C] 4">
            <a:extLst>
              <a:ext uri="{FF2B5EF4-FFF2-40B4-BE49-F238E27FC236}">
                <a16:creationId xmlns:a16="http://schemas.microsoft.com/office/drawing/2014/main" id="{474C6E3D-0C3A-DC41-A6D9-27665C6CAA68}"/>
              </a:ext>
            </a:extLst>
          </p:cNvPr>
          <p:cNvSpPr/>
          <p:nvPr/>
        </p:nvSpPr>
        <p:spPr>
          <a:xfrm flipH="1">
            <a:off x="8617367" y="2024616"/>
            <a:ext cx="1499834" cy="382772"/>
          </a:xfrm>
          <a:prstGeom prst="curvedDown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DC52E-167E-E746-BDB5-1A410E366EDC}"/>
              </a:ext>
            </a:extLst>
          </p:cNvPr>
          <p:cNvSpPr txBox="1"/>
          <p:nvPr/>
        </p:nvSpPr>
        <p:spPr>
          <a:xfrm>
            <a:off x="8299522" y="155479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sessionid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UserInfo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CCE09-67D5-AD47-8742-5329463DA435}"/>
              </a:ext>
            </a:extLst>
          </p:cNvPr>
          <p:cNvSpPr txBox="1"/>
          <p:nvPr/>
        </p:nvSpPr>
        <p:spPr>
          <a:xfrm>
            <a:off x="4740384" y="307087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r>
              <a:rPr kumimoji="1" lang="en-US" altLang="ko-Kore-KR" sz="1400" dirty="0"/>
              <a:t> </a:t>
            </a:r>
            <a:r>
              <a:rPr kumimoji="1" lang="ko-Kore-KR" altLang="en-US" sz="1400" dirty="0"/>
              <a:t>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FEF4B-EFCB-4E4F-B2DF-A4075B0D596E}"/>
              </a:ext>
            </a:extLst>
          </p:cNvPr>
          <p:cNvSpPr txBox="1"/>
          <p:nvPr/>
        </p:nvSpPr>
        <p:spPr>
          <a:xfrm>
            <a:off x="3323658" y="51139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sessionid</a:t>
            </a:r>
            <a:endParaRPr kumimoji="1" lang="ko-Kore-KR" altLang="en-US" sz="1400" dirty="0"/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224FECF7-56B4-FC4B-B036-D8C1B3A0D88D}"/>
              </a:ext>
            </a:extLst>
          </p:cNvPr>
          <p:cNvCxnSpPr>
            <a:stCxn id="16" idx="3"/>
            <a:endCxn id="15" idx="2"/>
          </p:cNvCxnSpPr>
          <p:nvPr/>
        </p:nvCxnSpPr>
        <p:spPr>
          <a:xfrm flipV="1">
            <a:off x="4248911" y="3378654"/>
            <a:ext cx="1164895" cy="1889188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FCFF22-78EA-EF4A-B696-7CFDFDDF9975}"/>
              </a:ext>
            </a:extLst>
          </p:cNvPr>
          <p:cNvSpPr txBox="1"/>
          <p:nvPr/>
        </p:nvSpPr>
        <p:spPr>
          <a:xfrm>
            <a:off x="8385282" y="482244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로그인</a:t>
            </a:r>
            <a:r>
              <a:rPr kumimoji="1" lang="ko-KR" altLang="en-US" dirty="0"/>
              <a:t> 여부 판단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3EC26-5637-8D4D-8249-D1DBD94CCD3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8" name="그림 1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D7EAF6E1-A8BE-3E47-B56E-75B0F4717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2EC6C3F-42D8-134E-A84E-2D40428D72EF}"/>
              </a:ext>
            </a:extLst>
          </p:cNvPr>
          <p:cNvGrpSpPr/>
          <p:nvPr/>
        </p:nvGrpSpPr>
        <p:grpSpPr>
          <a:xfrm>
            <a:off x="1819130" y="4144188"/>
            <a:ext cx="8553740" cy="1325686"/>
            <a:chOff x="2057553" y="4484714"/>
            <a:chExt cx="8553740" cy="1325686"/>
          </a:xfrm>
        </p:grpSpPr>
        <p:pic>
          <p:nvPicPr>
            <p:cNvPr id="7" name="Picture 6" descr="Key free icon">
              <a:extLst>
                <a:ext uri="{FF2B5EF4-FFF2-40B4-BE49-F238E27FC236}">
                  <a16:creationId xmlns:a16="http://schemas.microsoft.com/office/drawing/2014/main" id="{5BC0E41A-FD19-4745-8EE3-6D3ACC8FC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553" y="4632100"/>
              <a:ext cx="940828" cy="94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23572F-18BD-2647-994F-D032AE92E2B5}"/>
                </a:ext>
              </a:extLst>
            </p:cNvPr>
            <p:cNvSpPr txBox="1"/>
            <p:nvPr/>
          </p:nvSpPr>
          <p:spPr>
            <a:xfrm>
              <a:off x="3309915" y="4484714"/>
              <a:ext cx="1261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2800" dirty="0"/>
                <a:t>암호화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7293AF-FD12-3044-ACBB-3042AA861FCC}"/>
                </a:ext>
              </a:extLst>
            </p:cNvPr>
            <p:cNvSpPr txBox="1"/>
            <p:nvPr/>
          </p:nvSpPr>
          <p:spPr>
            <a:xfrm>
              <a:off x="3309915" y="5102514"/>
              <a:ext cx="7301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2000" dirty="0"/>
                <a:t>특정 규칙</a:t>
              </a:r>
              <a:r>
                <a:rPr kumimoji="1" lang="en-US" altLang="ko-Kore-KR" sz="2000" dirty="0"/>
                <a:t>(</a:t>
              </a:r>
              <a:r>
                <a:rPr kumimoji="1" lang="ko-Kore-KR" altLang="en-US" sz="2000" dirty="0"/>
                <a:t>알고리즘</a:t>
              </a:r>
              <a:r>
                <a:rPr kumimoji="1" lang="en-US" altLang="ko-Kore-KR" sz="2000" dirty="0"/>
                <a:t>)</a:t>
              </a:r>
              <a:r>
                <a:rPr kumimoji="1" lang="ko-Kore-KR" altLang="en-US" sz="2000" dirty="0"/>
                <a:t>을 가지고 평범한 데이터를</a:t>
              </a:r>
              <a:r>
                <a:rPr kumimoji="1" lang="en-US" altLang="ko-Kore-KR" sz="2000" dirty="0"/>
                <a:t> </a:t>
              </a:r>
              <a:r>
                <a:rPr kumimoji="1" lang="ko-Kore-KR" altLang="en-US" sz="2000" dirty="0"/>
                <a:t>제</a:t>
              </a:r>
              <a:r>
                <a:rPr kumimoji="1" lang="en-US" altLang="ko-Kore-KR" sz="2000" dirty="0"/>
                <a:t>3</a:t>
              </a:r>
              <a:r>
                <a:rPr kumimoji="1" lang="ko-Kore-KR" altLang="en-US" sz="2000" dirty="0"/>
                <a:t>자가 확인할 수 없도록 정보를 숨기는 과정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A0862D-B2C3-4048-8E5A-2084DE835905}"/>
              </a:ext>
            </a:extLst>
          </p:cNvPr>
          <p:cNvSpPr txBox="1"/>
          <p:nvPr/>
        </p:nvSpPr>
        <p:spPr>
          <a:xfrm>
            <a:off x="7166344" y="44542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평문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1B960-4922-9246-8E1C-A8BE250F9EE4}"/>
              </a:ext>
            </a:extLst>
          </p:cNvPr>
          <p:cNvSpPr txBox="1"/>
          <p:nvPr/>
        </p:nvSpPr>
        <p:spPr>
          <a:xfrm>
            <a:off x="5456568" y="54698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암호문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280DD3-0BE4-9140-8322-75BE479411FD}"/>
              </a:ext>
            </a:extLst>
          </p:cNvPr>
          <p:cNvSpPr/>
          <p:nvPr/>
        </p:nvSpPr>
        <p:spPr>
          <a:xfrm>
            <a:off x="6570921" y="4761988"/>
            <a:ext cx="1765005" cy="3945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061750-C140-494A-8919-5AC0399040D8}"/>
              </a:ext>
            </a:extLst>
          </p:cNvPr>
          <p:cNvSpPr/>
          <p:nvPr/>
        </p:nvSpPr>
        <p:spPr>
          <a:xfrm>
            <a:off x="4650149" y="5064722"/>
            <a:ext cx="2335442" cy="3945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F3516-C1D0-BB4B-9165-F6867ADDF0BB}"/>
              </a:ext>
            </a:extLst>
          </p:cNvPr>
          <p:cNvSpPr txBox="1"/>
          <p:nvPr/>
        </p:nvSpPr>
        <p:spPr>
          <a:xfrm>
            <a:off x="2172364" y="1882051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TLS</a:t>
            </a:r>
            <a:endParaRPr kumimoji="1" lang="ko-Kore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80CC4-A105-E449-B44F-68F1E961A729}"/>
              </a:ext>
            </a:extLst>
          </p:cNvPr>
          <p:cNvSpPr txBox="1"/>
          <p:nvPr/>
        </p:nvSpPr>
        <p:spPr>
          <a:xfrm>
            <a:off x="2265951" y="2594432"/>
            <a:ext cx="7827784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dirty="0"/>
              <a:t>컴퓨터 네트워크 상에 정보를 안전하게 공유하기 위한 암호화 규칙</a:t>
            </a:r>
            <a:endParaRPr kumimoji="1" lang="en-US" altLang="ko-Kore-KR" sz="2000" dirty="0"/>
          </a:p>
          <a:p>
            <a:pPr>
              <a:lnSpc>
                <a:spcPct val="150000"/>
              </a:lnSpc>
            </a:pPr>
            <a:r>
              <a:rPr kumimoji="1" lang="ko-Kore-KR" altLang="en-US" sz="2000" dirty="0"/>
              <a:t>흔히 말하는 </a:t>
            </a:r>
            <a:r>
              <a:rPr kumimoji="1" lang="en-US" altLang="ko-Kore-KR" sz="2000" dirty="0"/>
              <a:t>H</a:t>
            </a:r>
            <a:r>
              <a:rPr kumimoji="1" lang="en-US" altLang="ko-KR" sz="2000" dirty="0"/>
              <a:t>TTPS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HTTP</a:t>
            </a:r>
            <a:r>
              <a:rPr kumimoji="1" lang="ko-KR" altLang="en-US" sz="2000" dirty="0"/>
              <a:t>에 </a:t>
            </a:r>
            <a:r>
              <a:rPr kumimoji="1" lang="en-US" altLang="ko-KR" sz="2000" dirty="0"/>
              <a:t>TLS</a:t>
            </a:r>
            <a:r>
              <a:rPr kumimoji="1" lang="ko-KR" altLang="en-US" sz="2000" dirty="0"/>
              <a:t>가 적용된 형태이다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27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4" grpId="0" animBg="1"/>
      <p:bldP spid="4" grpId="1" animBg="1"/>
      <p:bldP spid="13" grpId="0" animBg="1"/>
      <p:bldP spid="13" grpId="1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7" name="Picture 6" descr="Key free icon">
            <a:extLst>
              <a:ext uri="{FF2B5EF4-FFF2-40B4-BE49-F238E27FC236}">
                <a16:creationId xmlns:a16="http://schemas.microsoft.com/office/drawing/2014/main" id="{5BC0E41A-FD19-4745-8EE3-6D3ACC8F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96" y="2275367"/>
            <a:ext cx="2307266" cy="23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3572F-18BD-2647-994F-D032AE92E2B5}"/>
              </a:ext>
            </a:extLst>
          </p:cNvPr>
          <p:cNvSpPr txBox="1"/>
          <p:nvPr/>
        </p:nvSpPr>
        <p:spPr>
          <a:xfrm>
            <a:off x="4331502" y="2509283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293AF-FD12-3044-ACBB-3042AA861FCC}"/>
              </a:ext>
            </a:extLst>
          </p:cNvPr>
          <p:cNvSpPr txBox="1"/>
          <p:nvPr/>
        </p:nvSpPr>
        <p:spPr>
          <a:xfrm>
            <a:off x="4158854" y="3827721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비대칭키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396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30" name="Picture 6" descr="Key free icon">
            <a:extLst>
              <a:ext uri="{FF2B5EF4-FFF2-40B4-BE49-F238E27FC236}">
                <a16:creationId xmlns:a16="http://schemas.microsoft.com/office/drawing/2014/main" id="{9E6EFBCC-7E15-B94A-BFA4-EC5573DB3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96" y="2275367"/>
            <a:ext cx="2307266" cy="23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F1F00-DA59-6147-B336-723ECB8FB991}"/>
              </a:ext>
            </a:extLst>
          </p:cNvPr>
          <p:cNvSpPr txBox="1"/>
          <p:nvPr/>
        </p:nvSpPr>
        <p:spPr>
          <a:xfrm>
            <a:off x="4331502" y="2509283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BB47-3144-5945-ADD9-905C9875A282}"/>
              </a:ext>
            </a:extLst>
          </p:cNvPr>
          <p:cNvSpPr txBox="1"/>
          <p:nvPr/>
        </p:nvSpPr>
        <p:spPr>
          <a:xfrm>
            <a:off x="4158854" y="3827721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비대칭키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0D75A-4A41-DD46-B697-CE6882F1A751}"/>
              </a:ext>
            </a:extLst>
          </p:cNvPr>
          <p:cNvSpPr txBox="1"/>
          <p:nvPr/>
        </p:nvSpPr>
        <p:spPr>
          <a:xfrm>
            <a:off x="7291666" y="2509283"/>
            <a:ext cx="434445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같은</a:t>
            </a:r>
            <a:r>
              <a:rPr kumimoji="1" lang="ko-KR" altLang="en-US" dirty="0"/>
              <a:t> 키를 사용하여 암호화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빠르고 자원 소모가 적음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양측이 동일한 키를 가지고 있어야 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 err="1"/>
              <a:t>대칭키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F21BCC-673D-2F48-A3C4-9E58157B2644}"/>
              </a:ext>
            </a:extLst>
          </p:cNvPr>
          <p:cNvSpPr/>
          <p:nvPr/>
        </p:nvSpPr>
        <p:spPr>
          <a:xfrm>
            <a:off x="4158854" y="2275367"/>
            <a:ext cx="2824812" cy="8931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BB4EB-E625-3644-BC83-948B383A5D3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</p:spTree>
    <p:extLst>
      <p:ext uri="{BB962C8B-B14F-4D97-AF65-F5344CB8AC3E}">
        <p14:creationId xmlns:p14="http://schemas.microsoft.com/office/powerpoint/2010/main" val="147435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30" name="Picture 6" descr="Key free icon">
            <a:extLst>
              <a:ext uri="{FF2B5EF4-FFF2-40B4-BE49-F238E27FC236}">
                <a16:creationId xmlns:a16="http://schemas.microsoft.com/office/drawing/2014/main" id="{9E6EFBCC-7E15-B94A-BFA4-EC5573DB3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96" y="2275367"/>
            <a:ext cx="2307266" cy="23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F1F00-DA59-6147-B336-723ECB8FB991}"/>
              </a:ext>
            </a:extLst>
          </p:cNvPr>
          <p:cNvSpPr txBox="1"/>
          <p:nvPr/>
        </p:nvSpPr>
        <p:spPr>
          <a:xfrm>
            <a:off x="4331502" y="2509283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BB47-3144-5945-ADD9-905C9875A282}"/>
              </a:ext>
            </a:extLst>
          </p:cNvPr>
          <p:cNvSpPr txBox="1"/>
          <p:nvPr/>
        </p:nvSpPr>
        <p:spPr>
          <a:xfrm>
            <a:off x="4158854" y="3827721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비대칭키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0D75A-4A41-DD46-B697-CE6882F1A751}"/>
              </a:ext>
            </a:extLst>
          </p:cNvPr>
          <p:cNvSpPr txBox="1"/>
          <p:nvPr/>
        </p:nvSpPr>
        <p:spPr>
          <a:xfrm>
            <a:off x="7291666" y="2509283"/>
            <a:ext cx="474438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서로 다른 키를 사용하여 암호화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개인 키를 공개하지 않아 보안이 뛰어남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하드웨어 자원 소모가 큼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암호화 </a:t>
            </a:r>
            <a:r>
              <a:rPr kumimoji="1" lang="ko-KR" altLang="en-US" dirty="0" err="1"/>
              <a:t>복호화</a:t>
            </a:r>
            <a:r>
              <a:rPr kumimoji="1" lang="ko-KR" altLang="en-US" dirty="0"/>
              <a:t> 시간이 </a:t>
            </a:r>
            <a:r>
              <a:rPr kumimoji="1" lang="ko-KR" altLang="en-US" dirty="0" err="1"/>
              <a:t>오래걸림</a:t>
            </a:r>
            <a:endParaRPr kumimoji="1"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C7DCC-0D8F-5E4A-BAD6-B494C3A4B542}"/>
              </a:ext>
            </a:extLst>
          </p:cNvPr>
          <p:cNvSpPr/>
          <p:nvPr/>
        </p:nvSpPr>
        <p:spPr>
          <a:xfrm>
            <a:off x="4158854" y="3642763"/>
            <a:ext cx="2824812" cy="8931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A615C-56A9-B942-BC0E-EDCCF913CBF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</p:spTree>
    <p:extLst>
      <p:ext uri="{BB962C8B-B14F-4D97-AF65-F5344CB8AC3E}">
        <p14:creationId xmlns:p14="http://schemas.microsoft.com/office/powerpoint/2010/main" val="279818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93490"/>
            <a:ext cx="6064542" cy="12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HTTPS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 &amp; HTTPS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DDBB47-3144-5945-ADD9-905C9875A282}"/>
              </a:ext>
            </a:extLst>
          </p:cNvPr>
          <p:cNvSpPr txBox="1"/>
          <p:nvPr/>
        </p:nvSpPr>
        <p:spPr>
          <a:xfrm>
            <a:off x="5851503" y="3540923"/>
            <a:ext cx="48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14" name="Picture 6" descr="Key free icon">
            <a:extLst>
              <a:ext uri="{FF2B5EF4-FFF2-40B4-BE49-F238E27FC236}">
                <a16:creationId xmlns:a16="http://schemas.microsoft.com/office/drawing/2014/main" id="{924524B7-205D-1041-B849-CF98DDA8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557" y="2672041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B591FE-EDB2-9C4F-BEF2-5EF4769860D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151BC-5374-8049-8C47-24CC715A9D0E}"/>
              </a:ext>
            </a:extLst>
          </p:cNvPr>
          <p:cNvSpPr txBox="1"/>
          <p:nvPr/>
        </p:nvSpPr>
        <p:spPr>
          <a:xfrm>
            <a:off x="1494071" y="161392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E2E3D-C535-134B-83C7-300D8443C0AE}"/>
              </a:ext>
            </a:extLst>
          </p:cNvPr>
          <p:cNvSpPr txBox="1"/>
          <p:nvPr/>
        </p:nvSpPr>
        <p:spPr>
          <a:xfrm>
            <a:off x="2354384" y="2969125"/>
            <a:ext cx="194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He</a:t>
            </a:r>
            <a:r>
              <a:rPr kumimoji="1" lang="en-US" altLang="ko-KR" sz="2400" dirty="0"/>
              <a:t>llo World!</a:t>
            </a:r>
            <a:endParaRPr kumimoji="1" lang="ko-Kore-KR" altLang="en-US" sz="24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33B4C0B-9316-A240-85D5-522F9E72E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17421"/>
              </p:ext>
            </p:extLst>
          </p:nvPr>
        </p:nvGraphicFramePr>
        <p:xfrm>
          <a:off x="1676397" y="4272817"/>
          <a:ext cx="883920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134">
                  <a:extLst>
                    <a:ext uri="{9D8B030D-6E8A-4147-A177-3AD203B41FA5}">
                      <a16:colId xmlns:a16="http://schemas.microsoft.com/office/drawing/2014/main" val="4022868627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439159348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3866315213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2721884063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2410924569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2362709169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1396292819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3515259231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2846526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z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1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2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j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63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2DCC6A-D037-334F-AB22-8E706C11DE1F}"/>
              </a:ext>
            </a:extLst>
          </p:cNvPr>
          <p:cNvSpPr txBox="1"/>
          <p:nvPr/>
        </p:nvSpPr>
        <p:spPr>
          <a:xfrm>
            <a:off x="7891182" y="2969125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/>
              <a:t>Pm</a:t>
            </a:r>
            <a:r>
              <a:rPr kumimoji="1" lang="en-US" altLang="ko-KR" sz="2400" dirty="0" err="1"/>
              <a:t>ttw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Ewztl</a:t>
            </a:r>
            <a:r>
              <a:rPr kumimoji="1" lang="en-US" altLang="ko-KR" sz="2400" dirty="0"/>
              <a:t>!</a:t>
            </a:r>
            <a:endParaRPr kumimoji="1" lang="ko-Kore-KR" altLang="en-US" sz="2400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0D74D64B-60FF-0745-ACF1-00D4FEA1BAD2}"/>
              </a:ext>
            </a:extLst>
          </p:cNvPr>
          <p:cNvSpPr/>
          <p:nvPr/>
        </p:nvSpPr>
        <p:spPr>
          <a:xfrm>
            <a:off x="4671843" y="3044305"/>
            <a:ext cx="618684" cy="33981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9FF62494-3D48-7748-9E48-6227EB80E374}"/>
              </a:ext>
            </a:extLst>
          </p:cNvPr>
          <p:cNvSpPr/>
          <p:nvPr/>
        </p:nvSpPr>
        <p:spPr>
          <a:xfrm>
            <a:off x="6901468" y="3030051"/>
            <a:ext cx="618684" cy="33981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178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7" grpId="0"/>
      <p:bldP spid="5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DDBB47-3144-5945-ADD9-905C9875A282}"/>
              </a:ext>
            </a:extLst>
          </p:cNvPr>
          <p:cNvSpPr txBox="1"/>
          <p:nvPr/>
        </p:nvSpPr>
        <p:spPr>
          <a:xfrm>
            <a:off x="5326788" y="4030379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개인키</a:t>
            </a:r>
            <a:endParaRPr kumimoji="1" lang="ko-Kore-KR" altLang="en-US" dirty="0"/>
          </a:p>
        </p:txBody>
      </p:sp>
      <p:pic>
        <p:nvPicPr>
          <p:cNvPr id="10" name="Picture 6" descr="Key free icon">
            <a:extLst>
              <a:ext uri="{FF2B5EF4-FFF2-40B4-BE49-F238E27FC236}">
                <a16:creationId xmlns:a16="http://schemas.microsoft.com/office/drawing/2014/main" id="{F036919B-E7C1-934A-A2AD-AFA6A979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2537359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319CE4-9277-A543-97BE-5BA5B2897998}"/>
              </a:ext>
            </a:extLst>
          </p:cNvPr>
          <p:cNvSpPr txBox="1"/>
          <p:nvPr/>
        </p:nvSpPr>
        <p:spPr>
          <a:xfrm>
            <a:off x="5326788" y="2787134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공개키</a:t>
            </a:r>
            <a:endParaRPr kumimoji="1" lang="ko-Kore-KR" altLang="en-US" dirty="0"/>
          </a:p>
        </p:txBody>
      </p:sp>
      <p:pic>
        <p:nvPicPr>
          <p:cNvPr id="14" name="Picture 6" descr="Key free icon">
            <a:extLst>
              <a:ext uri="{FF2B5EF4-FFF2-40B4-BE49-F238E27FC236}">
                <a16:creationId xmlns:a16="http://schemas.microsoft.com/office/drawing/2014/main" id="{924524B7-205D-1041-B849-CF98DDA8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3855796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rver free icon">
            <a:extLst>
              <a:ext uri="{FF2B5EF4-FFF2-40B4-BE49-F238E27FC236}">
                <a16:creationId xmlns:a16="http://schemas.microsoft.com/office/drawing/2014/main" id="{11DEFD8C-415E-344F-8816-7F4EBDD7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6" y="2787134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37BF5-9D5C-7140-8429-A3BBD3A11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558" y="2787134"/>
            <a:ext cx="3661606" cy="15256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B591FE-EDB2-9C4F-BEF2-5EF4769860D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151BC-5374-8049-8C47-24CC715A9D0E}"/>
              </a:ext>
            </a:extLst>
          </p:cNvPr>
          <p:cNvSpPr txBox="1"/>
          <p:nvPr/>
        </p:nvSpPr>
        <p:spPr>
          <a:xfrm>
            <a:off x="1314535" y="161392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비대칭키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976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" name="Picture 6" descr="Key free icon">
            <a:extLst>
              <a:ext uri="{FF2B5EF4-FFF2-40B4-BE49-F238E27FC236}">
                <a16:creationId xmlns:a16="http://schemas.microsoft.com/office/drawing/2014/main" id="{F036919B-E7C1-934A-A2AD-AFA6A979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2537359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ey free icon">
            <a:extLst>
              <a:ext uri="{FF2B5EF4-FFF2-40B4-BE49-F238E27FC236}">
                <a16:creationId xmlns:a16="http://schemas.microsoft.com/office/drawing/2014/main" id="{924524B7-205D-1041-B849-CF98DDA8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3855796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rver free icon">
            <a:extLst>
              <a:ext uri="{FF2B5EF4-FFF2-40B4-BE49-F238E27FC236}">
                <a16:creationId xmlns:a16="http://schemas.microsoft.com/office/drawing/2014/main" id="{11DEFD8C-415E-344F-8816-7F4EBDD7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6" y="2787134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37BF5-9D5C-7140-8429-A3BBD3A11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558" y="2787134"/>
            <a:ext cx="3661606" cy="1525670"/>
          </a:xfrm>
          <a:prstGeom prst="rect">
            <a:avLst/>
          </a:prstGeom>
        </p:spPr>
      </p:pic>
      <p:sp>
        <p:nvSpPr>
          <p:cNvPr id="2" name="아래로 구부러진 화살표[C] 1">
            <a:extLst>
              <a:ext uri="{FF2B5EF4-FFF2-40B4-BE49-F238E27FC236}">
                <a16:creationId xmlns:a16="http://schemas.microsoft.com/office/drawing/2014/main" id="{F92D4AB9-D58A-F549-A57F-689D61E91FF7}"/>
              </a:ext>
            </a:extLst>
          </p:cNvPr>
          <p:cNvSpPr/>
          <p:nvPr/>
        </p:nvSpPr>
        <p:spPr>
          <a:xfrm>
            <a:off x="5411972" y="1973833"/>
            <a:ext cx="2785730" cy="563526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6CCB3-C156-EA44-AEE9-DE13D4DE0246}"/>
              </a:ext>
            </a:extLst>
          </p:cNvPr>
          <p:cNvSpPr txBox="1"/>
          <p:nvPr/>
        </p:nvSpPr>
        <p:spPr>
          <a:xfrm>
            <a:off x="5326788" y="4030379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개인키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77791B-5AF2-F14B-94A7-057319A7C66E}"/>
              </a:ext>
            </a:extLst>
          </p:cNvPr>
          <p:cNvSpPr txBox="1"/>
          <p:nvPr/>
        </p:nvSpPr>
        <p:spPr>
          <a:xfrm>
            <a:off x="5326788" y="2787134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공개키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F0D10-F34E-1F47-AFE4-CA337E8D091D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3F094-71A0-784E-B9F2-A9A8D5D9AAF7}"/>
              </a:ext>
            </a:extLst>
          </p:cNvPr>
          <p:cNvSpPr txBox="1"/>
          <p:nvPr/>
        </p:nvSpPr>
        <p:spPr>
          <a:xfrm>
            <a:off x="1314535" y="161392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비대칭키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205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" name="Picture 6" descr="Key free icon">
            <a:extLst>
              <a:ext uri="{FF2B5EF4-FFF2-40B4-BE49-F238E27FC236}">
                <a16:creationId xmlns:a16="http://schemas.microsoft.com/office/drawing/2014/main" id="{F036919B-E7C1-934A-A2AD-AFA6A979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2537359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ey free icon">
            <a:extLst>
              <a:ext uri="{FF2B5EF4-FFF2-40B4-BE49-F238E27FC236}">
                <a16:creationId xmlns:a16="http://schemas.microsoft.com/office/drawing/2014/main" id="{924524B7-205D-1041-B849-CF98DDA8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3855796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rver free icon">
            <a:extLst>
              <a:ext uri="{FF2B5EF4-FFF2-40B4-BE49-F238E27FC236}">
                <a16:creationId xmlns:a16="http://schemas.microsoft.com/office/drawing/2014/main" id="{11DEFD8C-415E-344F-8816-7F4EBDD7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6" y="2787134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로 구부러진 화살표[C] 1">
            <a:extLst>
              <a:ext uri="{FF2B5EF4-FFF2-40B4-BE49-F238E27FC236}">
                <a16:creationId xmlns:a16="http://schemas.microsoft.com/office/drawing/2014/main" id="{F92D4AB9-D58A-F549-A57F-689D61E91FF7}"/>
              </a:ext>
            </a:extLst>
          </p:cNvPr>
          <p:cNvSpPr/>
          <p:nvPr/>
        </p:nvSpPr>
        <p:spPr>
          <a:xfrm>
            <a:off x="5411972" y="1973833"/>
            <a:ext cx="2785730" cy="563526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4098" name="Picture 2" descr="Secret free icon">
            <a:extLst>
              <a:ext uri="{FF2B5EF4-FFF2-40B4-BE49-F238E27FC236}">
                <a16:creationId xmlns:a16="http://schemas.microsoft.com/office/drawing/2014/main" id="{878B026D-D383-BA49-BF3A-21F1DD60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17" y="2537359"/>
            <a:ext cx="1783282" cy="178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EF04B3-764D-4649-941A-CD151B820DB9}"/>
              </a:ext>
            </a:extLst>
          </p:cNvPr>
          <p:cNvSpPr txBox="1"/>
          <p:nvPr/>
        </p:nvSpPr>
        <p:spPr>
          <a:xfrm>
            <a:off x="5326788" y="4030379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개인키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FAF9A-4231-2643-8386-421E708860F4}"/>
              </a:ext>
            </a:extLst>
          </p:cNvPr>
          <p:cNvSpPr txBox="1"/>
          <p:nvPr/>
        </p:nvSpPr>
        <p:spPr>
          <a:xfrm>
            <a:off x="5326788" y="2787134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공개키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1E56C-E884-F04D-9F30-8AA561515F0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1F649-1EC1-2246-BD22-3D815B1F46C6}"/>
              </a:ext>
            </a:extLst>
          </p:cNvPr>
          <p:cNvSpPr txBox="1"/>
          <p:nvPr/>
        </p:nvSpPr>
        <p:spPr>
          <a:xfrm>
            <a:off x="1314535" y="161392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비대칭키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520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" name="Picture 6" descr="Key free icon">
            <a:extLst>
              <a:ext uri="{FF2B5EF4-FFF2-40B4-BE49-F238E27FC236}">
                <a16:creationId xmlns:a16="http://schemas.microsoft.com/office/drawing/2014/main" id="{F036919B-E7C1-934A-A2AD-AFA6A979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2537359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ey free icon">
            <a:extLst>
              <a:ext uri="{FF2B5EF4-FFF2-40B4-BE49-F238E27FC236}">
                <a16:creationId xmlns:a16="http://schemas.microsoft.com/office/drawing/2014/main" id="{924524B7-205D-1041-B849-CF98DDA8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3855796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rver free icon">
            <a:extLst>
              <a:ext uri="{FF2B5EF4-FFF2-40B4-BE49-F238E27FC236}">
                <a16:creationId xmlns:a16="http://schemas.microsoft.com/office/drawing/2014/main" id="{11DEFD8C-415E-344F-8816-7F4EBDD7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6" y="2787134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로 구부러진 화살표[C] 1">
            <a:extLst>
              <a:ext uri="{FF2B5EF4-FFF2-40B4-BE49-F238E27FC236}">
                <a16:creationId xmlns:a16="http://schemas.microsoft.com/office/drawing/2014/main" id="{F92D4AB9-D58A-F549-A57F-689D61E91FF7}"/>
              </a:ext>
            </a:extLst>
          </p:cNvPr>
          <p:cNvSpPr/>
          <p:nvPr/>
        </p:nvSpPr>
        <p:spPr>
          <a:xfrm>
            <a:off x="5411972" y="1973833"/>
            <a:ext cx="2785730" cy="563526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4098" name="Picture 2" descr="Secret free icon">
            <a:extLst>
              <a:ext uri="{FF2B5EF4-FFF2-40B4-BE49-F238E27FC236}">
                <a16:creationId xmlns:a16="http://schemas.microsoft.com/office/drawing/2014/main" id="{878B026D-D383-BA49-BF3A-21F1DD60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17" y="2537359"/>
            <a:ext cx="1783282" cy="178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lose free icon">
            <a:extLst>
              <a:ext uri="{FF2B5EF4-FFF2-40B4-BE49-F238E27FC236}">
                <a16:creationId xmlns:a16="http://schemas.microsoft.com/office/drawing/2014/main" id="{E59C956F-2317-8A42-A15F-43D680FD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1688" y="1500684"/>
            <a:ext cx="946298" cy="9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D17681-AE70-6E41-9FB5-48087BE83DBE}"/>
              </a:ext>
            </a:extLst>
          </p:cNvPr>
          <p:cNvSpPr txBox="1"/>
          <p:nvPr/>
        </p:nvSpPr>
        <p:spPr>
          <a:xfrm>
            <a:off x="5326788" y="4030379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개인키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46891-23F2-6642-B368-E21F5A6CF0CD}"/>
              </a:ext>
            </a:extLst>
          </p:cNvPr>
          <p:cNvSpPr txBox="1"/>
          <p:nvPr/>
        </p:nvSpPr>
        <p:spPr>
          <a:xfrm>
            <a:off x="5326788" y="2787134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공개키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2305C-996B-A546-A1CF-3B59F5452380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9A58F-40CA-A64C-A78F-F1E43DC70683}"/>
              </a:ext>
            </a:extLst>
          </p:cNvPr>
          <p:cNvSpPr txBox="1"/>
          <p:nvPr/>
        </p:nvSpPr>
        <p:spPr>
          <a:xfrm>
            <a:off x="1314535" y="161392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비대칭키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729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" name="Picture 6" descr="Key free icon">
            <a:extLst>
              <a:ext uri="{FF2B5EF4-FFF2-40B4-BE49-F238E27FC236}">
                <a16:creationId xmlns:a16="http://schemas.microsoft.com/office/drawing/2014/main" id="{F036919B-E7C1-934A-A2AD-AFA6A979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2537359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ey free icon">
            <a:extLst>
              <a:ext uri="{FF2B5EF4-FFF2-40B4-BE49-F238E27FC236}">
                <a16:creationId xmlns:a16="http://schemas.microsoft.com/office/drawing/2014/main" id="{924524B7-205D-1041-B849-CF98DDA8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47" y="3855796"/>
            <a:ext cx="868882" cy="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erver free icon">
            <a:extLst>
              <a:ext uri="{FF2B5EF4-FFF2-40B4-BE49-F238E27FC236}">
                <a16:creationId xmlns:a16="http://schemas.microsoft.com/office/drawing/2014/main" id="{11DEFD8C-415E-344F-8816-7F4EBDD7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6" y="2787134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D17681-AE70-6E41-9FB5-48087BE83DBE}"/>
              </a:ext>
            </a:extLst>
          </p:cNvPr>
          <p:cNvSpPr txBox="1"/>
          <p:nvPr/>
        </p:nvSpPr>
        <p:spPr>
          <a:xfrm>
            <a:off x="5326788" y="4030379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개인키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46891-23F2-6642-B368-E21F5A6CF0CD}"/>
              </a:ext>
            </a:extLst>
          </p:cNvPr>
          <p:cNvSpPr txBox="1"/>
          <p:nvPr/>
        </p:nvSpPr>
        <p:spPr>
          <a:xfrm>
            <a:off x="5326788" y="2787134"/>
            <a:ext cx="87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공개키</a:t>
            </a:r>
            <a:endParaRPr kumimoji="1" lang="ko-Kore-KR" altLang="en-US" dirty="0"/>
          </a:p>
        </p:txBody>
      </p:sp>
      <p:sp>
        <p:nvSpPr>
          <p:cNvPr id="13" name="아래로 구부러진 화살표[C] 12">
            <a:extLst>
              <a:ext uri="{FF2B5EF4-FFF2-40B4-BE49-F238E27FC236}">
                <a16:creationId xmlns:a16="http://schemas.microsoft.com/office/drawing/2014/main" id="{326C6293-A672-F94C-9A61-939428CE1803}"/>
              </a:ext>
            </a:extLst>
          </p:cNvPr>
          <p:cNvSpPr/>
          <p:nvPr/>
        </p:nvSpPr>
        <p:spPr>
          <a:xfrm flipV="1">
            <a:off x="5411972" y="4760400"/>
            <a:ext cx="2785730" cy="563525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6CC686-AA44-9749-BB3D-CD093E0F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558" y="2787134"/>
            <a:ext cx="3661606" cy="1525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BDC2ED-3E8D-FB45-BDE7-9E98CA3B9E4B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25468-01FF-3B4D-956E-F6BDD1EDA6FF}"/>
              </a:ext>
            </a:extLst>
          </p:cNvPr>
          <p:cNvSpPr txBox="1"/>
          <p:nvPr/>
        </p:nvSpPr>
        <p:spPr>
          <a:xfrm>
            <a:off x="1314535" y="161392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비대칭키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52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30" name="Picture 6" descr="Key free icon">
            <a:extLst>
              <a:ext uri="{FF2B5EF4-FFF2-40B4-BE49-F238E27FC236}">
                <a16:creationId xmlns:a16="http://schemas.microsoft.com/office/drawing/2014/main" id="{9E6EFBCC-7E15-B94A-BFA4-EC5573DB3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96" y="2275367"/>
            <a:ext cx="2307266" cy="23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F1F00-DA59-6147-B336-723ECB8FB991}"/>
              </a:ext>
            </a:extLst>
          </p:cNvPr>
          <p:cNvSpPr txBox="1"/>
          <p:nvPr/>
        </p:nvSpPr>
        <p:spPr>
          <a:xfrm>
            <a:off x="4331502" y="2509283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BB47-3144-5945-ADD9-905C9875A282}"/>
              </a:ext>
            </a:extLst>
          </p:cNvPr>
          <p:cNvSpPr txBox="1"/>
          <p:nvPr/>
        </p:nvSpPr>
        <p:spPr>
          <a:xfrm>
            <a:off x="4158854" y="3827721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err="1"/>
              <a:t>비대칭키</a:t>
            </a:r>
            <a:r>
              <a:rPr kumimoji="1" lang="ko-KR" altLang="en-US" sz="2800" dirty="0"/>
              <a:t> 암호화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0D75A-4A41-DD46-B697-CE6882F1A751}"/>
              </a:ext>
            </a:extLst>
          </p:cNvPr>
          <p:cNvSpPr txBox="1"/>
          <p:nvPr/>
        </p:nvSpPr>
        <p:spPr>
          <a:xfrm>
            <a:off x="7328736" y="3101314"/>
            <a:ext cx="3025187" cy="6553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800" dirty="0"/>
              <a:t>TLS</a:t>
            </a:r>
            <a:r>
              <a:rPr kumimoji="1" lang="ko-Kore-KR" altLang="en-US" sz="2800" dirty="0"/>
              <a:t>는 둘 다 사용</a:t>
            </a:r>
            <a:r>
              <a:rPr kumimoji="1" lang="en-US" altLang="ko-Kore-KR" sz="2800" dirty="0"/>
              <a:t>!</a:t>
            </a:r>
            <a:endParaRPr kumimoji="1"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BB4EB-E625-3644-BC83-948B383A5D3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</p:spTree>
    <p:extLst>
      <p:ext uri="{BB962C8B-B14F-4D97-AF65-F5344CB8AC3E}">
        <p14:creationId xmlns:p14="http://schemas.microsoft.com/office/powerpoint/2010/main" val="258207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26" name="Picture 2" descr="Browser free icon">
            <a:extLst>
              <a:ext uri="{FF2B5EF4-FFF2-40B4-BE49-F238E27FC236}">
                <a16:creationId xmlns:a16="http://schemas.microsoft.com/office/drawing/2014/main" id="{E61C4F88-9F68-0644-96A0-FDE80556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82" y="2688126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free icon">
            <a:extLst>
              <a:ext uri="{FF2B5EF4-FFF2-40B4-BE49-F238E27FC236}">
                <a16:creationId xmlns:a16="http://schemas.microsoft.com/office/drawing/2014/main" id="{2C0A934A-3EF7-C747-991F-70598F5E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56" y="2688126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로 구부러진 화살표[C] 5">
            <a:extLst>
              <a:ext uri="{FF2B5EF4-FFF2-40B4-BE49-F238E27FC236}">
                <a16:creationId xmlns:a16="http://schemas.microsoft.com/office/drawing/2014/main" id="{DC25EE8D-759D-FE4B-AC5C-C01DA64EE29C}"/>
              </a:ext>
            </a:extLst>
          </p:cNvPr>
          <p:cNvSpPr/>
          <p:nvPr/>
        </p:nvSpPr>
        <p:spPr>
          <a:xfrm>
            <a:off x="4703135" y="2324707"/>
            <a:ext cx="2785730" cy="563526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F3EFE-C730-6B4E-A37E-DD8D6431682A}"/>
              </a:ext>
            </a:extLst>
          </p:cNvPr>
          <p:cNvSpPr txBox="1"/>
          <p:nvPr/>
        </p:nvSpPr>
        <p:spPr>
          <a:xfrm>
            <a:off x="4429518" y="178627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요청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사용 가능한 암호화 방식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9062A-FD58-F047-8AA4-B516C6D4D04B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</p:spTree>
    <p:extLst>
      <p:ext uri="{BB962C8B-B14F-4D97-AF65-F5344CB8AC3E}">
        <p14:creationId xmlns:p14="http://schemas.microsoft.com/office/powerpoint/2010/main" val="1477567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26" name="Picture 2" descr="Browser free icon">
            <a:extLst>
              <a:ext uri="{FF2B5EF4-FFF2-40B4-BE49-F238E27FC236}">
                <a16:creationId xmlns:a16="http://schemas.microsoft.com/office/drawing/2014/main" id="{E61C4F88-9F68-0644-96A0-FDE80556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82" y="2688126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free icon">
            <a:extLst>
              <a:ext uri="{FF2B5EF4-FFF2-40B4-BE49-F238E27FC236}">
                <a16:creationId xmlns:a16="http://schemas.microsoft.com/office/drawing/2014/main" id="{2C0A934A-3EF7-C747-991F-70598F5E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56" y="2688126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로 구부러진 화살표[C] 5">
            <a:extLst>
              <a:ext uri="{FF2B5EF4-FFF2-40B4-BE49-F238E27FC236}">
                <a16:creationId xmlns:a16="http://schemas.microsoft.com/office/drawing/2014/main" id="{DC25EE8D-759D-FE4B-AC5C-C01DA64EE29C}"/>
              </a:ext>
            </a:extLst>
          </p:cNvPr>
          <p:cNvSpPr/>
          <p:nvPr/>
        </p:nvSpPr>
        <p:spPr>
          <a:xfrm>
            <a:off x="4703135" y="2324707"/>
            <a:ext cx="2785730" cy="563526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아래로 구부러진 화살표[C] 7">
            <a:extLst>
              <a:ext uri="{FF2B5EF4-FFF2-40B4-BE49-F238E27FC236}">
                <a16:creationId xmlns:a16="http://schemas.microsoft.com/office/drawing/2014/main" id="{EADE813C-CCBC-FF4A-8ABC-F8B17B5B7B78}"/>
              </a:ext>
            </a:extLst>
          </p:cNvPr>
          <p:cNvSpPr/>
          <p:nvPr/>
        </p:nvSpPr>
        <p:spPr>
          <a:xfrm flipH="1" flipV="1">
            <a:off x="4703135" y="4369980"/>
            <a:ext cx="2785730" cy="563525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6BCAA-B14E-C44A-9940-E44DC76A0ECD}"/>
              </a:ext>
            </a:extLst>
          </p:cNvPr>
          <p:cNvSpPr txBox="1"/>
          <p:nvPr/>
        </p:nvSpPr>
        <p:spPr>
          <a:xfrm>
            <a:off x="4455170" y="5114261"/>
            <a:ext cx="32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선택한 암호화 방식 및 인증서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EBA30-5063-3E46-946F-BC21FC65FCF9}"/>
              </a:ext>
            </a:extLst>
          </p:cNvPr>
          <p:cNvSpPr txBox="1"/>
          <p:nvPr/>
        </p:nvSpPr>
        <p:spPr>
          <a:xfrm>
            <a:off x="4429518" y="178627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요청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사용 가능한 암호화 방식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29DAB-717A-C34C-9DEF-AED67D4CB6C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</p:spTree>
    <p:extLst>
      <p:ext uri="{BB962C8B-B14F-4D97-AF65-F5344CB8AC3E}">
        <p14:creationId xmlns:p14="http://schemas.microsoft.com/office/powerpoint/2010/main" val="4178754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26" name="Picture 2" descr="Browser free icon">
            <a:extLst>
              <a:ext uri="{FF2B5EF4-FFF2-40B4-BE49-F238E27FC236}">
                <a16:creationId xmlns:a16="http://schemas.microsoft.com/office/drawing/2014/main" id="{E61C4F88-9F68-0644-96A0-FDE80556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82" y="2688126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free icon">
            <a:extLst>
              <a:ext uri="{FF2B5EF4-FFF2-40B4-BE49-F238E27FC236}">
                <a16:creationId xmlns:a16="http://schemas.microsoft.com/office/drawing/2014/main" id="{2C0A934A-3EF7-C747-991F-70598F5E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56" y="2688126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로 구부러진 화살표[C] 5">
            <a:extLst>
              <a:ext uri="{FF2B5EF4-FFF2-40B4-BE49-F238E27FC236}">
                <a16:creationId xmlns:a16="http://schemas.microsoft.com/office/drawing/2014/main" id="{DC25EE8D-759D-FE4B-AC5C-C01DA64EE29C}"/>
              </a:ext>
            </a:extLst>
          </p:cNvPr>
          <p:cNvSpPr/>
          <p:nvPr/>
        </p:nvSpPr>
        <p:spPr>
          <a:xfrm>
            <a:off x="4703135" y="2324707"/>
            <a:ext cx="2785730" cy="563526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8" name="Picture 2" descr="Secret free icon">
            <a:extLst>
              <a:ext uri="{FF2B5EF4-FFF2-40B4-BE49-F238E27FC236}">
                <a16:creationId xmlns:a16="http://schemas.microsoft.com/office/drawing/2014/main" id="{41A9BB52-A7D0-F946-9EFB-6ED454B3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44" y="1474102"/>
            <a:ext cx="754912" cy="7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cret free icon">
            <a:extLst>
              <a:ext uri="{FF2B5EF4-FFF2-40B4-BE49-F238E27FC236}">
                <a16:creationId xmlns:a16="http://schemas.microsoft.com/office/drawing/2014/main" id="{72F7E22A-D45D-294B-ACF4-99E37646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1" y="3251651"/>
            <a:ext cx="754912" cy="7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7F336-946F-4C4E-8C93-ACCE039C218B}"/>
              </a:ext>
            </a:extLst>
          </p:cNvPr>
          <p:cNvSpPr txBox="1"/>
          <p:nvPr/>
        </p:nvSpPr>
        <p:spPr>
          <a:xfrm>
            <a:off x="984361" y="34444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대칭키</a:t>
            </a:r>
            <a:r>
              <a:rPr kumimoji="1" lang="ko-KR" altLang="en-US" dirty="0"/>
              <a:t> 준비</a:t>
            </a:r>
            <a:endParaRPr kumimoji="1" lang="ko-Kore-KR" altLang="en-US" dirty="0"/>
          </a:p>
        </p:txBody>
      </p:sp>
      <p:pic>
        <p:nvPicPr>
          <p:cNvPr id="14" name="Picture 6" descr="Key free icon">
            <a:extLst>
              <a:ext uri="{FF2B5EF4-FFF2-40B4-BE49-F238E27FC236}">
                <a16:creationId xmlns:a16="http://schemas.microsoft.com/office/drawing/2014/main" id="{9FD0B8C0-9B96-A14C-AF17-675F460B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1" y="2783280"/>
            <a:ext cx="258170" cy="2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2BA2D4-FE9C-4141-90F8-F15685B3CE9C}"/>
              </a:ext>
            </a:extLst>
          </p:cNvPr>
          <p:cNvSpPr txBox="1"/>
          <p:nvPr/>
        </p:nvSpPr>
        <p:spPr>
          <a:xfrm>
            <a:off x="855276" y="2784316"/>
            <a:ext cx="14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서버의 공개키</a:t>
            </a:r>
            <a:endParaRPr kumimoji="1" lang="ko-Kore-KR" altLang="en-US" sz="1200" dirty="0"/>
          </a:p>
        </p:txBody>
      </p:sp>
      <p:pic>
        <p:nvPicPr>
          <p:cNvPr id="16" name="Picture 2" descr="Secret free icon">
            <a:extLst>
              <a:ext uri="{FF2B5EF4-FFF2-40B4-BE49-F238E27FC236}">
                <a16:creationId xmlns:a16="http://schemas.microsoft.com/office/drawing/2014/main" id="{B3258E9E-D2DC-6941-9BBB-6273AD1D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220" y="3251651"/>
            <a:ext cx="754912" cy="7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F619FE-E4A0-AA48-B4F5-6A690824AA61}"/>
              </a:ext>
            </a:extLst>
          </p:cNvPr>
          <p:cNvSpPr txBox="1"/>
          <p:nvPr/>
        </p:nvSpPr>
        <p:spPr>
          <a:xfrm>
            <a:off x="10603370" y="3444441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대칭키</a:t>
            </a:r>
            <a:r>
              <a:rPr kumimoji="1" lang="ko-KR" altLang="en-US" dirty="0"/>
              <a:t> 확인</a:t>
            </a:r>
            <a:endParaRPr kumimoji="1" lang="ko-Kore-KR" altLang="en-US" dirty="0"/>
          </a:p>
        </p:txBody>
      </p:sp>
      <p:pic>
        <p:nvPicPr>
          <p:cNvPr id="18" name="Picture 6" descr="Key free icon">
            <a:extLst>
              <a:ext uri="{FF2B5EF4-FFF2-40B4-BE49-F238E27FC236}">
                <a16:creationId xmlns:a16="http://schemas.microsoft.com/office/drawing/2014/main" id="{2094DD6A-61EC-B64A-B27E-EFF81099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01" y="2783280"/>
            <a:ext cx="258170" cy="2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D3B25D-6A33-AE48-8079-9AA4D0474211}"/>
              </a:ext>
            </a:extLst>
          </p:cNvPr>
          <p:cNvSpPr txBox="1"/>
          <p:nvPr/>
        </p:nvSpPr>
        <p:spPr>
          <a:xfrm>
            <a:off x="10276686" y="2784316"/>
            <a:ext cx="14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서버의 개인키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950E6-990D-6642-96A9-8DFE3A6EC26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</p:spTree>
    <p:extLst>
      <p:ext uri="{BB962C8B-B14F-4D97-AF65-F5344CB8AC3E}">
        <p14:creationId xmlns:p14="http://schemas.microsoft.com/office/powerpoint/2010/main" val="290524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ABA9280-61F9-F548-A65E-068BE826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12" y="1383957"/>
            <a:ext cx="4293653" cy="480677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244C2C7-0525-C34C-BB83-5E4ED2E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435" y="1383957"/>
            <a:ext cx="3549450" cy="480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120B82-DCBF-644E-8761-BC848FDB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52" y="522878"/>
            <a:ext cx="2412123" cy="169272"/>
          </a:xfrm>
          <a:prstGeom prst="rect">
            <a:avLst/>
          </a:prstGeom>
        </p:spPr>
      </p:pic>
      <p:pic>
        <p:nvPicPr>
          <p:cNvPr id="1026" name="Picture 2" descr="Browser free icon">
            <a:extLst>
              <a:ext uri="{FF2B5EF4-FFF2-40B4-BE49-F238E27FC236}">
                <a16:creationId xmlns:a16="http://schemas.microsoft.com/office/drawing/2014/main" id="{E61C4F88-9F68-0644-96A0-FDE80556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82" y="2688126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free icon">
            <a:extLst>
              <a:ext uri="{FF2B5EF4-FFF2-40B4-BE49-F238E27FC236}">
                <a16:creationId xmlns:a16="http://schemas.microsoft.com/office/drawing/2014/main" id="{2C0A934A-3EF7-C747-991F-70598F5E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56" y="2688126"/>
            <a:ext cx="1881962" cy="18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로 구부러진 화살표[C] 5">
            <a:extLst>
              <a:ext uri="{FF2B5EF4-FFF2-40B4-BE49-F238E27FC236}">
                <a16:creationId xmlns:a16="http://schemas.microsoft.com/office/drawing/2014/main" id="{DC25EE8D-759D-FE4B-AC5C-C01DA64EE29C}"/>
              </a:ext>
            </a:extLst>
          </p:cNvPr>
          <p:cNvSpPr/>
          <p:nvPr/>
        </p:nvSpPr>
        <p:spPr>
          <a:xfrm>
            <a:off x="4703135" y="2324707"/>
            <a:ext cx="2785730" cy="563526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8" name="Picture 2" descr="Secret free icon">
            <a:extLst>
              <a:ext uri="{FF2B5EF4-FFF2-40B4-BE49-F238E27FC236}">
                <a16:creationId xmlns:a16="http://schemas.microsoft.com/office/drawing/2014/main" id="{41A9BB52-A7D0-F946-9EFB-6ED454B3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44" y="1474102"/>
            <a:ext cx="754912" cy="7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cret free icon">
            <a:extLst>
              <a:ext uri="{FF2B5EF4-FFF2-40B4-BE49-F238E27FC236}">
                <a16:creationId xmlns:a16="http://schemas.microsoft.com/office/drawing/2014/main" id="{72F7E22A-D45D-294B-ACF4-99E37646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1" y="3251651"/>
            <a:ext cx="754912" cy="7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7F336-946F-4C4E-8C93-ACCE039C218B}"/>
              </a:ext>
            </a:extLst>
          </p:cNvPr>
          <p:cNvSpPr txBox="1"/>
          <p:nvPr/>
        </p:nvSpPr>
        <p:spPr>
          <a:xfrm>
            <a:off x="984361" y="34444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요청 암호화</a:t>
            </a:r>
            <a:endParaRPr kumimoji="1" lang="ko-Kore-KR" altLang="en-US" dirty="0"/>
          </a:p>
        </p:txBody>
      </p:sp>
      <p:pic>
        <p:nvPicPr>
          <p:cNvPr id="14" name="Picture 6" descr="Key free icon">
            <a:extLst>
              <a:ext uri="{FF2B5EF4-FFF2-40B4-BE49-F238E27FC236}">
                <a16:creationId xmlns:a16="http://schemas.microsoft.com/office/drawing/2014/main" id="{9FD0B8C0-9B96-A14C-AF17-675F460B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1" y="2783280"/>
            <a:ext cx="258170" cy="2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2BA2D4-FE9C-4141-90F8-F15685B3CE9C}"/>
              </a:ext>
            </a:extLst>
          </p:cNvPr>
          <p:cNvSpPr txBox="1"/>
          <p:nvPr/>
        </p:nvSpPr>
        <p:spPr>
          <a:xfrm>
            <a:off x="855276" y="2784316"/>
            <a:ext cx="14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공유된 </a:t>
            </a:r>
            <a:r>
              <a:rPr kumimoji="1" lang="ko-KR" altLang="en-US" sz="1200" dirty="0" err="1"/>
              <a:t>대칭키</a:t>
            </a:r>
            <a:endParaRPr kumimoji="1" lang="ko-Kore-KR" altLang="en-US" sz="1200" dirty="0"/>
          </a:p>
        </p:txBody>
      </p:sp>
      <p:pic>
        <p:nvPicPr>
          <p:cNvPr id="16" name="Picture 2" descr="Secret free icon">
            <a:extLst>
              <a:ext uri="{FF2B5EF4-FFF2-40B4-BE49-F238E27FC236}">
                <a16:creationId xmlns:a16="http://schemas.microsoft.com/office/drawing/2014/main" id="{B3258E9E-D2DC-6941-9BBB-6273AD1D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220" y="3251651"/>
            <a:ext cx="754912" cy="7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F619FE-E4A0-AA48-B4F5-6A690824AA61}"/>
              </a:ext>
            </a:extLst>
          </p:cNvPr>
          <p:cNvSpPr txBox="1"/>
          <p:nvPr/>
        </p:nvSpPr>
        <p:spPr>
          <a:xfrm>
            <a:off x="10603370" y="3444441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응답 암호화</a:t>
            </a:r>
            <a:endParaRPr kumimoji="1" lang="ko-Kore-KR" altLang="en-US" dirty="0"/>
          </a:p>
        </p:txBody>
      </p:sp>
      <p:pic>
        <p:nvPicPr>
          <p:cNvPr id="18" name="Picture 6" descr="Key free icon">
            <a:extLst>
              <a:ext uri="{FF2B5EF4-FFF2-40B4-BE49-F238E27FC236}">
                <a16:creationId xmlns:a16="http://schemas.microsoft.com/office/drawing/2014/main" id="{2094DD6A-61EC-B64A-B27E-EFF81099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01" y="2783280"/>
            <a:ext cx="258170" cy="2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D3B25D-6A33-AE48-8079-9AA4D0474211}"/>
              </a:ext>
            </a:extLst>
          </p:cNvPr>
          <p:cNvSpPr txBox="1"/>
          <p:nvPr/>
        </p:nvSpPr>
        <p:spPr>
          <a:xfrm>
            <a:off x="10276686" y="2784316"/>
            <a:ext cx="14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공유된 </a:t>
            </a:r>
            <a:r>
              <a:rPr kumimoji="1" lang="ko-KR" altLang="en-US" sz="1200" dirty="0" err="1"/>
              <a:t>대칭키</a:t>
            </a:r>
            <a:endParaRPr kumimoji="1" lang="ko-Kore-KR" altLang="en-US" sz="1200" dirty="0"/>
          </a:p>
        </p:txBody>
      </p:sp>
      <p:sp>
        <p:nvSpPr>
          <p:cNvPr id="20" name="아래로 구부러진 화살표[C] 19">
            <a:extLst>
              <a:ext uri="{FF2B5EF4-FFF2-40B4-BE49-F238E27FC236}">
                <a16:creationId xmlns:a16="http://schemas.microsoft.com/office/drawing/2014/main" id="{DE196871-D80A-9146-8985-FEBB00C02658}"/>
              </a:ext>
            </a:extLst>
          </p:cNvPr>
          <p:cNvSpPr/>
          <p:nvPr/>
        </p:nvSpPr>
        <p:spPr>
          <a:xfrm flipH="1" flipV="1">
            <a:off x="4703135" y="4369980"/>
            <a:ext cx="2785730" cy="563525"/>
          </a:xfrm>
          <a:prstGeom prst="curved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1" name="Picture 2" descr="Secret free icon">
            <a:extLst>
              <a:ext uri="{FF2B5EF4-FFF2-40B4-BE49-F238E27FC236}">
                <a16:creationId xmlns:a16="http://schemas.microsoft.com/office/drawing/2014/main" id="{D03BA778-5487-E345-AF83-C0F5E416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44" y="5078539"/>
            <a:ext cx="754912" cy="7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26A72D-D11B-4341-A7FD-319B01C73060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HTTPS</a:t>
            </a:r>
          </a:p>
        </p:txBody>
      </p:sp>
    </p:spTree>
    <p:extLst>
      <p:ext uri="{BB962C8B-B14F-4D97-AF65-F5344CB8AC3E}">
        <p14:creationId xmlns:p14="http://schemas.microsoft.com/office/powerpoint/2010/main" val="345149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ABA9280-61F9-F548-A65E-068BE826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12" y="1383957"/>
            <a:ext cx="4293653" cy="480677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A30C3B-30B4-FC4F-BD10-E1B1BEA0D918}"/>
              </a:ext>
            </a:extLst>
          </p:cNvPr>
          <p:cNvSpPr txBox="1"/>
          <p:nvPr/>
        </p:nvSpPr>
        <p:spPr>
          <a:xfrm>
            <a:off x="6222394" y="2336310"/>
            <a:ext cx="473719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Login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한 개인이 자기 자신을 증명함으로서</a:t>
            </a:r>
            <a:endParaRPr kumimoji="1" lang="en-US" altLang="ko-Kore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특정 컴퓨터 시스템에 접근하는 행위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5E54A-71B9-BD44-A664-D29F712BE661}"/>
              </a:ext>
            </a:extLst>
          </p:cNvPr>
          <p:cNvSpPr txBox="1"/>
          <p:nvPr/>
        </p:nvSpPr>
        <p:spPr>
          <a:xfrm>
            <a:off x="8096304" y="4327452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Auth?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33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3F184-FBF4-F740-84D1-FFF6CCDB4E91}"/>
              </a:ext>
            </a:extLst>
          </p:cNvPr>
          <p:cNvSpPr txBox="1"/>
          <p:nvPr/>
        </p:nvSpPr>
        <p:spPr>
          <a:xfrm>
            <a:off x="1085553" y="1424763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Auth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CADCD-439B-7547-AFB7-8A004A637BA2}"/>
              </a:ext>
            </a:extLst>
          </p:cNvPr>
          <p:cNvSpPr txBox="1"/>
          <p:nvPr/>
        </p:nvSpPr>
        <p:spPr>
          <a:xfrm>
            <a:off x="2733599" y="1424763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Authorization &amp; Authentication</a:t>
            </a:r>
            <a:endParaRPr kumimoji="1" lang="ko-Kore-KR" altLang="en-US" sz="2400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0B0CBF9C-C959-174D-88BF-E917E37D32C5}"/>
              </a:ext>
            </a:extLst>
          </p:cNvPr>
          <p:cNvSpPr/>
          <p:nvPr/>
        </p:nvSpPr>
        <p:spPr>
          <a:xfrm>
            <a:off x="2152977" y="1533320"/>
            <a:ext cx="361507" cy="24454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CE65B-E826-1A42-82DC-D6D32E5E729C}"/>
              </a:ext>
            </a:extLst>
          </p:cNvPr>
          <p:cNvSpPr txBox="1"/>
          <p:nvPr/>
        </p:nvSpPr>
        <p:spPr>
          <a:xfrm>
            <a:off x="1318437" y="2371991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사용자가 자신이 누구인지를 증명하는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CDF6-4A1B-CD4E-B047-7C5A59C7E6FF}"/>
              </a:ext>
            </a:extLst>
          </p:cNvPr>
          <p:cNvSpPr txBox="1"/>
          <p:nvPr/>
        </p:nvSpPr>
        <p:spPr>
          <a:xfrm>
            <a:off x="1318437" y="4039324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사용자의 기능 사용 권한을 검증하는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F3B18-1A8A-8943-A0BE-C7E69E89FC60}"/>
              </a:ext>
            </a:extLst>
          </p:cNvPr>
          <p:cNvSpPr txBox="1"/>
          <p:nvPr/>
        </p:nvSpPr>
        <p:spPr>
          <a:xfrm>
            <a:off x="6645349" y="2264365"/>
            <a:ext cx="17123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로그인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소셜 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A6F2C-F324-BB40-A1BC-0A8D4D53B4BC}"/>
              </a:ext>
            </a:extLst>
          </p:cNvPr>
          <p:cNvSpPr txBox="1"/>
          <p:nvPr/>
        </p:nvSpPr>
        <p:spPr>
          <a:xfrm>
            <a:off x="6645349" y="3882135"/>
            <a:ext cx="184217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Authorization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권한 관리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작성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차단 등</a:t>
            </a:r>
          </a:p>
        </p:txBody>
      </p:sp>
    </p:spTree>
    <p:extLst>
      <p:ext uri="{BB962C8B-B14F-4D97-AF65-F5344CB8AC3E}">
        <p14:creationId xmlns:p14="http://schemas.microsoft.com/office/powerpoint/2010/main" val="38546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9" grpId="0"/>
      <p:bldP spid="11" grpId="0"/>
      <p:bldP spid="10" grpId="0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BCA09-1BA2-9645-AE0A-963AF190909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0" name="그림 9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E2A99AD-B6A8-8340-A3F7-D47E6108A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D6ADF-45F4-CD4D-ADCA-FD0BFAE55B53}"/>
              </a:ext>
            </a:extLst>
          </p:cNvPr>
          <p:cNvSpPr txBox="1"/>
          <p:nvPr/>
        </p:nvSpPr>
        <p:spPr>
          <a:xfrm>
            <a:off x="4703516" y="24468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로그인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1CDBBCFC-CD32-7448-AC7E-40141697ABCC}"/>
              </a:ext>
            </a:extLst>
          </p:cNvPr>
          <p:cNvSpPr/>
          <p:nvPr/>
        </p:nvSpPr>
        <p:spPr>
          <a:xfrm>
            <a:off x="4180430" y="2816150"/>
            <a:ext cx="2466754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8C222-E23E-C74A-B2BF-A0D528674EEE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4" name="그림 1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0547DF88-69EC-C44B-B5DA-B86350EED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D6ADF-45F4-CD4D-ADCA-FD0BFAE55B53}"/>
              </a:ext>
            </a:extLst>
          </p:cNvPr>
          <p:cNvSpPr txBox="1"/>
          <p:nvPr/>
        </p:nvSpPr>
        <p:spPr>
          <a:xfrm>
            <a:off x="4703516" y="24468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로그인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1CDBBCFC-CD32-7448-AC7E-40141697ABCC}"/>
              </a:ext>
            </a:extLst>
          </p:cNvPr>
          <p:cNvSpPr/>
          <p:nvPr/>
        </p:nvSpPr>
        <p:spPr>
          <a:xfrm>
            <a:off x="4180430" y="2816150"/>
            <a:ext cx="2466754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아래로 구부러진 화살표[C] 4">
            <a:extLst>
              <a:ext uri="{FF2B5EF4-FFF2-40B4-BE49-F238E27FC236}">
                <a16:creationId xmlns:a16="http://schemas.microsoft.com/office/drawing/2014/main" id="{474C6E3D-0C3A-DC41-A6D9-27665C6CAA68}"/>
              </a:ext>
            </a:extLst>
          </p:cNvPr>
          <p:cNvSpPr/>
          <p:nvPr/>
        </p:nvSpPr>
        <p:spPr>
          <a:xfrm>
            <a:off x="8633637" y="2024616"/>
            <a:ext cx="1467293" cy="382772"/>
          </a:xfrm>
          <a:prstGeom prst="curvedDown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DC52E-167E-E746-BDB5-1A410E366EDC}"/>
              </a:ext>
            </a:extLst>
          </p:cNvPr>
          <p:cNvSpPr txBox="1"/>
          <p:nvPr/>
        </p:nvSpPr>
        <p:spPr>
          <a:xfrm>
            <a:off x="8299522" y="155479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sessionid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UserInfo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F17AA-FC56-B145-8689-3DF8EB28F27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4" name="그림 1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82A3E19-2B65-2A41-B122-6E9C546A3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owser free icon">
            <a:extLst>
              <a:ext uri="{FF2B5EF4-FFF2-40B4-BE49-F238E27FC236}">
                <a16:creationId xmlns:a16="http://schemas.microsoft.com/office/drawing/2014/main" id="{FA5D638F-E852-EB45-9E20-1D5711D8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63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okies free icon">
            <a:extLst>
              <a:ext uri="{FF2B5EF4-FFF2-40B4-BE49-F238E27FC236}">
                <a16:creationId xmlns:a16="http://schemas.microsoft.com/office/drawing/2014/main" id="{451C2A07-B44A-AE4B-BD3C-A20E6B5C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72" y="3867297"/>
            <a:ext cx="1166627" cy="1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rver free icon">
            <a:extLst>
              <a:ext uri="{FF2B5EF4-FFF2-40B4-BE49-F238E27FC236}">
                <a16:creationId xmlns:a16="http://schemas.microsoft.com/office/drawing/2014/main" id="{3CBDA298-A9BD-6942-81B1-1C6AAC11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29" y="2407388"/>
            <a:ext cx="2043223" cy="20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erver free icon">
            <a:extLst>
              <a:ext uri="{FF2B5EF4-FFF2-40B4-BE49-F238E27FC236}">
                <a16:creationId xmlns:a16="http://schemas.microsoft.com/office/drawing/2014/main" id="{3F6D2D65-770A-EB4E-BF99-9FA951D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13" y="2407388"/>
            <a:ext cx="1225698" cy="12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D6ADF-45F4-CD4D-ADCA-FD0BFAE55B53}"/>
              </a:ext>
            </a:extLst>
          </p:cNvPr>
          <p:cNvSpPr txBox="1"/>
          <p:nvPr/>
        </p:nvSpPr>
        <p:spPr>
          <a:xfrm>
            <a:off x="4703516" y="24468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로그인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1CDBBCFC-CD32-7448-AC7E-40141697ABCC}"/>
              </a:ext>
            </a:extLst>
          </p:cNvPr>
          <p:cNvSpPr/>
          <p:nvPr/>
        </p:nvSpPr>
        <p:spPr>
          <a:xfrm>
            <a:off x="4180430" y="2816150"/>
            <a:ext cx="2466754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아래로 구부러진 화살표[C] 4">
            <a:extLst>
              <a:ext uri="{FF2B5EF4-FFF2-40B4-BE49-F238E27FC236}">
                <a16:creationId xmlns:a16="http://schemas.microsoft.com/office/drawing/2014/main" id="{474C6E3D-0C3A-DC41-A6D9-27665C6CAA68}"/>
              </a:ext>
            </a:extLst>
          </p:cNvPr>
          <p:cNvSpPr/>
          <p:nvPr/>
        </p:nvSpPr>
        <p:spPr>
          <a:xfrm>
            <a:off x="8633637" y="2024616"/>
            <a:ext cx="1467293" cy="382772"/>
          </a:xfrm>
          <a:prstGeom prst="curvedDown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DC52E-167E-E746-BDB5-1A410E366EDC}"/>
              </a:ext>
            </a:extLst>
          </p:cNvPr>
          <p:cNvSpPr txBox="1"/>
          <p:nvPr/>
        </p:nvSpPr>
        <p:spPr>
          <a:xfrm>
            <a:off x="8299522" y="155479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sessionid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UserInfo</a:t>
            </a:r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DFC7F915-AABB-F04A-963A-D11A7DDC038D}"/>
              </a:ext>
            </a:extLst>
          </p:cNvPr>
          <p:cNvSpPr/>
          <p:nvPr/>
        </p:nvSpPr>
        <p:spPr>
          <a:xfrm flipH="1">
            <a:off x="4558768" y="3867297"/>
            <a:ext cx="2088416" cy="23391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AEC80-FD0E-C148-9483-E9C9C9F530F0}"/>
              </a:ext>
            </a:extLst>
          </p:cNvPr>
          <p:cNvSpPr txBox="1"/>
          <p:nvPr/>
        </p:nvSpPr>
        <p:spPr>
          <a:xfrm>
            <a:off x="5038561" y="4081278"/>
            <a:ext cx="112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sessionid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반환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77F0D-0512-0A40-8418-3F9B99539F02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&amp; Authentication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6" name="그림 1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70C2D598-BA50-B846-AD9F-F8F9FBEF7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22353</TotalTime>
  <Words>431</Words>
  <Application>Microsoft Macintosh PowerPoint</Application>
  <PresentationFormat>와이드스크린</PresentationFormat>
  <Paragraphs>171</Paragraphs>
  <Slides>30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362</cp:revision>
  <dcterms:created xsi:type="dcterms:W3CDTF">2019-05-07T05:36:17Z</dcterms:created>
  <dcterms:modified xsi:type="dcterms:W3CDTF">2022-02-28T13:50:55Z</dcterms:modified>
</cp:coreProperties>
</file>