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9" r:id="rId2"/>
    <p:sldId id="281" r:id="rId3"/>
    <p:sldId id="282" r:id="rId4"/>
    <p:sldId id="296" r:id="rId5"/>
    <p:sldId id="297" r:id="rId6"/>
    <p:sldId id="29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A25"/>
    <a:srgbClr val="FF9E1B"/>
    <a:srgbClr val="27558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2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752" y="17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3/2/22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68128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1680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7734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2022. 3. 2.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OAuth 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서버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8-5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693490"/>
            <a:ext cx="6064542" cy="124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Authorization Server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Auth – Resource –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OAuth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서버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상용 서비스 준비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9E480D-22DF-5549-AF6D-E4332094A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020" y="1532467"/>
            <a:ext cx="6863960" cy="3979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79BEC-A762-AB4E-9D6E-E31E8D00119F}"/>
              </a:ext>
            </a:extLst>
          </p:cNvPr>
          <p:cNvSpPr txBox="1"/>
          <p:nvPr/>
        </p:nvSpPr>
        <p:spPr>
          <a:xfrm>
            <a:off x="3721792" y="5588000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여태까지의 작업은 기능을 제공하는데 집중</a:t>
            </a:r>
          </a:p>
        </p:txBody>
      </p:sp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상용 서비스 준비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0AAD0B9-697A-2D4B-B296-EDA82E744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3" y="2118784"/>
            <a:ext cx="4555814" cy="2383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B4478-E204-454C-A0AE-77523907776A}"/>
              </a:ext>
            </a:extLst>
          </p:cNvPr>
          <p:cNvSpPr txBox="1"/>
          <p:nvPr/>
        </p:nvSpPr>
        <p:spPr>
          <a:xfrm>
            <a:off x="1885968" y="4745567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컴퓨터 메모리 사용량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961D3B-EA7F-7245-B757-689586C55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550" y="2237317"/>
            <a:ext cx="5473700" cy="214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86BA58-79FF-8B43-B16B-62AA3EA2DA27}"/>
              </a:ext>
            </a:extLst>
          </p:cNvPr>
          <p:cNvSpPr txBox="1"/>
          <p:nvPr/>
        </p:nvSpPr>
        <p:spPr>
          <a:xfrm>
            <a:off x="7436985" y="474556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컴퓨터 디스크 공간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812BC-4DF9-3043-B6DB-407F8C048755}"/>
              </a:ext>
            </a:extLst>
          </p:cNvPr>
          <p:cNvSpPr txBox="1"/>
          <p:nvPr/>
        </p:nvSpPr>
        <p:spPr>
          <a:xfrm>
            <a:off x="3647252" y="5476849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/>
              <a:t>서비스가 안정적으로 돌아가는데 필요한 기능</a:t>
            </a:r>
          </a:p>
        </p:txBody>
      </p:sp>
    </p:spTree>
    <p:extLst>
      <p:ext uri="{BB962C8B-B14F-4D97-AF65-F5344CB8AC3E}">
        <p14:creationId xmlns:p14="http://schemas.microsoft.com/office/powerpoint/2010/main" val="207166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상용 서비스 준비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0AAD0B9-697A-2D4B-B296-EDA82E744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3" y="2118784"/>
            <a:ext cx="4555814" cy="2383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B4478-E204-454C-A0AE-77523907776A}"/>
              </a:ext>
            </a:extLst>
          </p:cNvPr>
          <p:cNvSpPr txBox="1"/>
          <p:nvPr/>
        </p:nvSpPr>
        <p:spPr>
          <a:xfrm>
            <a:off x="1885968" y="4745567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컴퓨터 메모리 사용량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961D3B-EA7F-7245-B757-689586C55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550" y="2237317"/>
            <a:ext cx="5473700" cy="214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86BA58-79FF-8B43-B16B-62AA3EA2DA27}"/>
              </a:ext>
            </a:extLst>
          </p:cNvPr>
          <p:cNvSpPr txBox="1"/>
          <p:nvPr/>
        </p:nvSpPr>
        <p:spPr>
          <a:xfrm>
            <a:off x="7436985" y="474556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컴퓨터 디스크 공간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812BC-4DF9-3043-B6DB-407F8C048755}"/>
              </a:ext>
            </a:extLst>
          </p:cNvPr>
          <p:cNvSpPr txBox="1"/>
          <p:nvPr/>
        </p:nvSpPr>
        <p:spPr>
          <a:xfrm>
            <a:off x="4770413" y="5438881"/>
            <a:ext cx="2651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/>
              <a:t>Spring Boot Actuator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1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Actuator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Prometheus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Prometheus (software) - Wikipedia">
            <a:extLst>
              <a:ext uri="{FF2B5EF4-FFF2-40B4-BE49-F238E27FC236}">
                <a16:creationId xmlns:a16="http://schemas.microsoft.com/office/drawing/2014/main" id="{345CBAAB-6C5D-4147-81EB-50A85AA1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66" y="1856648"/>
            <a:ext cx="2641600" cy="26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3A7070-24C1-9A47-898C-91DA43702AC9}"/>
              </a:ext>
            </a:extLst>
          </p:cNvPr>
          <p:cNvSpPr txBox="1"/>
          <p:nvPr/>
        </p:nvSpPr>
        <p:spPr>
          <a:xfrm>
            <a:off x="4773248" y="1938248"/>
            <a:ext cx="6575390" cy="2456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ore-KR" sz="2000" dirty="0"/>
              <a:t>Prometheus - </a:t>
            </a:r>
            <a:r>
              <a:rPr kumimoji="1" lang="ko-Kore-KR" altLang="en-US" sz="2000" dirty="0"/>
              <a:t>세계적으로 많이 사용하는 모니터링 도구</a:t>
            </a:r>
            <a:endParaRPr kumimoji="1" lang="en-US" altLang="ko-Kore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2000" dirty="0"/>
              <a:t>다양한 계측 정보를 </a:t>
            </a:r>
            <a:r>
              <a:rPr kumimoji="1" lang="en-US" altLang="ko-Kore-KR" sz="2000" dirty="0"/>
              <a:t>H</a:t>
            </a:r>
            <a:r>
              <a:rPr kumimoji="1" lang="en-US" altLang="ko-KR" sz="2000" dirty="0"/>
              <a:t>TTP </a:t>
            </a:r>
            <a:r>
              <a:rPr kumimoji="1" lang="ko-KR" altLang="en-US" sz="2000" dirty="0"/>
              <a:t>요청을 통해 받아온다</a:t>
            </a:r>
            <a:r>
              <a:rPr kumimoji="1" lang="en-US" altLang="ko-KR" sz="20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2000" dirty="0"/>
              <a:t>계측 정보에 대한 내용을 </a:t>
            </a:r>
            <a:r>
              <a:rPr kumimoji="1" lang="en-US" altLang="ko-Kore-KR" sz="2000" dirty="0"/>
              <a:t>GUI</a:t>
            </a:r>
            <a:r>
              <a:rPr kumimoji="1" lang="ko-Kore-KR" altLang="en-US" sz="2000" dirty="0"/>
              <a:t>로 표시하고</a:t>
            </a:r>
            <a:r>
              <a:rPr kumimoji="1" lang="en-US" altLang="ko-Kore-KR" sz="2000" dirty="0"/>
              <a:t>,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2000" dirty="0"/>
              <a:t>위험 상황에 대한 알림을 보여준다</a:t>
            </a:r>
            <a:r>
              <a:rPr kumimoji="1" lang="en-US" altLang="ko-Kore-KR" sz="2000" dirty="0"/>
              <a:t>.</a:t>
            </a:r>
            <a:endParaRPr kumimoji="1" lang="ko-Kore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3C779D-F578-A64F-88FF-021B8741C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599" y="4865793"/>
            <a:ext cx="1286933" cy="1312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9B10D7-CE2F-8946-B453-ADB251FDD46B}"/>
              </a:ext>
            </a:extLst>
          </p:cNvPr>
          <p:cNvSpPr txBox="1"/>
          <p:nvPr/>
        </p:nvSpPr>
        <p:spPr>
          <a:xfrm>
            <a:off x="4811514" y="52892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시각화 도구</a:t>
            </a:r>
          </a:p>
        </p:txBody>
      </p:sp>
      <p:sp>
        <p:nvSpPr>
          <p:cNvPr id="12" name="십자형[C] 11">
            <a:extLst>
              <a:ext uri="{FF2B5EF4-FFF2-40B4-BE49-F238E27FC236}">
                <a16:creationId xmlns:a16="http://schemas.microsoft.com/office/drawing/2014/main" id="{DEF1332D-6C47-514A-892C-4C4270CD2E7C}"/>
              </a:ext>
            </a:extLst>
          </p:cNvPr>
          <p:cNvSpPr/>
          <p:nvPr/>
        </p:nvSpPr>
        <p:spPr>
          <a:xfrm>
            <a:off x="2644606" y="5241129"/>
            <a:ext cx="465668" cy="465666"/>
          </a:xfrm>
          <a:prstGeom prst="plus">
            <a:avLst>
              <a:gd name="adj" fmla="val 37088"/>
            </a:avLst>
          </a:prstGeom>
          <a:solidFill>
            <a:schemeClr val="accent2"/>
          </a:solidFill>
          <a:ln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28CDCE-C764-CC4B-B05D-74CE26C94C06}"/>
              </a:ext>
            </a:extLst>
          </p:cNvPr>
          <p:cNvSpPr/>
          <p:nvPr/>
        </p:nvSpPr>
        <p:spPr>
          <a:xfrm>
            <a:off x="7340600" y="2675467"/>
            <a:ext cx="3412066" cy="541866"/>
          </a:xfrm>
          <a:prstGeom prst="rect">
            <a:avLst/>
          </a:prstGeom>
          <a:noFill/>
          <a:ln w="28575"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왼쪽으로 구부러진 화살표[C] 14">
            <a:extLst>
              <a:ext uri="{FF2B5EF4-FFF2-40B4-BE49-F238E27FC236}">
                <a16:creationId xmlns:a16="http://schemas.microsoft.com/office/drawing/2014/main" id="{041FFA28-6BDD-314C-A408-2C47A5069CFC}"/>
              </a:ext>
            </a:extLst>
          </p:cNvPr>
          <p:cNvSpPr/>
          <p:nvPr/>
        </p:nvSpPr>
        <p:spPr>
          <a:xfrm flipV="1">
            <a:off x="10854267" y="2882756"/>
            <a:ext cx="494371" cy="2327344"/>
          </a:xfrm>
          <a:prstGeom prst="curvedLeftArrow">
            <a:avLst/>
          </a:prstGeom>
          <a:solidFill>
            <a:schemeClr val="bg1"/>
          </a:solidFill>
          <a:ln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B3339-F462-AD41-9D6F-7EDD4BD9CA37}"/>
              </a:ext>
            </a:extLst>
          </p:cNvPr>
          <p:cNvSpPr txBox="1"/>
          <p:nvPr/>
        </p:nvSpPr>
        <p:spPr>
          <a:xfrm>
            <a:off x="8771966" y="4947371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Actuator</a:t>
            </a:r>
            <a:r>
              <a:rPr kumimoji="1" lang="ko-Kore-KR" altLang="en-US" dirty="0"/>
              <a:t>에서 제공</a:t>
            </a:r>
          </a:p>
        </p:txBody>
      </p:sp>
    </p:spTree>
    <p:extLst>
      <p:ext uri="{BB962C8B-B14F-4D97-AF65-F5344CB8AC3E}">
        <p14:creationId xmlns:p14="http://schemas.microsoft.com/office/powerpoint/2010/main" val="14744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19093</TotalTime>
  <Words>111</Words>
  <Application>Microsoft Macintosh PowerPoint</Application>
  <PresentationFormat>와이드스크린</PresentationFormat>
  <Paragraphs>31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356</cp:revision>
  <dcterms:created xsi:type="dcterms:W3CDTF">2019-05-07T05:36:17Z</dcterms:created>
  <dcterms:modified xsi:type="dcterms:W3CDTF">2022-03-01T17:52:46Z</dcterms:modified>
</cp:coreProperties>
</file>