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Source Sans Pro" panose="020B0604020202020204" charset="0"/>
      <p:regular r:id="rId13"/>
      <p:bold r:id="rId14"/>
      <p:italic r:id="rId15"/>
      <p:boldItalic r:id="rId16"/>
    </p:embeddedFont>
    <p:embeddedFont>
      <p:font typeface="Roboto Slab"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963908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4871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8356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9037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6330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4355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867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422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70287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40983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7311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rotWithShape="1">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00183" y="1360350"/>
            <a:ext cx="5807399" cy="15465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91EA"/>
              </a:buClr>
              <a:buFont typeface="Roboto Slab"/>
              <a:buNone/>
              <a:defRPr sz="6000" b="1"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6000" b="1">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6000" b="1">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6000" b="1">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6000" b="1">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6000" b="1">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6000" b="1">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6000" b="1">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6000" b="1">
                <a:solidFill>
                  <a:srgbClr val="0091EA"/>
                </a:solidFill>
                <a:latin typeface="Roboto Slab"/>
                <a:ea typeface="Roboto Slab"/>
                <a:cs typeface="Roboto Slab"/>
                <a:sym typeface="Roboto Slab"/>
              </a:defRPr>
            </a:lvl9pPr>
          </a:lstStyle>
          <a:p>
            <a:endParaRPr/>
          </a:p>
        </p:txBody>
      </p:sp>
      <p:sp>
        <p:nvSpPr>
          <p:cNvPr id="10" name="Shape 10"/>
          <p:cNvSpPr/>
          <p:nvPr/>
        </p:nvSpPr>
        <p:spPr>
          <a:xfrm>
            <a:off x="6897625" y="6199950"/>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7454375" y="5638800"/>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a:off x="8827727" y="4597553"/>
            <a:ext cx="75898" cy="75898"/>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a:off x="8677050" y="6577875"/>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2972225" y="633400"/>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p:nvPr/>
        </p:nvSpPr>
        <p:spPr>
          <a:xfrm>
            <a:off x="579633" y="3373478"/>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p:nvPr/>
        </p:nvSpPr>
        <p:spPr>
          <a:xfrm>
            <a:off x="311842" y="791518"/>
            <a:ext cx="126900" cy="126900"/>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p:nvPr/>
        </p:nvSpPr>
        <p:spPr>
          <a:xfrm>
            <a:off x="626320" y="1339870"/>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p:nvPr/>
        </p:nvSpPr>
        <p:spPr>
          <a:xfrm>
            <a:off x="8803950" y="5654655"/>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a:off x="196309" y="1990890"/>
            <a:ext cx="75898" cy="75898"/>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p:nvPr/>
        </p:nvSpPr>
        <p:spPr>
          <a:xfrm>
            <a:off x="1738050" y="271320"/>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 name="Shape 22"/>
          <p:cNvSpPr/>
          <p:nvPr/>
        </p:nvSpPr>
        <p:spPr>
          <a:xfrm>
            <a:off x="771658" y="2504484"/>
            <a:ext cx="75898" cy="75898"/>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p:nvPr/>
        </p:nvSpPr>
        <p:spPr>
          <a:xfrm>
            <a:off x="4271582" y="474825"/>
            <a:ext cx="75898" cy="75898"/>
          </a:xfrm>
          <a:prstGeom prst="ellipse">
            <a:avLst/>
          </a:prstGeom>
          <a:solidFill>
            <a:srgbClr val="0091E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7729213" y="6127437"/>
            <a:ext cx="253800" cy="2541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bg>
      <p:bgPr>
        <a:blipFill rotWithShape="1">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457200" y="5407123"/>
            <a:ext cx="8229600" cy="491400"/>
          </a:xfrm>
          <a:prstGeom prst="rect">
            <a:avLst/>
          </a:prstGeom>
          <a:noFill/>
          <a:ln>
            <a:noFill/>
          </a:ln>
        </p:spPr>
        <p:txBody>
          <a:bodyPr lIns="91425" tIns="91425" rIns="91425" bIns="91425" anchor="t" anchorCtr="0"/>
          <a:lstStyle>
            <a:lvl1pPr marL="0" marR="0" lvl="0" indent="0" algn="ctr"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1pPr>
            <a:lvl2pPr marL="457200" marR="0" lvl="1"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914400" marR="0" lvl="2"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5"/>
        <p:cNvGrpSpPr/>
        <p:nvPr/>
      </p:nvGrpSpPr>
      <p:grpSpPr>
        <a:xfrm>
          <a:off x="0" y="0"/>
          <a:ext cx="0" cy="0"/>
          <a:chOff x="0" y="0"/>
          <a:chExt cx="0" cy="0"/>
        </a:xfrm>
      </p:grpSpPr>
      <p:pic>
        <p:nvPicPr>
          <p:cNvPr id="26" name="Shape 26" descr="connections-05.png"/>
          <p:cNvPicPr preferRelativeResize="0"/>
          <p:nvPr/>
        </p:nvPicPr>
        <p:blipFill rotWithShape="1">
          <a:blip r:embed="rId2">
            <a:alphaModFix/>
          </a:blip>
          <a:srcRect/>
          <a:stretch/>
        </p:blipFill>
        <p:spPr>
          <a:xfrm rot="10800000" flipH="1">
            <a:off x="5945" y="0"/>
            <a:ext cx="9132107" cy="6857999"/>
          </a:xfrm>
          <a:prstGeom prst="rect">
            <a:avLst/>
          </a:prstGeom>
          <a:noFill/>
          <a:ln>
            <a:noFill/>
          </a:ln>
        </p:spPr>
      </p:pic>
      <p:sp>
        <p:nvSpPr>
          <p:cNvPr id="27" name="Shape 27"/>
          <p:cNvSpPr txBox="1">
            <a:spLocks noGrp="1"/>
          </p:cNvSpPr>
          <p:nvPr>
            <p:ph type="body" idx="1"/>
          </p:nvPr>
        </p:nvSpPr>
        <p:spPr>
          <a:xfrm>
            <a:off x="1215300" y="2501400"/>
            <a:ext cx="6713398" cy="1093199"/>
          </a:xfrm>
          <a:prstGeom prst="rect">
            <a:avLst/>
          </a:prstGeom>
          <a:noFill/>
          <a:ln>
            <a:noFill/>
          </a:ln>
        </p:spPr>
        <p:txBody>
          <a:bodyPr lIns="91425" tIns="91425" rIns="91425" bIns="91425" anchor="t" anchorCtr="0"/>
          <a:lstStyle>
            <a:lvl1pPr marL="0" marR="0" lvl="0" indent="228600" algn="ctr" rtl="0">
              <a:lnSpc>
                <a:spcPct val="100000"/>
              </a:lnSpc>
              <a:spcBef>
                <a:spcPts val="0"/>
              </a:spcBef>
              <a:spcAft>
                <a:spcPts val="0"/>
              </a:spcAft>
              <a:buClr>
                <a:srgbClr val="263238"/>
              </a:buClr>
              <a:buSzPct val="100000"/>
              <a:buFont typeface="Source Sans Pro"/>
              <a:buChar char="◎"/>
              <a:defRPr sz="3600" b="0" i="1" u="none" strike="noStrike" cap="none">
                <a:solidFill>
                  <a:srgbClr val="263238"/>
                </a:solidFill>
                <a:latin typeface="Source Sans Pro"/>
                <a:ea typeface="Source Sans Pro"/>
                <a:cs typeface="Source Sans Pro"/>
                <a:sym typeface="Source Sans Pro"/>
              </a:defRPr>
            </a:lvl1pPr>
            <a:lvl2pPr marL="457200" marR="0" lvl="1" indent="228600" algn="ctr" rtl="0">
              <a:lnSpc>
                <a:spcPct val="100000"/>
              </a:lnSpc>
              <a:spcBef>
                <a:spcPts val="0"/>
              </a:spcBef>
              <a:spcAft>
                <a:spcPts val="0"/>
              </a:spcAft>
              <a:buClr>
                <a:srgbClr val="263238"/>
              </a:buClr>
              <a:buSzPct val="100000"/>
              <a:buFont typeface="Source Sans Pro"/>
              <a:buChar char="○"/>
              <a:defRPr sz="3600" b="0" i="1" u="none" strike="noStrike" cap="none">
                <a:solidFill>
                  <a:srgbClr val="263238"/>
                </a:solidFill>
                <a:latin typeface="Source Sans Pro"/>
                <a:ea typeface="Source Sans Pro"/>
                <a:cs typeface="Source Sans Pro"/>
                <a:sym typeface="Source Sans Pro"/>
              </a:defRPr>
            </a:lvl2pPr>
            <a:lvl3pPr marL="914400" marR="0" lvl="2" indent="228600" algn="ctr" rtl="0">
              <a:lnSpc>
                <a:spcPct val="100000"/>
              </a:lnSpc>
              <a:spcBef>
                <a:spcPts val="0"/>
              </a:spcBef>
              <a:spcAft>
                <a:spcPts val="0"/>
              </a:spcAft>
              <a:buClr>
                <a:srgbClr val="263238"/>
              </a:buClr>
              <a:buSzPct val="100000"/>
              <a:buFont typeface="Source Sans Pro"/>
              <a:buChar char="◉"/>
              <a:defRPr sz="3600" b="0" i="1" u="none" strike="noStrike" cap="none">
                <a:solidFill>
                  <a:srgbClr val="263238"/>
                </a:solidFill>
                <a:latin typeface="Source Sans Pro"/>
                <a:ea typeface="Source Sans Pro"/>
                <a:cs typeface="Source Sans Pro"/>
                <a:sym typeface="Source Sans Pro"/>
              </a:defRPr>
            </a:lvl3pPr>
            <a:lvl4pPr marL="1371600" marR="0" lvl="3"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4pPr>
            <a:lvl5pPr marL="1828800" marR="0" lvl="4"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5pPr>
            <a:lvl6pPr marL="2286000" marR="0" lvl="5"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6pPr>
            <a:lvl7pPr marL="2743200" marR="0" lvl="6"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7pPr>
            <a:lvl8pPr marL="3200400" marR="0" lvl="7"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8pPr>
            <a:lvl9pPr marL="3657600" marR="0" lvl="8" indent="0" algn="ctr" rtl="0">
              <a:lnSpc>
                <a:spcPct val="100000"/>
              </a:lnSpc>
              <a:spcBef>
                <a:spcPts val="0"/>
              </a:spcBef>
              <a:spcAft>
                <a:spcPts val="0"/>
              </a:spcAft>
              <a:buClr>
                <a:srgbClr val="263238"/>
              </a:buClr>
              <a:buFont typeface="Source Sans Pro"/>
              <a:buNone/>
              <a:defRPr sz="3600" b="0" i="1" u="none" strike="noStrike" cap="none">
                <a:solidFill>
                  <a:srgbClr val="263238"/>
                </a:solidFill>
                <a:latin typeface="Source Sans Pro"/>
                <a:ea typeface="Source Sans Pro"/>
                <a:cs typeface="Source Sans Pro"/>
                <a:sym typeface="Source Sans Pro"/>
              </a:defRPr>
            </a:lvl9pPr>
          </a:lstStyle>
          <a:p>
            <a:endParaRPr/>
          </a:p>
        </p:txBody>
      </p:sp>
      <p:grpSp>
        <p:nvGrpSpPr>
          <p:cNvPr id="28" name="Shape 28"/>
          <p:cNvGrpSpPr/>
          <p:nvPr/>
        </p:nvGrpSpPr>
        <p:grpSpPr>
          <a:xfrm>
            <a:off x="3593400" y="1074283"/>
            <a:ext cx="1957200" cy="1093199"/>
            <a:chOff x="3593400" y="1760083"/>
            <a:chExt cx="1957200" cy="1093199"/>
          </a:xfrm>
        </p:grpSpPr>
        <p:sp>
          <p:nvSpPr>
            <p:cNvPr id="29" name="Shape 29"/>
            <p:cNvSpPr txBox="1"/>
            <p:nvPr/>
          </p:nvSpPr>
          <p:spPr>
            <a:xfrm>
              <a:off x="3593400" y="1872096"/>
              <a:ext cx="1957200" cy="8714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91EA"/>
                </a:buClr>
                <a:buSzPct val="25000"/>
                <a:buFont typeface="Source Sans Pro"/>
                <a:buNone/>
              </a:pPr>
              <a:r>
                <a:rPr lang="en" sz="6000" b="1" i="0" u="none" strike="noStrike" cap="none">
                  <a:solidFill>
                    <a:srgbClr val="0091EA"/>
                  </a:solidFill>
                  <a:latin typeface="Source Sans Pro"/>
                  <a:ea typeface="Source Sans Pro"/>
                  <a:cs typeface="Source Sans Pro"/>
                  <a:sym typeface="Source Sans Pro"/>
                </a:rPr>
                <a:t>“</a:t>
              </a:r>
            </a:p>
          </p:txBody>
        </p:sp>
        <p:sp>
          <p:nvSpPr>
            <p:cNvPr id="30" name="Shape 30"/>
            <p:cNvSpPr/>
            <p:nvPr/>
          </p:nvSpPr>
          <p:spPr>
            <a:xfrm>
              <a:off x="4025400" y="1760083"/>
              <a:ext cx="1093199" cy="10931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 name="Shape 31"/>
            <p:cNvSpPr/>
            <p:nvPr/>
          </p:nvSpPr>
          <p:spPr>
            <a:xfrm>
              <a:off x="4190700" y="1925383"/>
              <a:ext cx="762600" cy="7626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cxnSp>
        <p:nvCxnSpPr>
          <p:cNvPr id="32" name="Shape 32"/>
          <p:cNvCxnSpPr>
            <a:endCxn id="30" idx="1"/>
          </p:cNvCxnSpPr>
          <p:nvPr/>
        </p:nvCxnSpPr>
        <p:spPr>
          <a:xfrm>
            <a:off x="3742095" y="871979"/>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3" name="Shape 33"/>
          <p:cNvCxnSpPr/>
          <p:nvPr/>
        </p:nvCxnSpPr>
        <p:spPr>
          <a:xfrm rot="10800000">
            <a:off x="4114798" y="269683"/>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4" name="Shape 34"/>
          <p:cNvCxnSpPr/>
          <p:nvPr/>
        </p:nvCxnSpPr>
        <p:spPr>
          <a:xfrm rot="10800000" flipH="1">
            <a:off x="4749075" y="753124"/>
            <a:ext cx="95100" cy="348900"/>
          </a:xfrm>
          <a:prstGeom prst="straightConnector1">
            <a:avLst/>
          </a:prstGeom>
          <a:noFill/>
          <a:ln w="9525" cap="flat" cmpd="sng">
            <a:solidFill>
              <a:srgbClr val="CFD8D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bg>
      <p:bgPr>
        <a:blipFill rotWithShape="1">
          <a:blip r:embed="rId2">
            <a:alphaModFix/>
          </a:blip>
          <a:stretch>
            <a:fillRect/>
          </a:stretch>
        </a:blip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39" name="Shape 39"/>
          <p:cNvSpPr txBox="1">
            <a:spLocks noGrp="1"/>
          </p:cNvSpPr>
          <p:nvPr>
            <p:ph type="body" idx="1"/>
          </p:nvPr>
        </p:nvSpPr>
        <p:spPr>
          <a:xfrm>
            <a:off x="786137" y="1600200"/>
            <a:ext cx="3675300" cy="4967700"/>
          </a:xfrm>
          <a:prstGeom prst="rect">
            <a:avLst/>
          </a:prstGeom>
          <a:noFill/>
          <a:ln>
            <a:noFill/>
          </a:ln>
        </p:spPr>
        <p:txBody>
          <a:bodyPr lIns="91425" tIns="91425" rIns="91425" bIns="91425" anchor="t" anchorCtr="0"/>
          <a:lstStyle>
            <a:lvl1pPr marL="0" marR="0" lvl="0"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1pPr>
            <a:lvl2pPr marL="457200" marR="0" lvl="1"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2pPr>
            <a:lvl3pPr marL="914400" marR="0" lvl="2"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9pPr>
          </a:lstStyle>
          <a:p>
            <a:endParaRPr/>
          </a:p>
        </p:txBody>
      </p:sp>
      <p:sp>
        <p:nvSpPr>
          <p:cNvPr id="40" name="Shape 40"/>
          <p:cNvSpPr txBox="1">
            <a:spLocks noGrp="1"/>
          </p:cNvSpPr>
          <p:nvPr>
            <p:ph type="body" idx="2"/>
          </p:nvPr>
        </p:nvSpPr>
        <p:spPr>
          <a:xfrm>
            <a:off x="4682657" y="1600200"/>
            <a:ext cx="3675300" cy="4967700"/>
          </a:xfrm>
          <a:prstGeom prst="rect">
            <a:avLst/>
          </a:prstGeom>
          <a:noFill/>
          <a:ln>
            <a:noFill/>
          </a:ln>
        </p:spPr>
        <p:txBody>
          <a:bodyPr lIns="91425" tIns="91425" rIns="91425" bIns="91425" anchor="t" anchorCtr="0"/>
          <a:lstStyle>
            <a:lvl1pPr marL="0" marR="0" lvl="0"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1pPr>
            <a:lvl2pPr marL="457200" marR="0" lvl="1"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2pPr>
            <a:lvl3pPr marL="914400" marR="0" lvl="2" indent="165100" algn="l" rtl="0">
              <a:lnSpc>
                <a:spcPct val="100000"/>
              </a:lnSpc>
              <a:spcBef>
                <a:spcPts val="0"/>
              </a:spcBef>
              <a:spcAft>
                <a:spcPts val="0"/>
              </a:spcAft>
              <a:buClr>
                <a:srgbClr val="CFD8DC"/>
              </a:buClr>
              <a:buSzPct val="100000"/>
              <a:buFont typeface="Source Sans Pro"/>
              <a:buChar char="◉"/>
              <a:defRPr sz="26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600" b="0" i="0" u="none" strike="noStrike" cap="none">
                <a:solidFill>
                  <a:srgbClr val="263238"/>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bg>
      <p:bgPr>
        <a:blipFill rotWithShape="1">
          <a:blip r:embed="rId2">
            <a:alphaModFix/>
          </a:blip>
          <a:stretch>
            <a:fillRect/>
          </a:stretch>
        </a:blip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btitle">
    <p:bg>
      <p:bgPr>
        <a:blipFill rotWithShape="1">
          <a:blip r:embed="rId2">
            <a:alphaModFix/>
          </a:blip>
          <a:stretch>
            <a:fillRect/>
          </a:stretch>
        </a:blipFill>
        <a:effectLst/>
      </p:bgPr>
    </p:bg>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546025" y="2034925"/>
            <a:ext cx="5832600" cy="1546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4800" b="1" i="0" u="none" strike="noStrike" cap="none">
                <a:solidFill>
                  <a:srgbClr val="0091EA"/>
                </a:solidFill>
                <a:latin typeface="Roboto Slab"/>
                <a:ea typeface="Roboto Slab"/>
                <a:cs typeface="Roboto Slab"/>
                <a:sym typeface="Roboto Slab"/>
              </a:defRPr>
            </a:lvl1pPr>
            <a:lvl2pPr lvl="1"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2pPr>
            <a:lvl3pPr lvl="2"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3pPr>
            <a:lvl4pPr lvl="3"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4pPr>
            <a:lvl5pPr lvl="4"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5pPr>
            <a:lvl6pPr lvl="5"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6pPr>
            <a:lvl7pPr lvl="6"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7pPr>
            <a:lvl8pPr lvl="7"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8pPr>
            <a:lvl9pPr lvl="8" indent="0" rtl="0">
              <a:spcBef>
                <a:spcPts val="0"/>
              </a:spcBef>
              <a:buClr>
                <a:srgbClr val="0091EA"/>
              </a:buClr>
              <a:buFont typeface="Roboto Slab"/>
              <a:buNone/>
              <a:defRPr sz="4800" b="1">
                <a:solidFill>
                  <a:srgbClr val="0091EA"/>
                </a:solidFill>
                <a:latin typeface="Roboto Slab"/>
                <a:ea typeface="Roboto Slab"/>
                <a:cs typeface="Roboto Slab"/>
                <a:sym typeface="Roboto Slab"/>
              </a:defRPr>
            </a:lvl9pPr>
          </a:lstStyle>
          <a:p>
            <a:endParaRPr/>
          </a:p>
        </p:txBody>
      </p:sp>
      <p:sp>
        <p:nvSpPr>
          <p:cNvPr id="44" name="Shape 44"/>
          <p:cNvSpPr txBox="1">
            <a:spLocks noGrp="1"/>
          </p:cNvSpPr>
          <p:nvPr>
            <p:ph type="subTitle" idx="1"/>
          </p:nvPr>
        </p:nvSpPr>
        <p:spPr>
          <a:xfrm>
            <a:off x="1546025" y="3710548"/>
            <a:ext cx="5832600" cy="1046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607D8B"/>
              </a:buClr>
              <a:buFont typeface="Source Sans Pro"/>
              <a:buNone/>
              <a:defRPr sz="3000" b="0" i="0" u="none" strike="noStrike" cap="none">
                <a:solidFill>
                  <a:srgbClr val="607D8B"/>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47" name="Shape 47"/>
          <p:cNvSpPr txBox="1">
            <a:spLocks noGrp="1"/>
          </p:cNvSpPr>
          <p:nvPr>
            <p:ph type="body" idx="1"/>
          </p:nvPr>
        </p:nvSpPr>
        <p:spPr>
          <a:xfrm>
            <a:off x="786150" y="1682266"/>
            <a:ext cx="7571700" cy="4764898"/>
          </a:xfrm>
          <a:prstGeom prst="rect">
            <a:avLst/>
          </a:prstGeom>
          <a:noFill/>
          <a:ln>
            <a:noFill/>
          </a:ln>
        </p:spPr>
        <p:txBody>
          <a:bodyPr lIns="91425" tIns="91425" rIns="91425" bIns="91425" anchor="t" anchorCtr="0"/>
          <a:lstStyle>
            <a:lvl1pPr marL="0" marR="0" lvl="0" indent="190500" algn="l" rtl="0">
              <a:lnSpc>
                <a:spcPct val="100000"/>
              </a:lnSpc>
              <a:spcBef>
                <a:spcPts val="0"/>
              </a:spcBef>
              <a:spcAft>
                <a:spcPts val="0"/>
              </a:spcAft>
              <a:buClr>
                <a:srgbClr val="CFD8DC"/>
              </a:buClr>
              <a:buSzPct val="100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457200" marR="0" lvl="1" indent="152400"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914400" marR="0" lvl="2" indent="152400" algn="l" rtl="0">
              <a:lnSpc>
                <a:spcPct val="100000"/>
              </a:lnSpc>
              <a:spcBef>
                <a:spcPts val="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rtl="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50" name="Shape 50"/>
          <p:cNvSpPr txBox="1">
            <a:spLocks noGrp="1"/>
          </p:cNvSpPr>
          <p:nvPr>
            <p:ph type="body" idx="1"/>
          </p:nvPr>
        </p:nvSpPr>
        <p:spPr>
          <a:xfrm>
            <a:off x="786150" y="1600200"/>
            <a:ext cx="2419799" cy="4967700"/>
          </a:xfrm>
          <a:prstGeom prst="rect">
            <a:avLst/>
          </a:prstGeom>
          <a:noFill/>
          <a:ln>
            <a:noFill/>
          </a:ln>
        </p:spPr>
        <p:txBody>
          <a:bodyPr lIns="91425" tIns="91425" rIns="91425" bIns="91425" anchor="t" anchorCtr="0"/>
          <a:lstStyle>
            <a:lvl1pPr marL="0" marR="0" lvl="0"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1pPr>
            <a:lvl2pPr marL="457200" marR="0" lvl="1"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2pPr>
            <a:lvl3pPr marL="914400" marR="0" lvl="2"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9pPr>
          </a:lstStyle>
          <a:p>
            <a:endParaRPr/>
          </a:p>
        </p:txBody>
      </p:sp>
      <p:sp>
        <p:nvSpPr>
          <p:cNvPr id="51" name="Shape 51"/>
          <p:cNvSpPr txBox="1">
            <a:spLocks noGrp="1"/>
          </p:cNvSpPr>
          <p:nvPr>
            <p:ph type="body" idx="2"/>
          </p:nvPr>
        </p:nvSpPr>
        <p:spPr>
          <a:xfrm>
            <a:off x="3329991" y="1600200"/>
            <a:ext cx="2419799" cy="4967700"/>
          </a:xfrm>
          <a:prstGeom prst="rect">
            <a:avLst/>
          </a:prstGeom>
          <a:noFill/>
          <a:ln>
            <a:noFill/>
          </a:ln>
        </p:spPr>
        <p:txBody>
          <a:bodyPr lIns="91425" tIns="91425" rIns="91425" bIns="91425" anchor="t" anchorCtr="0"/>
          <a:lstStyle>
            <a:lvl1pPr marL="0" marR="0" lvl="0"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1pPr>
            <a:lvl2pPr marL="457200" marR="0" lvl="1"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2pPr>
            <a:lvl3pPr marL="914400" marR="0" lvl="2"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9pPr>
          </a:lstStyle>
          <a:p>
            <a:endParaRPr/>
          </a:p>
        </p:txBody>
      </p:sp>
      <p:sp>
        <p:nvSpPr>
          <p:cNvPr id="52" name="Shape 52"/>
          <p:cNvSpPr txBox="1">
            <a:spLocks noGrp="1"/>
          </p:cNvSpPr>
          <p:nvPr>
            <p:ph type="body" idx="3"/>
          </p:nvPr>
        </p:nvSpPr>
        <p:spPr>
          <a:xfrm>
            <a:off x="5873832" y="1600200"/>
            <a:ext cx="2419799" cy="4967700"/>
          </a:xfrm>
          <a:prstGeom prst="rect">
            <a:avLst/>
          </a:prstGeom>
          <a:noFill/>
          <a:ln>
            <a:noFill/>
          </a:ln>
        </p:spPr>
        <p:txBody>
          <a:bodyPr lIns="91425" tIns="91425" rIns="91425" bIns="91425" anchor="t" anchorCtr="0"/>
          <a:lstStyle>
            <a:lvl1pPr marL="0" marR="0" lvl="0"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1pPr>
            <a:lvl2pPr marL="457200" marR="0" lvl="1"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2pPr>
            <a:lvl3pPr marL="914400" marR="0" lvl="2" indent="127000" algn="l" rtl="0">
              <a:lnSpc>
                <a:spcPct val="100000"/>
              </a:lnSpc>
              <a:spcBef>
                <a:spcPts val="0"/>
              </a:spcBef>
              <a:spcAft>
                <a:spcPts val="0"/>
              </a:spcAft>
              <a:buClr>
                <a:srgbClr val="CFD8DC"/>
              </a:buClr>
              <a:buSzPct val="100000"/>
              <a:buFont typeface="Source Sans Pro"/>
              <a:buChar char="◉"/>
              <a:defRPr sz="20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rgbClr val="CFD8DC"/>
              </a:buClr>
              <a:buFont typeface="Source Sans Pro"/>
              <a:buNone/>
              <a:defRPr sz="2000" b="0" i="0" u="none" strike="noStrike" cap="none">
                <a:solidFill>
                  <a:srgbClr val="263238"/>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complete pattern">
    <p:bg>
      <p:bgPr>
        <a:blipFill rotWithShape="1">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p:nvPr/>
        </p:nvSpPr>
        <p:spPr>
          <a:xfrm>
            <a:off x="-26550" y="-19800"/>
            <a:ext cx="9197100" cy="6897600"/>
          </a:xfrm>
          <a:prstGeom prst="rect">
            <a:avLst/>
          </a:prstGeom>
          <a:solidFill>
            <a:srgbClr val="CFD8DC">
              <a:alpha val="49019"/>
            </a:srgb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91EA"/>
              </a:buClr>
              <a:buFont typeface="Roboto Slab"/>
              <a:buNone/>
              <a:defRPr sz="2000" b="0" i="0" u="none" strike="noStrike" cap="none">
                <a:solidFill>
                  <a:srgbClr val="0091EA"/>
                </a:solidFill>
                <a:latin typeface="Roboto Slab"/>
                <a:ea typeface="Roboto Slab"/>
                <a:cs typeface="Roboto Slab"/>
                <a:sym typeface="Roboto Slab"/>
              </a:defRPr>
            </a:lvl1pPr>
            <a:lvl2pPr lvl="1" indent="0">
              <a:spcBef>
                <a:spcPts val="0"/>
              </a:spcBef>
              <a:buClr>
                <a:srgbClr val="0091EA"/>
              </a:buClr>
              <a:buFont typeface="Roboto Slab"/>
              <a:buNone/>
              <a:defRPr sz="2000">
                <a:solidFill>
                  <a:srgbClr val="0091EA"/>
                </a:solidFill>
                <a:latin typeface="Roboto Slab"/>
                <a:ea typeface="Roboto Slab"/>
                <a:cs typeface="Roboto Slab"/>
                <a:sym typeface="Roboto Slab"/>
              </a:defRPr>
            </a:lvl2pPr>
            <a:lvl3pPr lvl="2" indent="0">
              <a:spcBef>
                <a:spcPts val="0"/>
              </a:spcBef>
              <a:buClr>
                <a:srgbClr val="0091EA"/>
              </a:buClr>
              <a:buFont typeface="Roboto Slab"/>
              <a:buNone/>
              <a:defRPr sz="2000">
                <a:solidFill>
                  <a:srgbClr val="0091EA"/>
                </a:solidFill>
                <a:latin typeface="Roboto Slab"/>
                <a:ea typeface="Roboto Slab"/>
                <a:cs typeface="Roboto Slab"/>
                <a:sym typeface="Roboto Slab"/>
              </a:defRPr>
            </a:lvl3pPr>
            <a:lvl4pPr lvl="3" indent="0">
              <a:spcBef>
                <a:spcPts val="0"/>
              </a:spcBef>
              <a:buClr>
                <a:srgbClr val="0091EA"/>
              </a:buClr>
              <a:buFont typeface="Roboto Slab"/>
              <a:buNone/>
              <a:defRPr sz="2000">
                <a:solidFill>
                  <a:srgbClr val="0091EA"/>
                </a:solidFill>
                <a:latin typeface="Roboto Slab"/>
                <a:ea typeface="Roboto Slab"/>
                <a:cs typeface="Roboto Slab"/>
                <a:sym typeface="Roboto Slab"/>
              </a:defRPr>
            </a:lvl4pPr>
            <a:lvl5pPr lvl="4" indent="0">
              <a:spcBef>
                <a:spcPts val="0"/>
              </a:spcBef>
              <a:buClr>
                <a:srgbClr val="0091EA"/>
              </a:buClr>
              <a:buFont typeface="Roboto Slab"/>
              <a:buNone/>
              <a:defRPr sz="2000">
                <a:solidFill>
                  <a:srgbClr val="0091EA"/>
                </a:solidFill>
                <a:latin typeface="Roboto Slab"/>
                <a:ea typeface="Roboto Slab"/>
                <a:cs typeface="Roboto Slab"/>
                <a:sym typeface="Roboto Slab"/>
              </a:defRPr>
            </a:lvl5pPr>
            <a:lvl6pPr lvl="5" indent="0">
              <a:spcBef>
                <a:spcPts val="0"/>
              </a:spcBef>
              <a:buClr>
                <a:srgbClr val="0091EA"/>
              </a:buClr>
              <a:buFont typeface="Roboto Slab"/>
              <a:buNone/>
              <a:defRPr sz="2000">
                <a:solidFill>
                  <a:srgbClr val="0091EA"/>
                </a:solidFill>
                <a:latin typeface="Roboto Slab"/>
                <a:ea typeface="Roboto Slab"/>
                <a:cs typeface="Roboto Slab"/>
                <a:sym typeface="Roboto Slab"/>
              </a:defRPr>
            </a:lvl6pPr>
            <a:lvl7pPr lvl="6" indent="0">
              <a:spcBef>
                <a:spcPts val="0"/>
              </a:spcBef>
              <a:buClr>
                <a:srgbClr val="0091EA"/>
              </a:buClr>
              <a:buFont typeface="Roboto Slab"/>
              <a:buNone/>
              <a:defRPr sz="2000">
                <a:solidFill>
                  <a:srgbClr val="0091EA"/>
                </a:solidFill>
                <a:latin typeface="Roboto Slab"/>
                <a:ea typeface="Roboto Slab"/>
                <a:cs typeface="Roboto Slab"/>
                <a:sym typeface="Roboto Slab"/>
              </a:defRPr>
            </a:lvl7pPr>
            <a:lvl8pPr lvl="7" indent="0">
              <a:spcBef>
                <a:spcPts val="0"/>
              </a:spcBef>
              <a:buClr>
                <a:srgbClr val="0091EA"/>
              </a:buClr>
              <a:buFont typeface="Roboto Slab"/>
              <a:buNone/>
              <a:defRPr sz="2000">
                <a:solidFill>
                  <a:srgbClr val="0091EA"/>
                </a:solidFill>
                <a:latin typeface="Roboto Slab"/>
                <a:ea typeface="Roboto Slab"/>
                <a:cs typeface="Roboto Slab"/>
                <a:sym typeface="Roboto Slab"/>
              </a:defRPr>
            </a:lvl8pPr>
            <a:lvl9pPr lvl="8" indent="0">
              <a:spcBef>
                <a:spcPts val="0"/>
              </a:spcBef>
              <a:buClr>
                <a:srgbClr val="0091EA"/>
              </a:buClr>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6"/>
            <a:ext cx="7571700" cy="4764898"/>
          </a:xfrm>
          <a:prstGeom prst="rect">
            <a:avLst/>
          </a:prstGeom>
          <a:noFill/>
          <a:ln>
            <a:noFill/>
          </a:ln>
        </p:spPr>
        <p:txBody>
          <a:bodyPr lIns="91425" tIns="91425" rIns="91425" bIns="91425" anchor="t" anchorCtr="0"/>
          <a:lstStyle>
            <a:lvl1pPr marL="0" marR="0" lvl="0" indent="190500" algn="l" rtl="0">
              <a:lnSpc>
                <a:spcPct val="100000"/>
              </a:lnSpc>
              <a:spcBef>
                <a:spcPts val="600"/>
              </a:spcBef>
              <a:spcAft>
                <a:spcPts val="0"/>
              </a:spcAft>
              <a:buClr>
                <a:srgbClr val="CFD8DC"/>
              </a:buClr>
              <a:buSzPct val="100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457200" marR="0" lvl="1"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914400" marR="0" lvl="2" indent="152400" algn="l" rtl="0">
              <a:lnSpc>
                <a:spcPct val="100000"/>
              </a:lnSpc>
              <a:spcBef>
                <a:spcPts val="480"/>
              </a:spcBef>
              <a:spcAft>
                <a:spcPts val="0"/>
              </a:spcAft>
              <a:buClr>
                <a:srgbClr val="CFD8DC"/>
              </a:buClr>
              <a:buSzPct val="1000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371600" marR="0" lvl="3"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4pPr>
            <a:lvl5pPr marL="1828800" marR="0" lvl="4"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5pPr>
            <a:lvl6pPr marL="2286000" marR="0" lvl="5"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6pPr>
            <a:lvl7pPr marL="2743200" marR="0" lvl="6"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7pPr>
            <a:lvl8pPr marL="3200400" marR="0" lvl="7"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8pPr>
            <a:lvl9pPr marL="3657600" marR="0" lvl="8" indent="0" algn="l" rtl="0">
              <a:lnSpc>
                <a:spcPct val="100000"/>
              </a:lnSpc>
              <a:spcBef>
                <a:spcPts val="360"/>
              </a:spcBef>
              <a:spcAft>
                <a:spcPts val="0"/>
              </a:spcAft>
              <a:buClr>
                <a:srgbClr val="CFD8DC"/>
              </a:buClr>
              <a:buFont typeface="Source Sans Pro"/>
              <a:buNone/>
              <a:defRPr sz="1800" b="0" i="0" u="none" strike="noStrike" cap="none">
                <a:solidFill>
                  <a:srgbClr val="263238"/>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cosumi.net/play.html" TargetMode="External"/><Relationship Id="rId3" Type="http://schemas.openxmlformats.org/officeDocument/2006/relationships/hyperlink" Target="www.remi-coulom.fr/JFFoS/JFFoS.pdf" TargetMode="External"/><Relationship Id="rId7" Type="http://schemas.openxmlformats.org/officeDocument/2006/relationships/hyperlink" Target="https://github.com/waltheri/go-librarie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github.com/pasky/pachi" TargetMode="External"/><Relationship Id="rId5" Type="http://schemas.openxmlformats.org/officeDocument/2006/relationships/hyperlink" Target="https://github.com/pasky/michi" TargetMode="External"/><Relationship Id="rId4" Type="http://schemas.openxmlformats.org/officeDocument/2006/relationships/hyperlink" Target="https://en.wikipedia.org/wiki/Monte_Carlo_tree_sear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earch_tre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n.wikipedia.org/wiki/Monte_Carlo_metho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1" name="Shape 61"/>
          <p:cNvGrpSpPr/>
          <p:nvPr/>
        </p:nvGrpSpPr>
        <p:grpSpPr>
          <a:xfrm>
            <a:off x="5019920" y="327538"/>
            <a:ext cx="3765503" cy="3612125"/>
            <a:chOff x="5233525" y="4954450"/>
            <a:chExt cx="538275" cy="516349"/>
          </a:xfrm>
        </p:grpSpPr>
        <p:sp>
          <p:nvSpPr>
            <p:cNvPr id="62" name="Shape 62"/>
            <p:cNvSpPr/>
            <p:nvPr/>
          </p:nvSpPr>
          <p:spPr>
            <a:xfrm>
              <a:off x="5637825" y="4954450"/>
              <a:ext cx="89525" cy="89525"/>
            </a:xfrm>
            <a:custGeom>
              <a:avLst/>
              <a:gdLst/>
              <a:ahLst/>
              <a:cxnLst/>
              <a:rect l="0" t="0" r="0" b="0"/>
              <a:pathLst>
                <a:path w="120000" h="120000" fill="none" extrusionOk="0">
                  <a:moveTo>
                    <a:pt x="34280" y="114269"/>
                  </a:moveTo>
                  <a:lnTo>
                    <a:pt x="34280" y="114269"/>
                  </a:lnTo>
                  <a:lnTo>
                    <a:pt x="39977" y="116716"/>
                  </a:lnTo>
                  <a:lnTo>
                    <a:pt x="46512" y="118358"/>
                  </a:lnTo>
                  <a:lnTo>
                    <a:pt x="53046" y="119162"/>
                  </a:lnTo>
                  <a:lnTo>
                    <a:pt x="59581" y="120000"/>
                  </a:lnTo>
                  <a:lnTo>
                    <a:pt x="59581" y="120000"/>
                  </a:lnTo>
                  <a:lnTo>
                    <a:pt x="66115" y="119162"/>
                  </a:lnTo>
                  <a:lnTo>
                    <a:pt x="71812" y="118358"/>
                  </a:lnTo>
                  <a:lnTo>
                    <a:pt x="77542" y="117553"/>
                  </a:lnTo>
                  <a:lnTo>
                    <a:pt x="83239" y="115107"/>
                  </a:lnTo>
                  <a:lnTo>
                    <a:pt x="88131" y="112627"/>
                  </a:lnTo>
                  <a:lnTo>
                    <a:pt x="93024" y="109377"/>
                  </a:lnTo>
                  <a:lnTo>
                    <a:pt x="97950" y="106126"/>
                  </a:lnTo>
                  <a:lnTo>
                    <a:pt x="102005" y="102038"/>
                  </a:lnTo>
                  <a:lnTo>
                    <a:pt x="106093" y="97950"/>
                  </a:lnTo>
                  <a:lnTo>
                    <a:pt x="109377" y="93862"/>
                  </a:lnTo>
                  <a:lnTo>
                    <a:pt x="112627" y="88165"/>
                  </a:lnTo>
                  <a:lnTo>
                    <a:pt x="115074" y="83272"/>
                  </a:lnTo>
                  <a:lnTo>
                    <a:pt x="116716" y="77542"/>
                  </a:lnTo>
                  <a:lnTo>
                    <a:pt x="118324" y="71845"/>
                  </a:lnTo>
                  <a:lnTo>
                    <a:pt x="119162" y="66115"/>
                  </a:lnTo>
                  <a:lnTo>
                    <a:pt x="119966" y="60418"/>
                  </a:lnTo>
                  <a:lnTo>
                    <a:pt x="119966" y="60418"/>
                  </a:lnTo>
                  <a:lnTo>
                    <a:pt x="119162" y="53884"/>
                  </a:lnTo>
                  <a:lnTo>
                    <a:pt x="118324" y="48154"/>
                  </a:lnTo>
                  <a:lnTo>
                    <a:pt x="116716" y="42457"/>
                  </a:lnTo>
                  <a:lnTo>
                    <a:pt x="115074" y="36727"/>
                  </a:lnTo>
                  <a:lnTo>
                    <a:pt x="112627" y="31834"/>
                  </a:lnTo>
                  <a:lnTo>
                    <a:pt x="109377" y="26942"/>
                  </a:lnTo>
                  <a:lnTo>
                    <a:pt x="106093" y="22049"/>
                  </a:lnTo>
                  <a:lnTo>
                    <a:pt x="102005" y="17961"/>
                  </a:lnTo>
                  <a:lnTo>
                    <a:pt x="97950" y="13873"/>
                  </a:lnTo>
                  <a:lnTo>
                    <a:pt x="93024" y="10622"/>
                  </a:lnTo>
                  <a:lnTo>
                    <a:pt x="88131" y="7372"/>
                  </a:lnTo>
                  <a:lnTo>
                    <a:pt x="83239" y="4925"/>
                  </a:lnTo>
                  <a:lnTo>
                    <a:pt x="77542" y="3283"/>
                  </a:lnTo>
                  <a:lnTo>
                    <a:pt x="71812" y="1641"/>
                  </a:lnTo>
                  <a:lnTo>
                    <a:pt x="66115" y="837"/>
                  </a:lnTo>
                  <a:lnTo>
                    <a:pt x="59581" y="0"/>
                  </a:lnTo>
                  <a:lnTo>
                    <a:pt x="59581" y="0"/>
                  </a:lnTo>
                  <a:lnTo>
                    <a:pt x="53850" y="837"/>
                  </a:lnTo>
                  <a:lnTo>
                    <a:pt x="48154" y="1641"/>
                  </a:lnTo>
                  <a:lnTo>
                    <a:pt x="42423" y="3283"/>
                  </a:lnTo>
                  <a:lnTo>
                    <a:pt x="36727" y="4925"/>
                  </a:lnTo>
                  <a:lnTo>
                    <a:pt x="30996" y="7372"/>
                  </a:lnTo>
                  <a:lnTo>
                    <a:pt x="26104" y="10622"/>
                  </a:lnTo>
                  <a:lnTo>
                    <a:pt x="22049" y="13873"/>
                  </a:lnTo>
                  <a:lnTo>
                    <a:pt x="17961" y="17961"/>
                  </a:lnTo>
                  <a:lnTo>
                    <a:pt x="13873" y="22049"/>
                  </a:lnTo>
                  <a:lnTo>
                    <a:pt x="10622" y="26942"/>
                  </a:lnTo>
                  <a:lnTo>
                    <a:pt x="7338" y="31834"/>
                  </a:lnTo>
                  <a:lnTo>
                    <a:pt x="4892" y="36727"/>
                  </a:lnTo>
                  <a:lnTo>
                    <a:pt x="2446" y="42457"/>
                  </a:lnTo>
                  <a:lnTo>
                    <a:pt x="1641" y="48154"/>
                  </a:lnTo>
                  <a:lnTo>
                    <a:pt x="804" y="53884"/>
                  </a:lnTo>
                  <a:lnTo>
                    <a:pt x="0" y="60418"/>
                  </a:lnTo>
                  <a:lnTo>
                    <a:pt x="0" y="60418"/>
                  </a:lnTo>
                  <a:lnTo>
                    <a:pt x="804" y="69399"/>
                  </a:lnTo>
                  <a:lnTo>
                    <a:pt x="3250" y="78380"/>
                  </a:lnTo>
                  <a:lnTo>
                    <a:pt x="6534" y="86523"/>
                  </a:lnTo>
                  <a:lnTo>
                    <a:pt x="10622" y="93862"/>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3" name="Shape 63"/>
            <p:cNvSpPr/>
            <p:nvPr/>
          </p:nvSpPr>
          <p:spPr>
            <a:xfrm>
              <a:off x="5323025" y="4980625"/>
              <a:ext cx="88925" cy="88925"/>
            </a:xfrm>
            <a:custGeom>
              <a:avLst/>
              <a:gdLst/>
              <a:ahLst/>
              <a:cxnLst/>
              <a:rect l="0" t="0" r="0" b="0"/>
              <a:pathLst>
                <a:path w="120000" h="120000" fill="none" extrusionOk="0">
                  <a:moveTo>
                    <a:pt x="107652" y="96148"/>
                  </a:moveTo>
                  <a:lnTo>
                    <a:pt x="107652" y="96148"/>
                  </a:lnTo>
                  <a:lnTo>
                    <a:pt x="111768" y="90413"/>
                  </a:lnTo>
                  <a:lnTo>
                    <a:pt x="115040" y="84644"/>
                  </a:lnTo>
                  <a:lnTo>
                    <a:pt x="117503" y="78065"/>
                  </a:lnTo>
                  <a:lnTo>
                    <a:pt x="119156" y="70677"/>
                  </a:lnTo>
                  <a:lnTo>
                    <a:pt x="119156" y="70677"/>
                  </a:lnTo>
                  <a:lnTo>
                    <a:pt x="119966" y="64942"/>
                  </a:lnTo>
                  <a:lnTo>
                    <a:pt x="119966" y="58363"/>
                  </a:lnTo>
                  <a:lnTo>
                    <a:pt x="119966" y="52594"/>
                  </a:lnTo>
                  <a:lnTo>
                    <a:pt x="118346" y="46859"/>
                  </a:lnTo>
                  <a:lnTo>
                    <a:pt x="116693" y="41090"/>
                  </a:lnTo>
                  <a:lnTo>
                    <a:pt x="115040" y="36165"/>
                  </a:lnTo>
                  <a:lnTo>
                    <a:pt x="112578" y="30430"/>
                  </a:lnTo>
                  <a:lnTo>
                    <a:pt x="109305" y="25504"/>
                  </a:lnTo>
                  <a:lnTo>
                    <a:pt x="105999" y="21388"/>
                  </a:lnTo>
                  <a:lnTo>
                    <a:pt x="101917" y="17272"/>
                  </a:lnTo>
                  <a:lnTo>
                    <a:pt x="97801" y="13157"/>
                  </a:lnTo>
                  <a:lnTo>
                    <a:pt x="92876" y="9884"/>
                  </a:lnTo>
                  <a:lnTo>
                    <a:pt x="87916" y="6612"/>
                  </a:lnTo>
                  <a:lnTo>
                    <a:pt x="82181" y="4115"/>
                  </a:lnTo>
                  <a:lnTo>
                    <a:pt x="76446" y="2496"/>
                  </a:lnTo>
                  <a:lnTo>
                    <a:pt x="70677" y="843"/>
                  </a:lnTo>
                  <a:lnTo>
                    <a:pt x="70677" y="843"/>
                  </a:lnTo>
                  <a:lnTo>
                    <a:pt x="64942" y="33"/>
                  </a:lnTo>
                  <a:lnTo>
                    <a:pt x="58363" y="33"/>
                  </a:lnTo>
                  <a:lnTo>
                    <a:pt x="52594" y="33"/>
                  </a:lnTo>
                  <a:lnTo>
                    <a:pt x="46859" y="843"/>
                  </a:lnTo>
                  <a:lnTo>
                    <a:pt x="41090" y="2496"/>
                  </a:lnTo>
                  <a:lnTo>
                    <a:pt x="36165" y="4959"/>
                  </a:lnTo>
                  <a:lnTo>
                    <a:pt x="30430" y="7421"/>
                  </a:lnTo>
                  <a:lnTo>
                    <a:pt x="25504" y="10694"/>
                  </a:lnTo>
                  <a:lnTo>
                    <a:pt x="21388" y="14000"/>
                  </a:lnTo>
                  <a:lnTo>
                    <a:pt x="17272" y="18116"/>
                  </a:lnTo>
                  <a:lnTo>
                    <a:pt x="13157" y="22198"/>
                  </a:lnTo>
                  <a:lnTo>
                    <a:pt x="9884" y="27123"/>
                  </a:lnTo>
                  <a:lnTo>
                    <a:pt x="6578" y="32083"/>
                  </a:lnTo>
                  <a:lnTo>
                    <a:pt x="4115" y="37008"/>
                  </a:lnTo>
                  <a:lnTo>
                    <a:pt x="2496" y="42743"/>
                  </a:lnTo>
                  <a:lnTo>
                    <a:pt x="843" y="49322"/>
                  </a:lnTo>
                  <a:lnTo>
                    <a:pt x="843" y="49322"/>
                  </a:lnTo>
                  <a:lnTo>
                    <a:pt x="33" y="55091"/>
                  </a:lnTo>
                  <a:lnTo>
                    <a:pt x="33" y="60826"/>
                  </a:lnTo>
                  <a:lnTo>
                    <a:pt x="33" y="67405"/>
                  </a:lnTo>
                  <a:lnTo>
                    <a:pt x="843" y="73140"/>
                  </a:lnTo>
                  <a:lnTo>
                    <a:pt x="2496" y="78909"/>
                  </a:lnTo>
                  <a:lnTo>
                    <a:pt x="4959" y="83834"/>
                  </a:lnTo>
                  <a:lnTo>
                    <a:pt x="7421" y="89569"/>
                  </a:lnTo>
                  <a:lnTo>
                    <a:pt x="10694" y="93685"/>
                  </a:lnTo>
                  <a:lnTo>
                    <a:pt x="14000" y="98611"/>
                  </a:lnTo>
                  <a:lnTo>
                    <a:pt x="18082" y="102727"/>
                  </a:lnTo>
                  <a:lnTo>
                    <a:pt x="22198" y="106842"/>
                  </a:lnTo>
                  <a:lnTo>
                    <a:pt x="27123" y="110115"/>
                  </a:lnTo>
                  <a:lnTo>
                    <a:pt x="32049" y="113421"/>
                  </a:lnTo>
                  <a:lnTo>
                    <a:pt x="36974" y="115884"/>
                  </a:lnTo>
                  <a:lnTo>
                    <a:pt x="42743" y="117503"/>
                  </a:lnTo>
                  <a:lnTo>
                    <a:pt x="49322" y="119156"/>
                  </a:lnTo>
                  <a:lnTo>
                    <a:pt x="49322" y="119156"/>
                  </a:lnTo>
                  <a:lnTo>
                    <a:pt x="57520" y="120000"/>
                  </a:lnTo>
                  <a:lnTo>
                    <a:pt x="66561" y="120000"/>
                  </a:lnTo>
                  <a:lnTo>
                    <a:pt x="74793" y="118346"/>
                  </a:lnTo>
                  <a:lnTo>
                    <a:pt x="82991" y="115884"/>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4" name="Shape 64"/>
            <p:cNvSpPr/>
            <p:nvPr/>
          </p:nvSpPr>
          <p:spPr>
            <a:xfrm>
              <a:off x="5233525" y="5255225"/>
              <a:ext cx="89525" cy="89525"/>
            </a:xfrm>
            <a:custGeom>
              <a:avLst/>
              <a:gdLst/>
              <a:ahLst/>
              <a:cxnLst/>
              <a:rect l="0" t="0" r="0" b="0"/>
              <a:pathLst>
                <a:path w="120000" h="120000" fill="none" extrusionOk="0">
                  <a:moveTo>
                    <a:pt x="107735" y="23691"/>
                  </a:moveTo>
                  <a:lnTo>
                    <a:pt x="107735" y="23691"/>
                  </a:lnTo>
                  <a:lnTo>
                    <a:pt x="103647" y="19603"/>
                  </a:lnTo>
                  <a:lnTo>
                    <a:pt x="99592" y="15548"/>
                  </a:lnTo>
                  <a:lnTo>
                    <a:pt x="95504" y="11460"/>
                  </a:lnTo>
                  <a:lnTo>
                    <a:pt x="89773" y="8176"/>
                  </a:lnTo>
                  <a:lnTo>
                    <a:pt x="89773" y="8176"/>
                  </a:lnTo>
                  <a:lnTo>
                    <a:pt x="84881" y="5730"/>
                  </a:lnTo>
                  <a:lnTo>
                    <a:pt x="79184" y="3283"/>
                  </a:lnTo>
                  <a:lnTo>
                    <a:pt x="73454" y="1675"/>
                  </a:lnTo>
                  <a:lnTo>
                    <a:pt x="67757" y="837"/>
                  </a:lnTo>
                  <a:lnTo>
                    <a:pt x="62027" y="33"/>
                  </a:lnTo>
                  <a:lnTo>
                    <a:pt x="56330" y="837"/>
                  </a:lnTo>
                  <a:lnTo>
                    <a:pt x="50600" y="837"/>
                  </a:lnTo>
                  <a:lnTo>
                    <a:pt x="44903" y="2479"/>
                  </a:lnTo>
                  <a:lnTo>
                    <a:pt x="39173" y="4121"/>
                  </a:lnTo>
                  <a:lnTo>
                    <a:pt x="34280" y="6567"/>
                  </a:lnTo>
                  <a:lnTo>
                    <a:pt x="29388" y="9014"/>
                  </a:lnTo>
                  <a:lnTo>
                    <a:pt x="24495" y="12264"/>
                  </a:lnTo>
                  <a:lnTo>
                    <a:pt x="19603" y="16352"/>
                  </a:lnTo>
                  <a:lnTo>
                    <a:pt x="15515" y="20441"/>
                  </a:lnTo>
                  <a:lnTo>
                    <a:pt x="11426" y="24495"/>
                  </a:lnTo>
                  <a:lnTo>
                    <a:pt x="8176" y="30226"/>
                  </a:lnTo>
                  <a:lnTo>
                    <a:pt x="8176" y="30226"/>
                  </a:lnTo>
                  <a:lnTo>
                    <a:pt x="5730" y="35118"/>
                  </a:lnTo>
                  <a:lnTo>
                    <a:pt x="3283" y="40848"/>
                  </a:lnTo>
                  <a:lnTo>
                    <a:pt x="1641" y="46545"/>
                  </a:lnTo>
                  <a:lnTo>
                    <a:pt x="837" y="52275"/>
                  </a:lnTo>
                  <a:lnTo>
                    <a:pt x="0" y="57972"/>
                  </a:lnTo>
                  <a:lnTo>
                    <a:pt x="0" y="63669"/>
                  </a:lnTo>
                  <a:lnTo>
                    <a:pt x="837" y="69399"/>
                  </a:lnTo>
                  <a:lnTo>
                    <a:pt x="2446" y="75096"/>
                  </a:lnTo>
                  <a:lnTo>
                    <a:pt x="4088" y="80826"/>
                  </a:lnTo>
                  <a:lnTo>
                    <a:pt x="6534" y="85719"/>
                  </a:lnTo>
                  <a:lnTo>
                    <a:pt x="8980" y="91449"/>
                  </a:lnTo>
                  <a:lnTo>
                    <a:pt x="12264" y="95504"/>
                  </a:lnTo>
                  <a:lnTo>
                    <a:pt x="15515" y="100396"/>
                  </a:lnTo>
                  <a:lnTo>
                    <a:pt x="20407" y="104484"/>
                  </a:lnTo>
                  <a:lnTo>
                    <a:pt x="24495" y="108573"/>
                  </a:lnTo>
                  <a:lnTo>
                    <a:pt x="30192" y="111823"/>
                  </a:lnTo>
                  <a:lnTo>
                    <a:pt x="30192" y="111823"/>
                  </a:lnTo>
                  <a:lnTo>
                    <a:pt x="35118" y="114269"/>
                  </a:lnTo>
                  <a:lnTo>
                    <a:pt x="40815" y="116749"/>
                  </a:lnTo>
                  <a:lnTo>
                    <a:pt x="46545" y="118358"/>
                  </a:lnTo>
                  <a:lnTo>
                    <a:pt x="52242" y="119195"/>
                  </a:lnTo>
                  <a:lnTo>
                    <a:pt x="57972" y="120000"/>
                  </a:lnTo>
                  <a:lnTo>
                    <a:pt x="63669" y="120000"/>
                  </a:lnTo>
                  <a:lnTo>
                    <a:pt x="69399" y="119195"/>
                  </a:lnTo>
                  <a:lnTo>
                    <a:pt x="75096" y="117553"/>
                  </a:lnTo>
                  <a:lnTo>
                    <a:pt x="80793" y="115911"/>
                  </a:lnTo>
                  <a:lnTo>
                    <a:pt x="85719" y="114269"/>
                  </a:lnTo>
                  <a:lnTo>
                    <a:pt x="90611" y="111019"/>
                  </a:lnTo>
                  <a:lnTo>
                    <a:pt x="95504" y="107768"/>
                  </a:lnTo>
                  <a:lnTo>
                    <a:pt x="100396" y="104484"/>
                  </a:lnTo>
                  <a:lnTo>
                    <a:pt x="104484" y="100396"/>
                  </a:lnTo>
                  <a:lnTo>
                    <a:pt x="108573" y="95504"/>
                  </a:lnTo>
                  <a:lnTo>
                    <a:pt x="111823" y="90611"/>
                  </a:lnTo>
                  <a:lnTo>
                    <a:pt x="111823" y="90611"/>
                  </a:lnTo>
                  <a:lnTo>
                    <a:pt x="115911" y="80826"/>
                  </a:lnTo>
                  <a:lnTo>
                    <a:pt x="118358" y="71845"/>
                  </a:lnTo>
                  <a:lnTo>
                    <a:pt x="120000" y="62060"/>
                  </a:lnTo>
                  <a:lnTo>
                    <a:pt x="119162" y="52275"/>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5" name="Shape 65"/>
            <p:cNvSpPr/>
            <p:nvPr/>
          </p:nvSpPr>
          <p:spPr>
            <a:xfrm>
              <a:off x="5453325" y="5382475"/>
              <a:ext cx="88925" cy="88324"/>
            </a:xfrm>
            <a:custGeom>
              <a:avLst/>
              <a:gdLst/>
              <a:ahLst/>
              <a:cxnLst/>
              <a:rect l="0" t="0" r="0" b="0"/>
              <a:pathLst>
                <a:path w="120000" h="120000" fill="none" extrusionOk="0">
                  <a:moveTo>
                    <a:pt x="46859" y="33"/>
                  </a:moveTo>
                  <a:lnTo>
                    <a:pt x="46859" y="33"/>
                  </a:lnTo>
                  <a:lnTo>
                    <a:pt x="40281" y="1698"/>
                  </a:lnTo>
                  <a:lnTo>
                    <a:pt x="33702" y="4992"/>
                  </a:lnTo>
                  <a:lnTo>
                    <a:pt x="27123" y="8321"/>
                  </a:lnTo>
                  <a:lnTo>
                    <a:pt x="21388" y="12431"/>
                  </a:lnTo>
                  <a:lnTo>
                    <a:pt x="21388" y="12431"/>
                  </a:lnTo>
                  <a:lnTo>
                    <a:pt x="16463" y="16575"/>
                  </a:lnTo>
                  <a:lnTo>
                    <a:pt x="13157" y="21534"/>
                  </a:lnTo>
                  <a:lnTo>
                    <a:pt x="9041" y="26493"/>
                  </a:lnTo>
                  <a:lnTo>
                    <a:pt x="6578" y="31452"/>
                  </a:lnTo>
                  <a:lnTo>
                    <a:pt x="4115" y="36444"/>
                  </a:lnTo>
                  <a:lnTo>
                    <a:pt x="2496" y="42219"/>
                  </a:lnTo>
                  <a:lnTo>
                    <a:pt x="843" y="48027"/>
                  </a:lnTo>
                  <a:lnTo>
                    <a:pt x="0" y="53801"/>
                  </a:lnTo>
                  <a:lnTo>
                    <a:pt x="0" y="59609"/>
                  </a:lnTo>
                  <a:lnTo>
                    <a:pt x="0" y="65383"/>
                  </a:lnTo>
                  <a:lnTo>
                    <a:pt x="843" y="71191"/>
                  </a:lnTo>
                  <a:lnTo>
                    <a:pt x="2496" y="76965"/>
                  </a:lnTo>
                  <a:lnTo>
                    <a:pt x="4115" y="81924"/>
                  </a:lnTo>
                  <a:lnTo>
                    <a:pt x="6578" y="87732"/>
                  </a:lnTo>
                  <a:lnTo>
                    <a:pt x="9884" y="92691"/>
                  </a:lnTo>
                  <a:lnTo>
                    <a:pt x="14000" y="97650"/>
                  </a:lnTo>
                  <a:lnTo>
                    <a:pt x="14000" y="97650"/>
                  </a:lnTo>
                  <a:lnTo>
                    <a:pt x="18082" y="102609"/>
                  </a:lnTo>
                  <a:lnTo>
                    <a:pt x="22198" y="106753"/>
                  </a:lnTo>
                  <a:lnTo>
                    <a:pt x="27123" y="110048"/>
                  </a:lnTo>
                  <a:lnTo>
                    <a:pt x="32049" y="112527"/>
                  </a:lnTo>
                  <a:lnTo>
                    <a:pt x="37818" y="115007"/>
                  </a:lnTo>
                  <a:lnTo>
                    <a:pt x="42743" y="117486"/>
                  </a:lnTo>
                  <a:lnTo>
                    <a:pt x="48479" y="118335"/>
                  </a:lnTo>
                  <a:lnTo>
                    <a:pt x="54247" y="119150"/>
                  </a:lnTo>
                  <a:lnTo>
                    <a:pt x="59983" y="119966"/>
                  </a:lnTo>
                  <a:lnTo>
                    <a:pt x="65752" y="119150"/>
                  </a:lnTo>
                  <a:lnTo>
                    <a:pt x="71487" y="118335"/>
                  </a:lnTo>
                  <a:lnTo>
                    <a:pt x="77256" y="116671"/>
                  </a:lnTo>
                  <a:lnTo>
                    <a:pt x="82991" y="115007"/>
                  </a:lnTo>
                  <a:lnTo>
                    <a:pt x="87916" y="112527"/>
                  </a:lnTo>
                  <a:lnTo>
                    <a:pt x="93685" y="109232"/>
                  </a:lnTo>
                  <a:lnTo>
                    <a:pt x="98611" y="105904"/>
                  </a:lnTo>
                  <a:lnTo>
                    <a:pt x="98611" y="105904"/>
                  </a:lnTo>
                  <a:lnTo>
                    <a:pt x="102727" y="101794"/>
                  </a:lnTo>
                  <a:lnTo>
                    <a:pt x="106842" y="96835"/>
                  </a:lnTo>
                  <a:lnTo>
                    <a:pt x="110115" y="91842"/>
                  </a:lnTo>
                  <a:lnTo>
                    <a:pt x="113387" y="86883"/>
                  </a:lnTo>
                  <a:lnTo>
                    <a:pt x="115884" y="81924"/>
                  </a:lnTo>
                  <a:lnTo>
                    <a:pt x="117503" y="76150"/>
                  </a:lnTo>
                  <a:lnTo>
                    <a:pt x="119156" y="70342"/>
                  </a:lnTo>
                  <a:lnTo>
                    <a:pt x="119966" y="64568"/>
                  </a:lnTo>
                  <a:lnTo>
                    <a:pt x="119966" y="58760"/>
                  </a:lnTo>
                  <a:lnTo>
                    <a:pt x="119966" y="52986"/>
                  </a:lnTo>
                  <a:lnTo>
                    <a:pt x="119156" y="47178"/>
                  </a:lnTo>
                  <a:lnTo>
                    <a:pt x="117503" y="41403"/>
                  </a:lnTo>
                  <a:lnTo>
                    <a:pt x="115040" y="35595"/>
                  </a:lnTo>
                  <a:lnTo>
                    <a:pt x="112578" y="30636"/>
                  </a:lnTo>
                  <a:lnTo>
                    <a:pt x="110115" y="25677"/>
                  </a:lnTo>
                  <a:lnTo>
                    <a:pt x="105999" y="20718"/>
                  </a:lnTo>
                  <a:lnTo>
                    <a:pt x="105999" y="20718"/>
                  </a:lnTo>
                  <a:lnTo>
                    <a:pt x="100264" y="14095"/>
                  </a:lnTo>
                  <a:lnTo>
                    <a:pt x="92876" y="8321"/>
                  </a:lnTo>
                  <a:lnTo>
                    <a:pt x="85454" y="4177"/>
                  </a:lnTo>
                  <a:lnTo>
                    <a:pt x="78065" y="1698"/>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6" name="Shape 66"/>
            <p:cNvSpPr/>
            <p:nvPr/>
          </p:nvSpPr>
          <p:spPr>
            <a:xfrm>
              <a:off x="5682875" y="5188875"/>
              <a:ext cx="88925" cy="89525"/>
            </a:xfrm>
            <a:custGeom>
              <a:avLst/>
              <a:gdLst/>
              <a:ahLst/>
              <a:cxnLst/>
              <a:rect l="0" t="0" r="0" b="0"/>
              <a:pathLst>
                <a:path w="120000" h="120000" fill="none" extrusionOk="0">
                  <a:moveTo>
                    <a:pt x="0" y="67757"/>
                  </a:moveTo>
                  <a:lnTo>
                    <a:pt x="0" y="67757"/>
                  </a:lnTo>
                  <a:lnTo>
                    <a:pt x="843" y="74258"/>
                  </a:lnTo>
                  <a:lnTo>
                    <a:pt x="3306" y="80793"/>
                  </a:lnTo>
                  <a:lnTo>
                    <a:pt x="3306" y="80793"/>
                  </a:lnTo>
                  <a:lnTo>
                    <a:pt x="5768" y="85685"/>
                  </a:lnTo>
                  <a:lnTo>
                    <a:pt x="8231" y="91415"/>
                  </a:lnTo>
                  <a:lnTo>
                    <a:pt x="11504" y="96308"/>
                  </a:lnTo>
                  <a:lnTo>
                    <a:pt x="15619" y="100396"/>
                  </a:lnTo>
                  <a:lnTo>
                    <a:pt x="19735" y="104484"/>
                  </a:lnTo>
                  <a:lnTo>
                    <a:pt x="23851" y="108539"/>
                  </a:lnTo>
                  <a:lnTo>
                    <a:pt x="28777" y="111823"/>
                  </a:lnTo>
                  <a:lnTo>
                    <a:pt x="33702" y="114269"/>
                  </a:lnTo>
                  <a:lnTo>
                    <a:pt x="39437" y="116716"/>
                  </a:lnTo>
                  <a:lnTo>
                    <a:pt x="45206" y="118358"/>
                  </a:lnTo>
                  <a:lnTo>
                    <a:pt x="50941" y="119162"/>
                  </a:lnTo>
                  <a:lnTo>
                    <a:pt x="56710" y="119966"/>
                  </a:lnTo>
                  <a:lnTo>
                    <a:pt x="62445" y="119966"/>
                  </a:lnTo>
                  <a:lnTo>
                    <a:pt x="68214" y="119162"/>
                  </a:lnTo>
                  <a:lnTo>
                    <a:pt x="73949" y="118358"/>
                  </a:lnTo>
                  <a:lnTo>
                    <a:pt x="79718" y="115911"/>
                  </a:lnTo>
                  <a:lnTo>
                    <a:pt x="79718" y="115911"/>
                  </a:lnTo>
                  <a:lnTo>
                    <a:pt x="85454" y="114269"/>
                  </a:lnTo>
                  <a:lnTo>
                    <a:pt x="91222" y="110985"/>
                  </a:lnTo>
                  <a:lnTo>
                    <a:pt x="96148" y="107735"/>
                  </a:lnTo>
                  <a:lnTo>
                    <a:pt x="100264" y="103647"/>
                  </a:lnTo>
                  <a:lnTo>
                    <a:pt x="104346" y="99558"/>
                  </a:lnTo>
                  <a:lnTo>
                    <a:pt x="108462" y="95504"/>
                  </a:lnTo>
                  <a:lnTo>
                    <a:pt x="110924" y="90611"/>
                  </a:lnTo>
                  <a:lnTo>
                    <a:pt x="114231" y="85685"/>
                  </a:lnTo>
                  <a:lnTo>
                    <a:pt x="115850" y="79988"/>
                  </a:lnTo>
                  <a:lnTo>
                    <a:pt x="117503" y="74258"/>
                  </a:lnTo>
                  <a:lnTo>
                    <a:pt x="119156" y="69366"/>
                  </a:lnTo>
                  <a:lnTo>
                    <a:pt x="119966" y="62831"/>
                  </a:lnTo>
                  <a:lnTo>
                    <a:pt x="119966" y="57134"/>
                  </a:lnTo>
                  <a:lnTo>
                    <a:pt x="119156" y="51404"/>
                  </a:lnTo>
                  <a:lnTo>
                    <a:pt x="118313" y="45707"/>
                  </a:lnTo>
                  <a:lnTo>
                    <a:pt x="115850" y="40011"/>
                  </a:lnTo>
                  <a:lnTo>
                    <a:pt x="115850" y="40011"/>
                  </a:lnTo>
                  <a:lnTo>
                    <a:pt x="113387" y="34280"/>
                  </a:lnTo>
                  <a:lnTo>
                    <a:pt x="110924" y="28584"/>
                  </a:lnTo>
                  <a:lnTo>
                    <a:pt x="107652" y="23658"/>
                  </a:lnTo>
                  <a:lnTo>
                    <a:pt x="103536" y="19603"/>
                  </a:lnTo>
                  <a:lnTo>
                    <a:pt x="99420" y="15515"/>
                  </a:lnTo>
                  <a:lnTo>
                    <a:pt x="95305" y="11426"/>
                  </a:lnTo>
                  <a:lnTo>
                    <a:pt x="90379" y="8980"/>
                  </a:lnTo>
                  <a:lnTo>
                    <a:pt x="85454" y="5730"/>
                  </a:lnTo>
                  <a:lnTo>
                    <a:pt x="79718" y="4088"/>
                  </a:lnTo>
                  <a:lnTo>
                    <a:pt x="73949" y="2446"/>
                  </a:lnTo>
                  <a:lnTo>
                    <a:pt x="68214" y="804"/>
                  </a:lnTo>
                  <a:lnTo>
                    <a:pt x="62445" y="804"/>
                  </a:lnTo>
                  <a:lnTo>
                    <a:pt x="56710" y="0"/>
                  </a:lnTo>
                  <a:lnTo>
                    <a:pt x="50941" y="804"/>
                  </a:lnTo>
                  <a:lnTo>
                    <a:pt x="45206" y="2446"/>
                  </a:lnTo>
                  <a:lnTo>
                    <a:pt x="39437" y="4088"/>
                  </a:lnTo>
                  <a:lnTo>
                    <a:pt x="39437" y="4088"/>
                  </a:lnTo>
                  <a:lnTo>
                    <a:pt x="32859" y="6534"/>
                  </a:lnTo>
                  <a:lnTo>
                    <a:pt x="27123" y="9784"/>
                  </a:lnTo>
                  <a:lnTo>
                    <a:pt x="22198" y="13068"/>
                  </a:lnTo>
                  <a:lnTo>
                    <a:pt x="17272" y="17157"/>
                  </a:lnTo>
                  <a:lnTo>
                    <a:pt x="13157" y="22049"/>
                  </a:lnTo>
                  <a:lnTo>
                    <a:pt x="9884" y="26942"/>
                  </a:lnTo>
                  <a:lnTo>
                    <a:pt x="6578" y="31834"/>
                  </a:lnTo>
                  <a:lnTo>
                    <a:pt x="4115" y="37531"/>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7" name="Shape 67"/>
            <p:cNvSpPr/>
            <p:nvPr/>
          </p:nvSpPr>
          <p:spPr>
            <a:xfrm>
              <a:off x="5411925" y="5110925"/>
              <a:ext cx="188775" cy="189400"/>
            </a:xfrm>
            <a:custGeom>
              <a:avLst/>
              <a:gdLst/>
              <a:ahLst/>
              <a:cxnLst/>
              <a:rect l="0" t="0" r="0" b="0"/>
              <a:pathLst>
                <a:path w="120000" h="120000" fill="none" extrusionOk="0">
                  <a:moveTo>
                    <a:pt x="0" y="59809"/>
                  </a:moveTo>
                  <a:lnTo>
                    <a:pt x="0" y="59809"/>
                  </a:lnTo>
                  <a:lnTo>
                    <a:pt x="397" y="54012"/>
                  </a:lnTo>
                  <a:lnTo>
                    <a:pt x="1160" y="47851"/>
                  </a:lnTo>
                  <a:lnTo>
                    <a:pt x="2717" y="42053"/>
                  </a:lnTo>
                  <a:lnTo>
                    <a:pt x="4656" y="36652"/>
                  </a:lnTo>
                  <a:lnTo>
                    <a:pt x="7357" y="31251"/>
                  </a:lnTo>
                  <a:lnTo>
                    <a:pt x="10456" y="26626"/>
                  </a:lnTo>
                  <a:lnTo>
                    <a:pt x="13937" y="22001"/>
                  </a:lnTo>
                  <a:lnTo>
                    <a:pt x="17814" y="17756"/>
                  </a:lnTo>
                  <a:lnTo>
                    <a:pt x="22073" y="13891"/>
                  </a:lnTo>
                  <a:lnTo>
                    <a:pt x="26317" y="10422"/>
                  </a:lnTo>
                  <a:lnTo>
                    <a:pt x="31354" y="7333"/>
                  </a:lnTo>
                  <a:lnTo>
                    <a:pt x="36773" y="4640"/>
                  </a:lnTo>
                  <a:lnTo>
                    <a:pt x="42193" y="2708"/>
                  </a:lnTo>
                  <a:lnTo>
                    <a:pt x="47993" y="1172"/>
                  </a:lnTo>
                  <a:lnTo>
                    <a:pt x="53810" y="395"/>
                  </a:lnTo>
                  <a:lnTo>
                    <a:pt x="59992" y="15"/>
                  </a:lnTo>
                  <a:lnTo>
                    <a:pt x="59992" y="15"/>
                  </a:lnTo>
                  <a:lnTo>
                    <a:pt x="66189" y="395"/>
                  </a:lnTo>
                  <a:lnTo>
                    <a:pt x="72387" y="1172"/>
                  </a:lnTo>
                  <a:lnTo>
                    <a:pt x="77806" y="2708"/>
                  </a:lnTo>
                  <a:lnTo>
                    <a:pt x="83607" y="4640"/>
                  </a:lnTo>
                  <a:lnTo>
                    <a:pt x="88645" y="7333"/>
                  </a:lnTo>
                  <a:lnTo>
                    <a:pt x="93667" y="10422"/>
                  </a:lnTo>
                  <a:lnTo>
                    <a:pt x="98307" y="13891"/>
                  </a:lnTo>
                  <a:lnTo>
                    <a:pt x="102566" y="17756"/>
                  </a:lnTo>
                  <a:lnTo>
                    <a:pt x="106444" y="22001"/>
                  </a:lnTo>
                  <a:lnTo>
                    <a:pt x="109924" y="26626"/>
                  </a:lnTo>
                  <a:lnTo>
                    <a:pt x="113023" y="31251"/>
                  </a:lnTo>
                  <a:lnTo>
                    <a:pt x="115343" y="36652"/>
                  </a:lnTo>
                  <a:lnTo>
                    <a:pt x="117663" y="42053"/>
                  </a:lnTo>
                  <a:lnTo>
                    <a:pt x="118823" y="47851"/>
                  </a:lnTo>
                  <a:lnTo>
                    <a:pt x="119984" y="54012"/>
                  </a:lnTo>
                  <a:lnTo>
                    <a:pt x="119984" y="59809"/>
                  </a:lnTo>
                  <a:lnTo>
                    <a:pt x="119984" y="59809"/>
                  </a:lnTo>
                  <a:lnTo>
                    <a:pt x="119984" y="65971"/>
                  </a:lnTo>
                  <a:lnTo>
                    <a:pt x="118823" y="72148"/>
                  </a:lnTo>
                  <a:lnTo>
                    <a:pt x="117663" y="77930"/>
                  </a:lnTo>
                  <a:lnTo>
                    <a:pt x="115343" y="83331"/>
                  </a:lnTo>
                  <a:lnTo>
                    <a:pt x="113023" y="88352"/>
                  </a:lnTo>
                  <a:lnTo>
                    <a:pt x="109924" y="93373"/>
                  </a:lnTo>
                  <a:lnTo>
                    <a:pt x="106444" y="97998"/>
                  </a:lnTo>
                  <a:lnTo>
                    <a:pt x="102566" y="102243"/>
                  </a:lnTo>
                  <a:lnTo>
                    <a:pt x="98307" y="106092"/>
                  </a:lnTo>
                  <a:lnTo>
                    <a:pt x="93667" y="109561"/>
                  </a:lnTo>
                  <a:lnTo>
                    <a:pt x="88645" y="112650"/>
                  </a:lnTo>
                  <a:lnTo>
                    <a:pt x="83607" y="114963"/>
                  </a:lnTo>
                  <a:lnTo>
                    <a:pt x="77806" y="117291"/>
                  </a:lnTo>
                  <a:lnTo>
                    <a:pt x="72387" y="118447"/>
                  </a:lnTo>
                  <a:lnTo>
                    <a:pt x="66189" y="119604"/>
                  </a:lnTo>
                  <a:lnTo>
                    <a:pt x="59992" y="119984"/>
                  </a:lnTo>
                  <a:lnTo>
                    <a:pt x="59992" y="119984"/>
                  </a:lnTo>
                  <a:lnTo>
                    <a:pt x="53810" y="119604"/>
                  </a:lnTo>
                  <a:lnTo>
                    <a:pt x="47993" y="118447"/>
                  </a:lnTo>
                  <a:lnTo>
                    <a:pt x="42193" y="117291"/>
                  </a:lnTo>
                  <a:lnTo>
                    <a:pt x="36773" y="114963"/>
                  </a:lnTo>
                  <a:lnTo>
                    <a:pt x="31354" y="112650"/>
                  </a:lnTo>
                  <a:lnTo>
                    <a:pt x="26317" y="109561"/>
                  </a:lnTo>
                  <a:lnTo>
                    <a:pt x="22073" y="106092"/>
                  </a:lnTo>
                  <a:lnTo>
                    <a:pt x="17814" y="102243"/>
                  </a:lnTo>
                  <a:lnTo>
                    <a:pt x="13937" y="97998"/>
                  </a:lnTo>
                  <a:lnTo>
                    <a:pt x="10456" y="93373"/>
                  </a:lnTo>
                  <a:lnTo>
                    <a:pt x="7357" y="88352"/>
                  </a:lnTo>
                  <a:lnTo>
                    <a:pt x="4656" y="83331"/>
                  </a:lnTo>
                  <a:lnTo>
                    <a:pt x="2717" y="77930"/>
                  </a:lnTo>
                  <a:lnTo>
                    <a:pt x="1160" y="72148"/>
                  </a:lnTo>
                  <a:lnTo>
                    <a:pt x="397" y="65971"/>
                  </a:lnTo>
                  <a:lnTo>
                    <a:pt x="0" y="59809"/>
                  </a:lnTo>
                  <a:lnTo>
                    <a:pt x="0" y="59809"/>
                  </a:lnTo>
                  <a:close/>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8" name="Shape 68"/>
            <p:cNvSpPr/>
            <p:nvPr/>
          </p:nvSpPr>
          <p:spPr>
            <a:xfrm>
              <a:off x="5367475" y="5025075"/>
              <a:ext cx="81600" cy="105974"/>
            </a:xfrm>
            <a:custGeom>
              <a:avLst/>
              <a:gdLst/>
              <a:ahLst/>
              <a:cxnLst/>
              <a:rect l="0" t="0" r="0" b="0"/>
              <a:pathLst>
                <a:path w="120000" h="120000" fill="none" extrusionOk="0">
                  <a:moveTo>
                    <a:pt x="0" y="28"/>
                  </a:moveTo>
                  <a:lnTo>
                    <a:pt x="120000" y="119971"/>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69" name="Shape 69"/>
            <p:cNvSpPr/>
            <p:nvPr/>
          </p:nvSpPr>
          <p:spPr>
            <a:xfrm>
              <a:off x="5567800" y="4999500"/>
              <a:ext cx="115100" cy="133974"/>
            </a:xfrm>
            <a:custGeom>
              <a:avLst/>
              <a:gdLst/>
              <a:ahLst/>
              <a:cxnLst/>
              <a:rect l="0" t="0" r="0" b="0"/>
              <a:pathLst>
                <a:path w="120000" h="120000" fill="none" extrusionOk="0">
                  <a:moveTo>
                    <a:pt x="0" y="120000"/>
                  </a:moveTo>
                  <a:lnTo>
                    <a:pt x="119973" y="22"/>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70" name="Shape 70"/>
            <p:cNvSpPr/>
            <p:nvPr/>
          </p:nvSpPr>
          <p:spPr>
            <a:xfrm>
              <a:off x="5600075" y="5217475"/>
              <a:ext cx="127274" cy="16474"/>
            </a:xfrm>
            <a:custGeom>
              <a:avLst/>
              <a:gdLst/>
              <a:ahLst/>
              <a:cxnLst/>
              <a:rect l="0" t="0" r="0" b="0"/>
              <a:pathLst>
                <a:path w="120000" h="120000" fill="none" extrusionOk="0">
                  <a:moveTo>
                    <a:pt x="119976" y="119817"/>
                  </a:moveTo>
                  <a:lnTo>
                    <a:pt x="0" y="182"/>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71" name="Shape 71"/>
            <p:cNvSpPr/>
            <p:nvPr/>
          </p:nvSpPr>
          <p:spPr>
            <a:xfrm>
              <a:off x="5497775" y="5299675"/>
              <a:ext cx="4900" cy="126674"/>
            </a:xfrm>
            <a:custGeom>
              <a:avLst/>
              <a:gdLst/>
              <a:ahLst/>
              <a:cxnLst/>
              <a:rect l="0" t="0" r="0" b="0"/>
              <a:pathLst>
                <a:path w="120000" h="120000" fill="none" extrusionOk="0">
                  <a:moveTo>
                    <a:pt x="0" y="120000"/>
                  </a:moveTo>
                  <a:lnTo>
                    <a:pt x="119387" y="23"/>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72" name="Shape 72"/>
            <p:cNvSpPr/>
            <p:nvPr/>
          </p:nvSpPr>
          <p:spPr>
            <a:xfrm>
              <a:off x="5277975" y="5241825"/>
              <a:ext cx="141274" cy="58500"/>
            </a:xfrm>
            <a:custGeom>
              <a:avLst/>
              <a:gdLst/>
              <a:ahLst/>
              <a:cxnLst/>
              <a:rect l="0" t="0" r="0" b="0"/>
              <a:pathLst>
                <a:path w="120000" h="120000" fill="none" extrusionOk="0">
                  <a:moveTo>
                    <a:pt x="0" y="119948"/>
                  </a:moveTo>
                  <a:lnTo>
                    <a:pt x="119999" y="51"/>
                  </a:lnTo>
                </a:path>
              </a:pathLst>
            </a:custGeom>
            <a:solidFill>
              <a:schemeClr val="lt1"/>
            </a:solidFill>
            <a:ln w="12175" cap="rnd" cmpd="sng">
              <a:solidFill>
                <a:srgbClr val="83B3D9"/>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grpSp>
      <p:sp>
        <p:nvSpPr>
          <p:cNvPr id="73" name="Shape 73"/>
          <p:cNvSpPr txBox="1">
            <a:spLocks noGrp="1"/>
          </p:cNvSpPr>
          <p:nvPr>
            <p:ph type="ctrTitle"/>
          </p:nvPr>
        </p:nvSpPr>
        <p:spPr>
          <a:xfrm>
            <a:off x="1700183" y="1360350"/>
            <a:ext cx="5807399" cy="1546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91EA"/>
              </a:buClr>
              <a:buSzPct val="25000"/>
              <a:buFont typeface="Roboto Slab"/>
              <a:buNone/>
            </a:pPr>
            <a:r>
              <a:rPr lang="en" sz="6000" b="1" i="0" u="none" strike="noStrike" cap="none">
                <a:solidFill>
                  <a:srgbClr val="0091EA"/>
                </a:solidFill>
                <a:latin typeface="Roboto Slab"/>
                <a:ea typeface="Roboto Slab"/>
                <a:cs typeface="Roboto Slab"/>
                <a:sym typeface="Roboto Slab"/>
              </a:rPr>
              <a:t>Kecerdasan Buatan</a:t>
            </a:r>
          </a:p>
        </p:txBody>
      </p:sp>
      <p:sp>
        <p:nvSpPr>
          <p:cNvPr id="74" name="Shape 74"/>
          <p:cNvSpPr txBox="1"/>
          <p:nvPr/>
        </p:nvSpPr>
        <p:spPr>
          <a:xfrm>
            <a:off x="691101" y="3507258"/>
            <a:ext cx="4349400" cy="15465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Satria Damai Kurnia</a:t>
            </a:r>
          </a:p>
          <a:p>
            <a:pPr marL="0" marR="0" lvl="0" indent="0" algn="r"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Anthony Santoso</a:t>
            </a:r>
          </a:p>
          <a:p>
            <a:pPr marL="0" marR="0" lvl="0" indent="0" algn="r"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Yuan Pratama</a:t>
            </a:r>
          </a:p>
        </p:txBody>
      </p:sp>
      <p:sp>
        <p:nvSpPr>
          <p:cNvPr id="75" name="Shape 75"/>
          <p:cNvSpPr txBox="1"/>
          <p:nvPr/>
        </p:nvSpPr>
        <p:spPr>
          <a:xfrm>
            <a:off x="5284346" y="3520953"/>
            <a:ext cx="4349400" cy="1546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26415172</a:t>
            </a:r>
          </a:p>
          <a:p>
            <a:pPr marL="0" marR="0" lvl="0" indent="0" algn="l"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26415108</a:t>
            </a:r>
          </a:p>
          <a:p>
            <a:pPr marL="0" marR="0" lvl="0" indent="0" algn="l" rtl="0">
              <a:lnSpc>
                <a:spcPct val="100000"/>
              </a:lnSpc>
              <a:spcBef>
                <a:spcPts val="0"/>
              </a:spcBef>
              <a:spcAft>
                <a:spcPts val="0"/>
              </a:spcAft>
              <a:buClr>
                <a:srgbClr val="0091EA"/>
              </a:buClr>
              <a:buSzPct val="25000"/>
              <a:buFont typeface="Roboto Slab"/>
              <a:buNone/>
            </a:pPr>
            <a:r>
              <a:rPr lang="en" sz="3200" b="1" i="0" u="none" strike="noStrike" cap="none">
                <a:solidFill>
                  <a:srgbClr val="0091EA"/>
                </a:solidFill>
                <a:latin typeface="Roboto Slab"/>
                <a:ea typeface="Roboto Slab"/>
                <a:cs typeface="Roboto Slab"/>
                <a:sym typeface="Roboto Slab"/>
              </a:rPr>
              <a:t>26415163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r>
              <a:rPr lang="en" sz="6000"/>
              <a:t>Thanks To...</a:t>
            </a:r>
          </a:p>
        </p:txBody>
      </p:sp>
      <p:sp>
        <p:nvSpPr>
          <p:cNvPr id="141" name="Shape 141"/>
          <p:cNvSpPr txBox="1">
            <a:spLocks noGrp="1"/>
          </p:cNvSpPr>
          <p:nvPr>
            <p:ph type="body" idx="1"/>
          </p:nvPr>
        </p:nvSpPr>
        <p:spPr>
          <a:xfrm>
            <a:off x="786150" y="1682266"/>
            <a:ext cx="7571700" cy="4764898"/>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rgbClr val="CFD8DC"/>
              </a:buClr>
              <a:buSzPct val="100000"/>
              <a:buFont typeface="Source Sans Pro"/>
              <a:buChar char="◎"/>
            </a:pPr>
            <a:r>
              <a:rPr lang="en" u="sng" dirty="0">
                <a:solidFill>
                  <a:schemeClr val="hlink"/>
                </a:solidFill>
                <a:hlinkClick r:id="rId3"/>
              </a:rPr>
              <a:t>www.remi-coulom.fr/JFFoS/JFFoS.pdf</a:t>
            </a:r>
          </a:p>
          <a:p>
            <a:pPr marL="457200" marR="0" lvl="0" indent="-228600" algn="l" rtl="0">
              <a:lnSpc>
                <a:spcPct val="100000"/>
              </a:lnSpc>
              <a:spcBef>
                <a:spcPts val="0"/>
              </a:spcBef>
              <a:spcAft>
                <a:spcPts val="0"/>
              </a:spcAft>
              <a:buClr>
                <a:srgbClr val="CFD8DC"/>
              </a:buClr>
              <a:buSzPct val="100000"/>
              <a:buFont typeface="Source Sans Pro"/>
              <a:buChar char="◎"/>
            </a:pPr>
            <a:r>
              <a:rPr lang="en" u="sng" dirty="0">
                <a:solidFill>
                  <a:schemeClr val="hlink"/>
                </a:solidFill>
                <a:hlinkClick r:id="rId4"/>
              </a:rPr>
              <a:t>https://en.wikipedia.org/wiki/Monte_Carlo_tree_search</a:t>
            </a:r>
          </a:p>
          <a:p>
            <a:pPr marL="457200" marR="0" lvl="0" indent="-228600" algn="l" rtl="0">
              <a:lnSpc>
                <a:spcPct val="100000"/>
              </a:lnSpc>
              <a:spcBef>
                <a:spcPts val="0"/>
              </a:spcBef>
              <a:spcAft>
                <a:spcPts val="0"/>
              </a:spcAft>
              <a:buClr>
                <a:srgbClr val="CFD8DC"/>
              </a:buClr>
              <a:buSzPct val="100000"/>
              <a:buFont typeface="Source Sans Pro"/>
              <a:buChar char="◎"/>
            </a:pPr>
            <a:r>
              <a:rPr lang="en" u="sng" dirty="0">
                <a:solidFill>
                  <a:schemeClr val="hlink"/>
                </a:solidFill>
                <a:hlinkClick r:id="rId5"/>
              </a:rPr>
              <a:t>https://</a:t>
            </a:r>
            <a:r>
              <a:rPr lang="en" u="sng" dirty="0" smtClean="0">
                <a:solidFill>
                  <a:schemeClr val="hlink"/>
                </a:solidFill>
                <a:hlinkClick r:id="rId5"/>
              </a:rPr>
              <a:t>github.com/pasky/michi</a:t>
            </a:r>
          </a:p>
          <a:p>
            <a:pPr marL="457200" indent="-228600"/>
            <a:r>
              <a:rPr lang="en-US">
                <a:hlinkClick r:id="rId6"/>
              </a:rPr>
              <a:t>https</a:t>
            </a:r>
            <a:r>
              <a:rPr lang="en-US">
                <a:hlinkClick r:id="rId6"/>
              </a:rPr>
              <a:t>://</a:t>
            </a:r>
            <a:r>
              <a:rPr lang="en-US" smtClean="0">
                <a:hlinkClick r:id="rId6"/>
              </a:rPr>
              <a:t>github.com/pasky/pachi</a:t>
            </a:r>
            <a:endParaRPr lang="en" u="sng" dirty="0" smtClean="0">
              <a:solidFill>
                <a:schemeClr val="hlink"/>
              </a:solidFill>
              <a:hlinkClick r:id="rId5"/>
            </a:endParaRPr>
          </a:p>
          <a:p>
            <a:pPr marL="457200" indent="-228600"/>
            <a:r>
              <a:rPr lang="en-US" dirty="0">
                <a:hlinkClick r:id="rId7"/>
              </a:rPr>
              <a:t>https://github.com/waltheri/go-libraries</a:t>
            </a:r>
            <a:endParaRPr lang="en-US" dirty="0"/>
          </a:p>
          <a:p>
            <a:pPr marL="457200" indent="-228600"/>
            <a:r>
              <a:rPr lang="en-US" u="sng" dirty="0">
                <a:hlinkClick r:id="rId8"/>
              </a:rPr>
              <a:t>http://www.cosumi.net/play.html</a:t>
            </a:r>
            <a:endParaRPr lang="en-US" dirty="0"/>
          </a:p>
          <a:p>
            <a:pPr marL="457200" marR="0" lvl="0" indent="-228600" algn="l" rtl="0">
              <a:lnSpc>
                <a:spcPct val="100000"/>
              </a:lnSpc>
              <a:spcBef>
                <a:spcPts val="0"/>
              </a:spcBef>
              <a:spcAft>
                <a:spcPts val="0"/>
              </a:spcAft>
              <a:buClr>
                <a:srgbClr val="CFD8DC"/>
              </a:buClr>
              <a:buSzPct val="100000"/>
              <a:buFont typeface="Source Sans Pro"/>
              <a:buChar char="◎"/>
            </a:pPr>
            <a:endParaRPr lang="en" u="sng" dirty="0" smtClean="0">
              <a:solidFill>
                <a:schemeClr val="hlink"/>
              </a:solidFill>
              <a:hlinkClick r:id="rId5"/>
            </a:endParaRPr>
          </a:p>
          <a:p>
            <a:pPr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Clr>
                <a:srgbClr val="CFD8DC"/>
              </a:buClr>
              <a:buSzPct val="25000"/>
              <a:buFont typeface="Source Sans Pro"/>
              <a:buNone/>
            </a:pPr>
            <a:endParaRPr dirty="0"/>
          </a:p>
        </p:txBody>
      </p:sp>
      <p:grpSp>
        <p:nvGrpSpPr>
          <p:cNvPr id="142" name="Shape 142"/>
          <p:cNvGrpSpPr/>
          <p:nvPr/>
        </p:nvGrpSpPr>
        <p:grpSpPr>
          <a:xfrm>
            <a:off x="8051780" y="5887441"/>
            <a:ext cx="253519" cy="351285"/>
            <a:chOff x="1959600" y="4980625"/>
            <a:chExt cx="364200" cy="464050"/>
          </a:xfrm>
        </p:grpSpPr>
        <p:sp>
          <p:nvSpPr>
            <p:cNvPr id="143" name="Shape 143"/>
            <p:cNvSpPr/>
            <p:nvPr/>
          </p:nvSpPr>
          <p:spPr>
            <a:xfrm>
              <a:off x="1959600" y="4980625"/>
              <a:ext cx="364200" cy="239400"/>
            </a:xfrm>
            <a:custGeom>
              <a:avLst/>
              <a:gdLst/>
              <a:ahLst/>
              <a:cxnLst/>
              <a:rect l="0" t="0" r="0" b="0"/>
              <a:pathLst>
                <a:path w="120000" h="120000" fill="none" extrusionOk="0">
                  <a:moveTo>
                    <a:pt x="72242" y="119987"/>
                  </a:moveTo>
                  <a:lnTo>
                    <a:pt x="119991" y="119987"/>
                  </a:lnTo>
                  <a:lnTo>
                    <a:pt x="119991" y="76640"/>
                  </a:lnTo>
                  <a:lnTo>
                    <a:pt x="119991" y="76640"/>
                  </a:lnTo>
                  <a:lnTo>
                    <a:pt x="119794" y="75412"/>
                  </a:lnTo>
                  <a:lnTo>
                    <a:pt x="119588" y="74196"/>
                  </a:lnTo>
                  <a:lnTo>
                    <a:pt x="119192" y="72980"/>
                  </a:lnTo>
                  <a:lnTo>
                    <a:pt x="118788" y="72366"/>
                  </a:lnTo>
                  <a:lnTo>
                    <a:pt x="118187" y="71450"/>
                  </a:lnTo>
                  <a:lnTo>
                    <a:pt x="117388" y="70836"/>
                  </a:lnTo>
                  <a:lnTo>
                    <a:pt x="116778" y="70535"/>
                  </a:lnTo>
                  <a:lnTo>
                    <a:pt x="115979" y="70535"/>
                  </a:lnTo>
                  <a:lnTo>
                    <a:pt x="89089" y="70535"/>
                  </a:lnTo>
                  <a:lnTo>
                    <a:pt x="89089" y="70535"/>
                  </a:lnTo>
                  <a:lnTo>
                    <a:pt x="92500" y="68392"/>
                  </a:lnTo>
                  <a:lnTo>
                    <a:pt x="95919" y="65647"/>
                  </a:lnTo>
                  <a:lnTo>
                    <a:pt x="98926" y="62588"/>
                  </a:lnTo>
                  <a:lnTo>
                    <a:pt x="100326" y="61071"/>
                  </a:lnTo>
                  <a:lnTo>
                    <a:pt x="101735" y="59241"/>
                  </a:lnTo>
                  <a:lnTo>
                    <a:pt x="101735" y="59241"/>
                  </a:lnTo>
                  <a:lnTo>
                    <a:pt x="103943" y="55568"/>
                  </a:lnTo>
                  <a:lnTo>
                    <a:pt x="105747" y="51908"/>
                  </a:lnTo>
                  <a:lnTo>
                    <a:pt x="107354" y="48248"/>
                  </a:lnTo>
                  <a:lnTo>
                    <a:pt x="108556" y="44587"/>
                  </a:lnTo>
                  <a:lnTo>
                    <a:pt x="109356" y="41228"/>
                  </a:lnTo>
                  <a:lnTo>
                    <a:pt x="110163" y="37869"/>
                  </a:lnTo>
                  <a:lnTo>
                    <a:pt x="110361" y="34509"/>
                  </a:lnTo>
                  <a:lnTo>
                    <a:pt x="110558" y="31150"/>
                  </a:lnTo>
                  <a:lnTo>
                    <a:pt x="110361" y="28091"/>
                  </a:lnTo>
                  <a:lnTo>
                    <a:pt x="109957" y="25045"/>
                  </a:lnTo>
                  <a:lnTo>
                    <a:pt x="109356" y="21986"/>
                  </a:lnTo>
                  <a:lnTo>
                    <a:pt x="108754" y="19241"/>
                  </a:lnTo>
                  <a:lnTo>
                    <a:pt x="107749" y="16797"/>
                  </a:lnTo>
                  <a:lnTo>
                    <a:pt x="106752" y="14052"/>
                  </a:lnTo>
                  <a:lnTo>
                    <a:pt x="105549" y="11921"/>
                  </a:lnTo>
                  <a:lnTo>
                    <a:pt x="104141" y="9777"/>
                  </a:lnTo>
                  <a:lnTo>
                    <a:pt x="104141" y="9777"/>
                  </a:lnTo>
                  <a:lnTo>
                    <a:pt x="102740" y="7646"/>
                  </a:lnTo>
                  <a:lnTo>
                    <a:pt x="101331" y="5803"/>
                  </a:lnTo>
                  <a:lnTo>
                    <a:pt x="99725" y="4287"/>
                  </a:lnTo>
                  <a:lnTo>
                    <a:pt x="97921" y="2757"/>
                  </a:lnTo>
                  <a:lnTo>
                    <a:pt x="96116" y="1842"/>
                  </a:lnTo>
                  <a:lnTo>
                    <a:pt x="94106" y="927"/>
                  </a:lnTo>
                  <a:lnTo>
                    <a:pt x="92104" y="313"/>
                  </a:lnTo>
                  <a:lnTo>
                    <a:pt x="90094" y="12"/>
                  </a:lnTo>
                  <a:lnTo>
                    <a:pt x="87886" y="313"/>
                  </a:lnTo>
                  <a:lnTo>
                    <a:pt x="85678" y="614"/>
                  </a:lnTo>
                  <a:lnTo>
                    <a:pt x="83479" y="1842"/>
                  </a:lnTo>
                  <a:lnTo>
                    <a:pt x="81271" y="3058"/>
                  </a:lnTo>
                  <a:lnTo>
                    <a:pt x="78857" y="4888"/>
                  </a:lnTo>
                  <a:lnTo>
                    <a:pt x="76452" y="7333"/>
                  </a:lnTo>
                  <a:lnTo>
                    <a:pt x="74046" y="10078"/>
                  </a:lnTo>
                  <a:lnTo>
                    <a:pt x="71640" y="13437"/>
                  </a:lnTo>
                  <a:lnTo>
                    <a:pt x="71640" y="13437"/>
                  </a:lnTo>
                  <a:lnTo>
                    <a:pt x="69630" y="17110"/>
                  </a:lnTo>
                  <a:lnTo>
                    <a:pt x="68024" y="20770"/>
                  </a:lnTo>
                  <a:lnTo>
                    <a:pt x="66417" y="24732"/>
                  </a:lnTo>
                  <a:lnTo>
                    <a:pt x="65017" y="29006"/>
                  </a:lnTo>
                  <a:lnTo>
                    <a:pt x="64012" y="33594"/>
                  </a:lnTo>
                  <a:lnTo>
                    <a:pt x="63007" y="38169"/>
                  </a:lnTo>
                  <a:lnTo>
                    <a:pt x="62207" y="42444"/>
                  </a:lnTo>
                  <a:lnTo>
                    <a:pt x="61606" y="46718"/>
                  </a:lnTo>
                  <a:lnTo>
                    <a:pt x="60799" y="54967"/>
                  </a:lnTo>
                  <a:lnTo>
                    <a:pt x="60197" y="61372"/>
                  </a:lnTo>
                  <a:lnTo>
                    <a:pt x="59999" y="68392"/>
                  </a:lnTo>
                  <a:lnTo>
                    <a:pt x="59999" y="68392"/>
                  </a:lnTo>
                  <a:lnTo>
                    <a:pt x="59999" y="68392"/>
                  </a:lnTo>
                  <a:lnTo>
                    <a:pt x="59999" y="68392"/>
                  </a:lnTo>
                  <a:lnTo>
                    <a:pt x="59999" y="68392"/>
                  </a:lnTo>
                  <a:lnTo>
                    <a:pt x="59802" y="61372"/>
                  </a:lnTo>
                  <a:lnTo>
                    <a:pt x="59200" y="54967"/>
                  </a:lnTo>
                  <a:lnTo>
                    <a:pt x="58393" y="46718"/>
                  </a:lnTo>
                  <a:lnTo>
                    <a:pt x="57792" y="42444"/>
                  </a:lnTo>
                  <a:lnTo>
                    <a:pt x="56992" y="38169"/>
                  </a:lnTo>
                  <a:lnTo>
                    <a:pt x="55987" y="33594"/>
                  </a:lnTo>
                  <a:lnTo>
                    <a:pt x="54982" y="29006"/>
                  </a:lnTo>
                  <a:lnTo>
                    <a:pt x="53582" y="24732"/>
                  </a:lnTo>
                  <a:lnTo>
                    <a:pt x="51975" y="20770"/>
                  </a:lnTo>
                  <a:lnTo>
                    <a:pt x="50369" y="17110"/>
                  </a:lnTo>
                  <a:lnTo>
                    <a:pt x="48359" y="13437"/>
                  </a:lnTo>
                  <a:lnTo>
                    <a:pt x="48359" y="13437"/>
                  </a:lnTo>
                  <a:lnTo>
                    <a:pt x="45953" y="10078"/>
                  </a:lnTo>
                  <a:lnTo>
                    <a:pt x="43547" y="7333"/>
                  </a:lnTo>
                  <a:lnTo>
                    <a:pt x="41142" y="4888"/>
                  </a:lnTo>
                  <a:lnTo>
                    <a:pt x="38728" y="3058"/>
                  </a:lnTo>
                  <a:lnTo>
                    <a:pt x="36520" y="1842"/>
                  </a:lnTo>
                  <a:lnTo>
                    <a:pt x="34321" y="614"/>
                  </a:lnTo>
                  <a:lnTo>
                    <a:pt x="32113" y="313"/>
                  </a:lnTo>
                  <a:lnTo>
                    <a:pt x="29905" y="12"/>
                  </a:lnTo>
                  <a:lnTo>
                    <a:pt x="27895" y="313"/>
                  </a:lnTo>
                  <a:lnTo>
                    <a:pt x="25893" y="927"/>
                  </a:lnTo>
                  <a:lnTo>
                    <a:pt x="23883" y="1842"/>
                  </a:lnTo>
                  <a:lnTo>
                    <a:pt x="22078" y="2757"/>
                  </a:lnTo>
                  <a:lnTo>
                    <a:pt x="20274" y="4287"/>
                  </a:lnTo>
                  <a:lnTo>
                    <a:pt x="18668" y="5803"/>
                  </a:lnTo>
                  <a:lnTo>
                    <a:pt x="17259" y="7646"/>
                  </a:lnTo>
                  <a:lnTo>
                    <a:pt x="15858" y="9777"/>
                  </a:lnTo>
                  <a:lnTo>
                    <a:pt x="15858" y="9777"/>
                  </a:lnTo>
                  <a:lnTo>
                    <a:pt x="14450" y="11921"/>
                  </a:lnTo>
                  <a:lnTo>
                    <a:pt x="13247" y="14052"/>
                  </a:lnTo>
                  <a:lnTo>
                    <a:pt x="12250" y="16797"/>
                  </a:lnTo>
                  <a:lnTo>
                    <a:pt x="11245" y="19241"/>
                  </a:lnTo>
                  <a:lnTo>
                    <a:pt x="10643" y="21986"/>
                  </a:lnTo>
                  <a:lnTo>
                    <a:pt x="10042" y="25045"/>
                  </a:lnTo>
                  <a:lnTo>
                    <a:pt x="9638" y="28091"/>
                  </a:lnTo>
                  <a:lnTo>
                    <a:pt x="9441" y="31150"/>
                  </a:lnTo>
                  <a:lnTo>
                    <a:pt x="9638" y="34509"/>
                  </a:lnTo>
                  <a:lnTo>
                    <a:pt x="9836" y="37869"/>
                  </a:lnTo>
                  <a:lnTo>
                    <a:pt x="10643" y="41228"/>
                  </a:lnTo>
                  <a:lnTo>
                    <a:pt x="11443" y="44587"/>
                  </a:lnTo>
                  <a:lnTo>
                    <a:pt x="12645" y="48248"/>
                  </a:lnTo>
                  <a:lnTo>
                    <a:pt x="14252" y="51908"/>
                  </a:lnTo>
                  <a:lnTo>
                    <a:pt x="16056" y="55568"/>
                  </a:lnTo>
                  <a:lnTo>
                    <a:pt x="18264" y="59241"/>
                  </a:lnTo>
                  <a:lnTo>
                    <a:pt x="18264" y="59241"/>
                  </a:lnTo>
                  <a:lnTo>
                    <a:pt x="19673" y="61071"/>
                  </a:lnTo>
                  <a:lnTo>
                    <a:pt x="21073" y="62588"/>
                  </a:lnTo>
                  <a:lnTo>
                    <a:pt x="24080" y="65647"/>
                  </a:lnTo>
                  <a:lnTo>
                    <a:pt x="27491" y="68392"/>
                  </a:lnTo>
                  <a:lnTo>
                    <a:pt x="30910" y="70535"/>
                  </a:lnTo>
                  <a:lnTo>
                    <a:pt x="4020" y="70535"/>
                  </a:lnTo>
                  <a:lnTo>
                    <a:pt x="4020" y="70535"/>
                  </a:lnTo>
                  <a:lnTo>
                    <a:pt x="3221" y="70535"/>
                  </a:lnTo>
                  <a:lnTo>
                    <a:pt x="2611" y="70836"/>
                  </a:lnTo>
                  <a:lnTo>
                    <a:pt x="1812" y="71450"/>
                  </a:lnTo>
                  <a:lnTo>
                    <a:pt x="1211" y="72366"/>
                  </a:lnTo>
                  <a:lnTo>
                    <a:pt x="807" y="72980"/>
                  </a:lnTo>
                  <a:lnTo>
                    <a:pt x="411" y="74196"/>
                  </a:lnTo>
                  <a:lnTo>
                    <a:pt x="205" y="75412"/>
                  </a:lnTo>
                  <a:lnTo>
                    <a:pt x="8" y="76640"/>
                  </a:lnTo>
                  <a:lnTo>
                    <a:pt x="8" y="119987"/>
                  </a:lnTo>
                  <a:lnTo>
                    <a:pt x="47757" y="119987"/>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4" name="Shape 144"/>
            <p:cNvSpPr/>
            <p:nvPr/>
          </p:nvSpPr>
          <p:spPr>
            <a:xfrm>
              <a:off x="2053375" y="5121275"/>
              <a:ext cx="176700" cy="0"/>
            </a:xfrm>
            <a:custGeom>
              <a:avLst/>
              <a:gdLst/>
              <a:ahLst/>
              <a:cxnLst/>
              <a:rect l="0" t="0" r="0" b="0"/>
              <a:pathLst>
                <a:path w="120000" h="120000" fill="none" extrusionOk="0">
                  <a:moveTo>
                    <a:pt x="16" y="120000"/>
                  </a:moveTo>
                  <a:lnTo>
                    <a:pt x="119983" y="120000"/>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5" name="Shape 145"/>
            <p:cNvSpPr/>
            <p:nvPr/>
          </p:nvSpPr>
          <p:spPr>
            <a:xfrm>
              <a:off x="2104525" y="5121275"/>
              <a:ext cx="74400" cy="323400"/>
            </a:xfrm>
            <a:custGeom>
              <a:avLst/>
              <a:gdLst/>
              <a:ahLst/>
              <a:cxnLst/>
              <a:rect l="0" t="0" r="0" b="0"/>
              <a:pathLst>
                <a:path w="120000" h="120000" fill="none" extrusionOk="0">
                  <a:moveTo>
                    <a:pt x="0" y="9"/>
                  </a:moveTo>
                  <a:lnTo>
                    <a:pt x="0" y="119990"/>
                  </a:lnTo>
                  <a:lnTo>
                    <a:pt x="119999" y="119990"/>
                  </a:lnTo>
                  <a:lnTo>
                    <a:pt x="119999" y="9"/>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6" name="Shape 146"/>
            <p:cNvSpPr/>
            <p:nvPr/>
          </p:nvSpPr>
          <p:spPr>
            <a:xfrm>
              <a:off x="2166625" y="5023850"/>
              <a:ext cx="85200" cy="85200"/>
            </a:xfrm>
            <a:custGeom>
              <a:avLst/>
              <a:gdLst/>
              <a:ahLst/>
              <a:cxnLst/>
              <a:rect l="0" t="0" r="0" b="0"/>
              <a:pathLst>
                <a:path w="120000" h="120000" fill="none" extrusionOk="0">
                  <a:moveTo>
                    <a:pt x="31732" y="23183"/>
                  </a:moveTo>
                  <a:lnTo>
                    <a:pt x="31732" y="23183"/>
                  </a:lnTo>
                  <a:lnTo>
                    <a:pt x="42005" y="13755"/>
                  </a:lnTo>
                  <a:lnTo>
                    <a:pt x="52277" y="6895"/>
                  </a:lnTo>
                  <a:lnTo>
                    <a:pt x="61706" y="2603"/>
                  </a:lnTo>
                  <a:lnTo>
                    <a:pt x="66842" y="1759"/>
                  </a:lnTo>
                  <a:lnTo>
                    <a:pt x="71134" y="879"/>
                  </a:lnTo>
                  <a:lnTo>
                    <a:pt x="75426" y="35"/>
                  </a:lnTo>
                  <a:lnTo>
                    <a:pt x="80562" y="879"/>
                  </a:lnTo>
                  <a:lnTo>
                    <a:pt x="84854" y="1759"/>
                  </a:lnTo>
                  <a:lnTo>
                    <a:pt x="89111" y="2603"/>
                  </a:lnTo>
                  <a:lnTo>
                    <a:pt x="93403" y="4327"/>
                  </a:lnTo>
                  <a:lnTo>
                    <a:pt x="97695" y="6895"/>
                  </a:lnTo>
                  <a:lnTo>
                    <a:pt x="106279" y="13755"/>
                  </a:lnTo>
                  <a:lnTo>
                    <a:pt x="106279" y="13755"/>
                  </a:lnTo>
                  <a:lnTo>
                    <a:pt x="113104" y="22304"/>
                  </a:lnTo>
                  <a:lnTo>
                    <a:pt x="115672" y="26596"/>
                  </a:lnTo>
                  <a:lnTo>
                    <a:pt x="117396" y="30888"/>
                  </a:lnTo>
                  <a:lnTo>
                    <a:pt x="118276" y="35145"/>
                  </a:lnTo>
                  <a:lnTo>
                    <a:pt x="119120" y="39437"/>
                  </a:lnTo>
                  <a:lnTo>
                    <a:pt x="119964" y="44573"/>
                  </a:lnTo>
                  <a:lnTo>
                    <a:pt x="119120" y="48865"/>
                  </a:lnTo>
                  <a:lnTo>
                    <a:pt x="118276" y="54001"/>
                  </a:lnTo>
                  <a:lnTo>
                    <a:pt x="117396" y="58293"/>
                  </a:lnTo>
                  <a:lnTo>
                    <a:pt x="113104" y="67722"/>
                  </a:lnTo>
                  <a:lnTo>
                    <a:pt x="106279" y="77994"/>
                  </a:lnTo>
                  <a:lnTo>
                    <a:pt x="96851" y="88267"/>
                  </a:lnTo>
                  <a:lnTo>
                    <a:pt x="96851" y="88267"/>
                  </a:lnTo>
                  <a:lnTo>
                    <a:pt x="92559" y="91715"/>
                  </a:lnTo>
                  <a:lnTo>
                    <a:pt x="88267" y="95127"/>
                  </a:lnTo>
                  <a:lnTo>
                    <a:pt x="77115" y="101987"/>
                  </a:lnTo>
                  <a:lnTo>
                    <a:pt x="64274" y="107124"/>
                  </a:lnTo>
                  <a:lnTo>
                    <a:pt x="51433" y="111416"/>
                  </a:lnTo>
                  <a:lnTo>
                    <a:pt x="37713" y="114828"/>
                  </a:lnTo>
                  <a:lnTo>
                    <a:pt x="23992" y="117431"/>
                  </a:lnTo>
                  <a:lnTo>
                    <a:pt x="11152" y="119120"/>
                  </a:lnTo>
                  <a:lnTo>
                    <a:pt x="35" y="120000"/>
                  </a:lnTo>
                  <a:lnTo>
                    <a:pt x="35" y="120000"/>
                  </a:lnTo>
                  <a:lnTo>
                    <a:pt x="879" y="108847"/>
                  </a:lnTo>
                  <a:lnTo>
                    <a:pt x="3447" y="96007"/>
                  </a:lnTo>
                  <a:lnTo>
                    <a:pt x="5171" y="82286"/>
                  </a:lnTo>
                  <a:lnTo>
                    <a:pt x="8583" y="68566"/>
                  </a:lnTo>
                  <a:lnTo>
                    <a:pt x="12875" y="55725"/>
                  </a:lnTo>
                  <a:lnTo>
                    <a:pt x="18012" y="42884"/>
                  </a:lnTo>
                  <a:lnTo>
                    <a:pt x="24872" y="31732"/>
                  </a:lnTo>
                  <a:lnTo>
                    <a:pt x="28284" y="27440"/>
                  </a:lnTo>
                  <a:lnTo>
                    <a:pt x="31732" y="23183"/>
                  </a:lnTo>
                  <a:lnTo>
                    <a:pt x="31732" y="23183"/>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7" name="Shape 147"/>
            <p:cNvSpPr/>
            <p:nvPr/>
          </p:nvSpPr>
          <p:spPr>
            <a:xfrm>
              <a:off x="2031450" y="5023850"/>
              <a:ext cx="85200" cy="85200"/>
            </a:xfrm>
            <a:custGeom>
              <a:avLst/>
              <a:gdLst/>
              <a:ahLst/>
              <a:cxnLst/>
              <a:rect l="0" t="0" r="0" b="0"/>
              <a:pathLst>
                <a:path w="120000" h="120000" fill="none" extrusionOk="0">
                  <a:moveTo>
                    <a:pt x="13720" y="13755"/>
                  </a:moveTo>
                  <a:lnTo>
                    <a:pt x="13720" y="13755"/>
                  </a:lnTo>
                  <a:lnTo>
                    <a:pt x="22304" y="6895"/>
                  </a:lnTo>
                  <a:lnTo>
                    <a:pt x="26596" y="4327"/>
                  </a:lnTo>
                  <a:lnTo>
                    <a:pt x="30888" y="2603"/>
                  </a:lnTo>
                  <a:lnTo>
                    <a:pt x="35145" y="1759"/>
                  </a:lnTo>
                  <a:lnTo>
                    <a:pt x="39437" y="879"/>
                  </a:lnTo>
                  <a:lnTo>
                    <a:pt x="44573" y="35"/>
                  </a:lnTo>
                  <a:lnTo>
                    <a:pt x="48865" y="879"/>
                  </a:lnTo>
                  <a:lnTo>
                    <a:pt x="53157" y="1759"/>
                  </a:lnTo>
                  <a:lnTo>
                    <a:pt x="58293" y="2603"/>
                  </a:lnTo>
                  <a:lnTo>
                    <a:pt x="67722" y="6895"/>
                  </a:lnTo>
                  <a:lnTo>
                    <a:pt x="77994" y="13755"/>
                  </a:lnTo>
                  <a:lnTo>
                    <a:pt x="88267" y="23183"/>
                  </a:lnTo>
                  <a:lnTo>
                    <a:pt x="88267" y="23183"/>
                  </a:lnTo>
                  <a:lnTo>
                    <a:pt x="91715" y="27440"/>
                  </a:lnTo>
                  <a:lnTo>
                    <a:pt x="95127" y="31732"/>
                  </a:lnTo>
                  <a:lnTo>
                    <a:pt x="101987" y="42884"/>
                  </a:lnTo>
                  <a:lnTo>
                    <a:pt x="107124" y="55725"/>
                  </a:lnTo>
                  <a:lnTo>
                    <a:pt x="111416" y="68566"/>
                  </a:lnTo>
                  <a:lnTo>
                    <a:pt x="114828" y="82286"/>
                  </a:lnTo>
                  <a:lnTo>
                    <a:pt x="116552" y="96007"/>
                  </a:lnTo>
                  <a:lnTo>
                    <a:pt x="119120" y="108847"/>
                  </a:lnTo>
                  <a:lnTo>
                    <a:pt x="119964" y="120000"/>
                  </a:lnTo>
                  <a:lnTo>
                    <a:pt x="119964" y="120000"/>
                  </a:lnTo>
                  <a:lnTo>
                    <a:pt x="108847" y="119120"/>
                  </a:lnTo>
                  <a:lnTo>
                    <a:pt x="96007" y="117431"/>
                  </a:lnTo>
                  <a:lnTo>
                    <a:pt x="82286" y="114828"/>
                  </a:lnTo>
                  <a:lnTo>
                    <a:pt x="68566" y="111416"/>
                  </a:lnTo>
                  <a:lnTo>
                    <a:pt x="55725" y="107124"/>
                  </a:lnTo>
                  <a:lnTo>
                    <a:pt x="42849" y="101987"/>
                  </a:lnTo>
                  <a:lnTo>
                    <a:pt x="31732" y="95127"/>
                  </a:lnTo>
                  <a:lnTo>
                    <a:pt x="27440" y="91715"/>
                  </a:lnTo>
                  <a:lnTo>
                    <a:pt x="23148" y="88267"/>
                  </a:lnTo>
                  <a:lnTo>
                    <a:pt x="23148" y="88267"/>
                  </a:lnTo>
                  <a:lnTo>
                    <a:pt x="13720" y="77994"/>
                  </a:lnTo>
                  <a:lnTo>
                    <a:pt x="6895" y="67722"/>
                  </a:lnTo>
                  <a:lnTo>
                    <a:pt x="2603" y="58293"/>
                  </a:lnTo>
                  <a:lnTo>
                    <a:pt x="1723" y="54001"/>
                  </a:lnTo>
                  <a:lnTo>
                    <a:pt x="879" y="48865"/>
                  </a:lnTo>
                  <a:lnTo>
                    <a:pt x="35" y="44573"/>
                  </a:lnTo>
                  <a:lnTo>
                    <a:pt x="879" y="39437"/>
                  </a:lnTo>
                  <a:lnTo>
                    <a:pt x="1723" y="35145"/>
                  </a:lnTo>
                  <a:lnTo>
                    <a:pt x="2603" y="30888"/>
                  </a:lnTo>
                  <a:lnTo>
                    <a:pt x="4327" y="26596"/>
                  </a:lnTo>
                  <a:lnTo>
                    <a:pt x="6895" y="22304"/>
                  </a:lnTo>
                  <a:lnTo>
                    <a:pt x="13720" y="13755"/>
                  </a:lnTo>
                  <a:lnTo>
                    <a:pt x="13720" y="13755"/>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8" name="Shape 148"/>
            <p:cNvSpPr/>
            <p:nvPr/>
          </p:nvSpPr>
          <p:spPr>
            <a:xfrm>
              <a:off x="1979100" y="5219925"/>
              <a:ext cx="125400" cy="224700"/>
            </a:xfrm>
            <a:custGeom>
              <a:avLst/>
              <a:gdLst/>
              <a:ahLst/>
              <a:cxnLst/>
              <a:rect l="0" t="0" r="0" b="0"/>
              <a:pathLst>
                <a:path w="120000" h="120000" fill="none" extrusionOk="0">
                  <a:moveTo>
                    <a:pt x="0" y="0"/>
                  </a:moveTo>
                  <a:lnTo>
                    <a:pt x="0" y="113484"/>
                  </a:lnTo>
                  <a:lnTo>
                    <a:pt x="0" y="113484"/>
                  </a:lnTo>
                  <a:lnTo>
                    <a:pt x="597" y="114793"/>
                  </a:lnTo>
                  <a:lnTo>
                    <a:pt x="1171" y="116088"/>
                  </a:lnTo>
                  <a:lnTo>
                    <a:pt x="2343" y="117062"/>
                  </a:lnTo>
                  <a:lnTo>
                    <a:pt x="3491" y="118037"/>
                  </a:lnTo>
                  <a:lnTo>
                    <a:pt x="5237" y="118691"/>
                  </a:lnTo>
                  <a:lnTo>
                    <a:pt x="7580" y="119332"/>
                  </a:lnTo>
                  <a:lnTo>
                    <a:pt x="9326" y="119666"/>
                  </a:lnTo>
                  <a:lnTo>
                    <a:pt x="11646" y="119986"/>
                  </a:lnTo>
                  <a:lnTo>
                    <a:pt x="119976" y="119986"/>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49" name="Shape 149"/>
            <p:cNvSpPr/>
            <p:nvPr/>
          </p:nvSpPr>
          <p:spPr>
            <a:xfrm>
              <a:off x="2178800" y="5219925"/>
              <a:ext cx="125400" cy="224700"/>
            </a:xfrm>
            <a:custGeom>
              <a:avLst/>
              <a:gdLst/>
              <a:ahLst/>
              <a:cxnLst/>
              <a:rect l="0" t="0" r="0" b="0"/>
              <a:pathLst>
                <a:path w="120000" h="120000" fill="none" extrusionOk="0">
                  <a:moveTo>
                    <a:pt x="23" y="119986"/>
                  </a:moveTo>
                  <a:lnTo>
                    <a:pt x="108353" y="119986"/>
                  </a:lnTo>
                  <a:lnTo>
                    <a:pt x="108353" y="119986"/>
                  </a:lnTo>
                  <a:lnTo>
                    <a:pt x="110673" y="119666"/>
                  </a:lnTo>
                  <a:lnTo>
                    <a:pt x="112419" y="119332"/>
                  </a:lnTo>
                  <a:lnTo>
                    <a:pt x="114762" y="118691"/>
                  </a:lnTo>
                  <a:lnTo>
                    <a:pt x="116508" y="118037"/>
                  </a:lnTo>
                  <a:lnTo>
                    <a:pt x="117656" y="117062"/>
                  </a:lnTo>
                  <a:lnTo>
                    <a:pt x="118828" y="116088"/>
                  </a:lnTo>
                  <a:lnTo>
                    <a:pt x="119402" y="114793"/>
                  </a:lnTo>
                  <a:lnTo>
                    <a:pt x="120000" y="113484"/>
                  </a:lnTo>
                  <a:lnTo>
                    <a:pt x="120000" y="0"/>
                  </a:lnTo>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1215300" y="2242092"/>
            <a:ext cx="6713398" cy="10931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Michi aims to be a minimalistic</a:t>
            </a:r>
          </a:p>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 but full-fledged </a:t>
            </a:r>
          </a:p>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Computer Go program </a:t>
            </a:r>
          </a:p>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based on state-of-art methods (Monte Carlo Tree Search) </a:t>
            </a:r>
          </a:p>
          <a:p>
            <a:pPr marL="0" marR="0" lvl="0" indent="0" algn="ctr" rtl="0">
              <a:lnSpc>
                <a:spcPct val="100000"/>
              </a:lnSpc>
              <a:spcBef>
                <a:spcPts val="0"/>
              </a:spcBef>
              <a:spcAft>
                <a:spcPts val="0"/>
              </a:spcAft>
              <a:buClr>
                <a:srgbClr val="263238"/>
              </a:buClr>
              <a:buSzPct val="25000"/>
              <a:buFont typeface="Source Sans Pro"/>
              <a:buNone/>
            </a:pPr>
            <a:r>
              <a:rPr lang="en" sz="3600" b="0" i="1" u="none" strike="noStrike" cap="none">
                <a:solidFill>
                  <a:srgbClr val="263238"/>
                </a:solidFill>
                <a:latin typeface="Source Sans Pro"/>
                <a:ea typeface="Source Sans Pro"/>
                <a:cs typeface="Source Sans Pro"/>
                <a:sym typeface="Source Sans Pro"/>
              </a:rPr>
              <a:t>and written in Python. </a:t>
            </a:r>
          </a:p>
        </p:txBody>
      </p:sp>
      <p:sp>
        <p:nvSpPr>
          <p:cNvPr id="81" name="Shape 81"/>
          <p:cNvSpPr txBox="1"/>
          <p:nvPr/>
        </p:nvSpPr>
        <p:spPr>
          <a:xfrm>
            <a:off x="1215300" y="320033"/>
            <a:ext cx="6713398" cy="10931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263238"/>
              </a:buClr>
              <a:buSzPct val="25000"/>
              <a:buFont typeface="Source Sans Pro"/>
              <a:buNone/>
            </a:pPr>
            <a:r>
              <a:rPr lang="en" sz="3600" b="1" i="0" u="none" strike="noStrike" cap="none">
                <a:solidFill>
                  <a:srgbClr val="263238"/>
                </a:solidFill>
                <a:latin typeface="Source Sans Pro"/>
                <a:ea typeface="Source Sans Pro"/>
                <a:cs typeface="Source Sans Pro"/>
                <a:sym typeface="Source Sans Pro"/>
              </a:rPr>
              <a:t>Minimalistic Go MCTS Engine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786150" y="5295300"/>
            <a:ext cx="7571700" cy="9369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endParaRPr lang="en" dirty="0"/>
          </a:p>
        </p:txBody>
      </p:sp>
      <p:sp>
        <p:nvSpPr>
          <p:cNvPr id="87" name="Shape 87"/>
          <p:cNvSpPr txBox="1">
            <a:spLocks noGrp="1"/>
          </p:cNvSpPr>
          <p:nvPr>
            <p:ph type="title"/>
          </p:nvPr>
        </p:nvSpPr>
        <p:spPr>
          <a:xfrm>
            <a:off x="5048950" y="464425"/>
            <a:ext cx="3555600" cy="4271700"/>
          </a:xfrm>
          <a:prstGeom prst="rect">
            <a:avLst/>
          </a:prstGeom>
          <a:noFill/>
          <a:ln>
            <a:noFill/>
          </a:ln>
        </p:spPr>
        <p:txBody>
          <a:bodyPr lIns="91425" tIns="91425" rIns="91425" bIns="91425" anchor="t" anchorCtr="0">
            <a:noAutofit/>
          </a:bodyPr>
          <a:lstStyle/>
          <a:p>
            <a:pPr lvl="0" rtl="0">
              <a:spcBef>
                <a:spcPts val="0"/>
              </a:spcBef>
              <a:buNone/>
            </a:pPr>
            <a:r>
              <a:rPr lang="en">
                <a:solidFill>
                  <a:srgbClr val="4A86E8"/>
                </a:solidFill>
              </a:rPr>
              <a:t>The focus of Monte Carlo tree search is on the analysis of the most promising moves, expanding the </a:t>
            </a:r>
            <a:r>
              <a:rPr lang="en">
                <a:solidFill>
                  <a:srgbClr val="4A86E8"/>
                </a:solidFill>
                <a:hlinkClick r:id="rId3"/>
              </a:rPr>
              <a:t>search tree</a:t>
            </a:r>
            <a:r>
              <a:rPr lang="en">
                <a:solidFill>
                  <a:srgbClr val="4A86E8"/>
                </a:solidFill>
              </a:rPr>
              <a:t> based on </a:t>
            </a:r>
            <a:r>
              <a:rPr lang="en">
                <a:solidFill>
                  <a:srgbClr val="4A86E8"/>
                </a:solidFill>
                <a:hlinkClick r:id="rId4"/>
              </a:rPr>
              <a:t>random sampling</a:t>
            </a:r>
            <a:r>
              <a:rPr lang="en">
                <a:solidFill>
                  <a:srgbClr val="4A86E8"/>
                </a:solidFill>
              </a:rPr>
              <a:t> of the search space. The application of Monte Carlo tree search in games is based on many playouts. </a:t>
            </a:r>
          </a:p>
        </p:txBody>
      </p:sp>
      <p:sp>
        <p:nvSpPr>
          <p:cNvPr id="88" name="Shape 88"/>
          <p:cNvSpPr txBox="1">
            <a:spLocks noGrp="1"/>
          </p:cNvSpPr>
          <p:nvPr>
            <p:ph type="title"/>
          </p:nvPr>
        </p:nvSpPr>
        <p:spPr>
          <a:xfrm>
            <a:off x="609675" y="349750"/>
            <a:ext cx="4669500" cy="2890200"/>
          </a:xfrm>
          <a:prstGeom prst="rect">
            <a:avLst/>
          </a:prstGeom>
          <a:noFill/>
          <a:ln>
            <a:noFill/>
          </a:ln>
        </p:spPr>
        <p:txBody>
          <a:bodyPr lIns="91425" tIns="91425" rIns="91425" bIns="91425" anchor="t" anchorCtr="0">
            <a:noAutofit/>
          </a:bodyPr>
          <a:lstStyle/>
          <a:p>
            <a:pPr lvl="0" rtl="0">
              <a:spcBef>
                <a:spcPts val="0"/>
              </a:spcBef>
              <a:buNone/>
            </a:pPr>
            <a:r>
              <a:rPr lang="en" sz="5500"/>
              <a:t>Go-Kill using Monte Carlo Alogarithm</a:t>
            </a:r>
          </a:p>
        </p:txBody>
      </p:sp>
      <p:sp>
        <p:nvSpPr>
          <p:cNvPr id="89" name="Shape 89"/>
          <p:cNvSpPr txBox="1">
            <a:spLocks noGrp="1"/>
          </p:cNvSpPr>
          <p:nvPr>
            <p:ph type="title"/>
          </p:nvPr>
        </p:nvSpPr>
        <p:spPr>
          <a:xfrm>
            <a:off x="646375" y="3496975"/>
            <a:ext cx="7571700" cy="1683600"/>
          </a:xfrm>
          <a:prstGeom prst="rect">
            <a:avLst/>
          </a:prstGeom>
          <a:noFill/>
          <a:ln>
            <a:noFill/>
          </a:ln>
        </p:spPr>
        <p:txBody>
          <a:bodyPr lIns="91425" tIns="91425" rIns="91425" bIns="91425" anchor="t" anchorCtr="0">
            <a:noAutofit/>
          </a:bodyPr>
          <a:lstStyle/>
          <a:p>
            <a:pPr lvl="0" rtl="0">
              <a:spcBef>
                <a:spcPts val="0"/>
              </a:spcBef>
              <a:buNone/>
            </a:pPr>
            <a:r>
              <a:rPr lang="en">
                <a:solidFill>
                  <a:srgbClr val="4A86E8"/>
                </a:solidFill>
              </a:rPr>
              <a:t>In each playout, the game is played out to the very end by selecting moves at random. The final game result of each playout is then used to weight the nodes in the game tree so that better nodes are more likely to be chosen in future playouts.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152400" y="152400"/>
            <a:ext cx="4804424" cy="2824325"/>
          </a:xfrm>
          <a:prstGeom prst="rect">
            <a:avLst/>
          </a:prstGeom>
          <a:noFill/>
          <a:ln>
            <a:noFill/>
          </a:ln>
        </p:spPr>
      </p:pic>
      <p:pic>
        <p:nvPicPr>
          <p:cNvPr id="95" name="Shape 95"/>
          <p:cNvPicPr preferRelativeResize="0"/>
          <p:nvPr/>
        </p:nvPicPr>
        <p:blipFill>
          <a:blip r:embed="rId4">
            <a:alphaModFix/>
          </a:blip>
          <a:stretch>
            <a:fillRect/>
          </a:stretch>
        </p:blipFill>
        <p:spPr>
          <a:xfrm>
            <a:off x="1371387" y="2976725"/>
            <a:ext cx="5151325" cy="3158474"/>
          </a:xfrm>
          <a:prstGeom prst="rect">
            <a:avLst/>
          </a:prstGeom>
          <a:noFill/>
          <a:ln>
            <a:noFill/>
          </a:ln>
        </p:spPr>
      </p:pic>
      <p:pic>
        <p:nvPicPr>
          <p:cNvPr id="96" name="Shape 96"/>
          <p:cNvPicPr preferRelativeResize="0"/>
          <p:nvPr/>
        </p:nvPicPr>
        <p:blipFill>
          <a:blip r:embed="rId5">
            <a:alphaModFix/>
          </a:blip>
          <a:stretch>
            <a:fillRect/>
          </a:stretch>
        </p:blipFill>
        <p:spPr>
          <a:xfrm>
            <a:off x="4494726" y="481300"/>
            <a:ext cx="4649273" cy="282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571825" y="990700"/>
            <a:ext cx="4286250" cy="3105150"/>
          </a:xfrm>
          <a:prstGeom prst="rect">
            <a:avLst/>
          </a:prstGeom>
          <a:noFill/>
          <a:ln>
            <a:noFill/>
          </a:ln>
        </p:spPr>
      </p:pic>
      <p:pic>
        <p:nvPicPr>
          <p:cNvPr id="102" name="Shape 102"/>
          <p:cNvPicPr preferRelativeResize="0"/>
          <p:nvPr/>
        </p:nvPicPr>
        <p:blipFill>
          <a:blip r:embed="rId4">
            <a:alphaModFix/>
          </a:blip>
          <a:stretch>
            <a:fillRect/>
          </a:stretch>
        </p:blipFill>
        <p:spPr>
          <a:xfrm>
            <a:off x="-290656" y="4369500"/>
            <a:ext cx="6011224" cy="1729450"/>
          </a:xfrm>
          <a:prstGeom prst="rect">
            <a:avLst/>
          </a:prstGeom>
          <a:noFill/>
          <a:ln>
            <a:noFill/>
          </a:ln>
        </p:spPr>
      </p:pic>
      <p:pic>
        <p:nvPicPr>
          <p:cNvPr id="103" name="Shape 103"/>
          <p:cNvPicPr preferRelativeResize="0"/>
          <p:nvPr/>
        </p:nvPicPr>
        <p:blipFill>
          <a:blip r:embed="rId5">
            <a:alphaModFix/>
          </a:blip>
          <a:stretch>
            <a:fillRect/>
          </a:stretch>
        </p:blipFill>
        <p:spPr>
          <a:xfrm>
            <a:off x="6113141" y="3535050"/>
            <a:ext cx="2946283" cy="2540974"/>
          </a:xfrm>
          <a:prstGeom prst="rect">
            <a:avLst/>
          </a:prstGeom>
          <a:noFill/>
          <a:ln>
            <a:noFill/>
          </a:ln>
        </p:spPr>
      </p:pic>
      <p:pic>
        <p:nvPicPr>
          <p:cNvPr id="104" name="Shape 104"/>
          <p:cNvPicPr preferRelativeResize="0"/>
          <p:nvPr/>
        </p:nvPicPr>
        <p:blipFill>
          <a:blip r:embed="rId6">
            <a:alphaModFix/>
          </a:blip>
          <a:stretch>
            <a:fillRect/>
          </a:stretch>
        </p:blipFill>
        <p:spPr>
          <a:xfrm>
            <a:off x="5605447" y="296021"/>
            <a:ext cx="2946275" cy="2801251"/>
          </a:xfrm>
          <a:prstGeom prst="rect">
            <a:avLst/>
          </a:prstGeom>
          <a:noFill/>
          <a:ln>
            <a:noFill/>
          </a:ln>
        </p:spPr>
      </p:pic>
      <p:cxnSp>
        <p:nvCxnSpPr>
          <p:cNvPr id="105" name="Shape 105"/>
          <p:cNvCxnSpPr/>
          <p:nvPr/>
        </p:nvCxnSpPr>
        <p:spPr>
          <a:xfrm rot="10800000" flipH="1">
            <a:off x="2894275" y="-213850"/>
            <a:ext cx="2416200" cy="1401900"/>
          </a:xfrm>
          <a:prstGeom prst="straightConnector1">
            <a:avLst/>
          </a:prstGeom>
          <a:noFill/>
          <a:ln w="9525" cap="flat" cmpd="sng">
            <a:solidFill>
              <a:schemeClr val="dk2"/>
            </a:solidFill>
            <a:prstDash val="solid"/>
            <a:round/>
            <a:headEnd type="none" w="lg" len="lg"/>
            <a:tailEnd type="none" w="lg" len="lg"/>
          </a:ln>
        </p:spPr>
      </p:cxnSp>
      <p:cxnSp>
        <p:nvCxnSpPr>
          <p:cNvPr id="106" name="Shape 106"/>
          <p:cNvCxnSpPr/>
          <p:nvPr/>
        </p:nvCxnSpPr>
        <p:spPr>
          <a:xfrm rot="10800000">
            <a:off x="3033325" y="2502175"/>
            <a:ext cx="2138100" cy="723600"/>
          </a:xfrm>
          <a:prstGeom prst="straightConnector1">
            <a:avLst/>
          </a:prstGeom>
          <a:noFill/>
          <a:ln w="9525" cap="flat" cmpd="sng">
            <a:solidFill>
              <a:schemeClr val="dk2"/>
            </a:solidFill>
            <a:prstDash val="solid"/>
            <a:round/>
            <a:headEnd type="none" w="lg" len="lg"/>
            <a:tailEnd type="none" w="lg" len="lg"/>
          </a:ln>
        </p:spPr>
      </p:cxnSp>
      <p:cxnSp>
        <p:nvCxnSpPr>
          <p:cNvPr id="107" name="Shape 107"/>
          <p:cNvCxnSpPr/>
          <p:nvPr/>
        </p:nvCxnSpPr>
        <p:spPr>
          <a:xfrm>
            <a:off x="5824650" y="5081825"/>
            <a:ext cx="477000" cy="0"/>
          </a:xfrm>
          <a:prstGeom prst="straightConnector1">
            <a:avLst/>
          </a:prstGeom>
          <a:noFill/>
          <a:ln w="9525" cap="flat" cmpd="sng">
            <a:solidFill>
              <a:schemeClr val="dk2"/>
            </a:solidFill>
            <a:prstDash val="solid"/>
            <a:round/>
            <a:headEnd type="none" w="lg" len="lg"/>
            <a:tailEnd type="none" w="lg" len="lg"/>
          </a:ln>
        </p:spPr>
      </p:cxnSp>
      <p:cxnSp>
        <p:nvCxnSpPr>
          <p:cNvPr id="108" name="Shape 108"/>
          <p:cNvCxnSpPr/>
          <p:nvPr/>
        </p:nvCxnSpPr>
        <p:spPr>
          <a:xfrm>
            <a:off x="5824650" y="5234225"/>
            <a:ext cx="47700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707175" y="629000"/>
            <a:ext cx="7897500" cy="4107000"/>
          </a:xfrm>
          <a:prstGeom prst="rect">
            <a:avLst/>
          </a:prstGeom>
          <a:noFill/>
          <a:ln>
            <a:noFill/>
          </a:ln>
        </p:spPr>
        <p:txBody>
          <a:bodyPr lIns="91425" tIns="91425" rIns="91425" bIns="91425" anchor="t" anchorCtr="0">
            <a:noAutofit/>
          </a:bodyPr>
          <a:lstStyle/>
          <a:p>
            <a:pPr marL="0" marR="0" lvl="0" indent="0" rtl="0">
              <a:lnSpc>
                <a:spcPct val="100000"/>
              </a:lnSpc>
              <a:spcBef>
                <a:spcPts val="0"/>
              </a:spcBef>
              <a:spcAft>
                <a:spcPts val="0"/>
              </a:spcAft>
              <a:buClr>
                <a:srgbClr val="0091EA"/>
              </a:buClr>
              <a:buSzPct val="25000"/>
              <a:buFont typeface="Roboto Slab"/>
              <a:buNone/>
            </a:pPr>
            <a:r>
              <a:rPr lang="en" sz="3600"/>
              <a:t>Behaviour Ai Go-kill </a:t>
            </a:r>
          </a:p>
          <a:p>
            <a:pPr marL="0" marR="0" lvl="0" indent="0" rtl="0">
              <a:lnSpc>
                <a:spcPct val="100000"/>
              </a:lnSpc>
              <a:spcBef>
                <a:spcPts val="0"/>
              </a:spcBef>
              <a:spcAft>
                <a:spcPts val="0"/>
              </a:spcAft>
              <a:buClr>
                <a:srgbClr val="0091EA"/>
              </a:buClr>
              <a:buSzPct val="25000"/>
              <a:buFont typeface="Roboto Slab"/>
              <a:buNone/>
            </a:pPr>
            <a:endParaRPr sz="3600"/>
          </a:p>
          <a:p>
            <a:pPr marL="0" marR="0" lvl="0" indent="0" rtl="0">
              <a:lnSpc>
                <a:spcPct val="100000"/>
              </a:lnSpc>
              <a:spcBef>
                <a:spcPts val="0"/>
              </a:spcBef>
              <a:spcAft>
                <a:spcPts val="0"/>
              </a:spcAft>
              <a:buClr>
                <a:srgbClr val="0091EA"/>
              </a:buClr>
              <a:buSzPct val="25000"/>
              <a:buFont typeface="Roboto Slab"/>
              <a:buNone/>
            </a:pPr>
            <a:endParaRPr sz="3600"/>
          </a:p>
          <a:p>
            <a:pPr marL="457200" marR="0" lvl="0" indent="-381000" rtl="0">
              <a:lnSpc>
                <a:spcPct val="100000"/>
              </a:lnSpc>
              <a:spcBef>
                <a:spcPts val="0"/>
              </a:spcBef>
              <a:spcAft>
                <a:spcPts val="0"/>
              </a:spcAft>
              <a:buSzPct val="100000"/>
              <a:buChar char="●"/>
            </a:pPr>
            <a:r>
              <a:rPr lang="en" sz="2400"/>
              <a:t>Ai never say pass the turn</a:t>
            </a:r>
          </a:p>
          <a:p>
            <a:pPr marL="457200" marR="0" lvl="0" indent="-381000" rtl="0">
              <a:lnSpc>
                <a:spcPct val="100000"/>
              </a:lnSpc>
              <a:spcBef>
                <a:spcPts val="0"/>
              </a:spcBef>
              <a:spcAft>
                <a:spcPts val="0"/>
              </a:spcAft>
              <a:buSzPct val="100000"/>
              <a:buChar char="●"/>
            </a:pPr>
            <a:r>
              <a:rPr lang="en" sz="2400"/>
              <a:t>If ai have no more way out then ai will random his step to the empty space on the board</a:t>
            </a:r>
          </a:p>
          <a:p>
            <a:pPr marL="457200" marR="0" lvl="0" indent="-381000" rtl="0">
              <a:lnSpc>
                <a:spcPct val="100000"/>
              </a:lnSpc>
              <a:spcBef>
                <a:spcPts val="0"/>
              </a:spcBef>
              <a:spcAft>
                <a:spcPts val="0"/>
              </a:spcAft>
              <a:buSzPct val="100000"/>
              <a:buChar char="●"/>
            </a:pPr>
            <a:r>
              <a:rPr lang="en" sz="2400"/>
              <a:t>Also our Ai method is try one by one (Monte Carlo) until the 1400 tries has passed</a:t>
            </a:r>
          </a:p>
        </p:txBody>
      </p:sp>
      <p:sp>
        <p:nvSpPr>
          <p:cNvPr id="114" name="Shape 114"/>
          <p:cNvSpPr/>
          <p:nvPr/>
        </p:nvSpPr>
        <p:spPr>
          <a:xfrm>
            <a:off x="5772550" y="629000"/>
            <a:ext cx="707100" cy="735900"/>
          </a:xfrm>
          <a:custGeom>
            <a:avLst/>
            <a:gdLst/>
            <a:ahLst/>
            <a:cxnLst/>
            <a:rect l="0" t="0" r="0" b="0"/>
            <a:pathLst>
              <a:path w="120000" h="120000" fill="none" extrusionOk="0">
                <a:moveTo>
                  <a:pt x="105040" y="30091"/>
                </a:moveTo>
                <a:lnTo>
                  <a:pt x="105040" y="30091"/>
                </a:lnTo>
                <a:lnTo>
                  <a:pt x="106320" y="28818"/>
                </a:lnTo>
                <a:lnTo>
                  <a:pt x="107780" y="28092"/>
                </a:lnTo>
                <a:lnTo>
                  <a:pt x="109420" y="27538"/>
                </a:lnTo>
                <a:lnTo>
                  <a:pt x="110880" y="27179"/>
                </a:lnTo>
                <a:lnTo>
                  <a:pt x="112520" y="26812"/>
                </a:lnTo>
                <a:lnTo>
                  <a:pt x="114159" y="26085"/>
                </a:lnTo>
                <a:lnTo>
                  <a:pt x="115619" y="25172"/>
                </a:lnTo>
                <a:lnTo>
                  <a:pt x="117259" y="23892"/>
                </a:lnTo>
                <a:lnTo>
                  <a:pt x="117259" y="23892"/>
                </a:lnTo>
                <a:lnTo>
                  <a:pt x="118539" y="22439"/>
                </a:lnTo>
                <a:lnTo>
                  <a:pt x="119266" y="20792"/>
                </a:lnTo>
                <a:lnTo>
                  <a:pt x="119812" y="18972"/>
                </a:lnTo>
                <a:lnTo>
                  <a:pt x="119992" y="16966"/>
                </a:lnTo>
                <a:lnTo>
                  <a:pt x="119992" y="16966"/>
                </a:lnTo>
                <a:lnTo>
                  <a:pt x="119812" y="15326"/>
                </a:lnTo>
                <a:lnTo>
                  <a:pt x="119633" y="13679"/>
                </a:lnTo>
                <a:lnTo>
                  <a:pt x="119086" y="12226"/>
                </a:lnTo>
                <a:lnTo>
                  <a:pt x="118352" y="10579"/>
                </a:lnTo>
                <a:lnTo>
                  <a:pt x="117626" y="9306"/>
                </a:lnTo>
                <a:lnTo>
                  <a:pt x="116713" y="7846"/>
                </a:lnTo>
                <a:lnTo>
                  <a:pt x="115799" y="6573"/>
                </a:lnTo>
                <a:lnTo>
                  <a:pt x="114706" y="5293"/>
                </a:lnTo>
                <a:lnTo>
                  <a:pt x="114706" y="5293"/>
                </a:lnTo>
                <a:lnTo>
                  <a:pt x="113433" y="4200"/>
                </a:lnTo>
                <a:lnTo>
                  <a:pt x="112153" y="3286"/>
                </a:lnTo>
                <a:lnTo>
                  <a:pt x="110693" y="2373"/>
                </a:lnTo>
                <a:lnTo>
                  <a:pt x="109240" y="1467"/>
                </a:lnTo>
                <a:lnTo>
                  <a:pt x="107780" y="920"/>
                </a:lnTo>
                <a:lnTo>
                  <a:pt x="106133" y="374"/>
                </a:lnTo>
                <a:lnTo>
                  <a:pt x="104680" y="187"/>
                </a:lnTo>
                <a:lnTo>
                  <a:pt x="103033" y="7"/>
                </a:lnTo>
                <a:lnTo>
                  <a:pt x="103033" y="7"/>
                </a:lnTo>
                <a:lnTo>
                  <a:pt x="101034" y="187"/>
                </a:lnTo>
                <a:lnTo>
                  <a:pt x="99207" y="733"/>
                </a:lnTo>
                <a:lnTo>
                  <a:pt x="97567" y="1467"/>
                </a:lnTo>
                <a:lnTo>
                  <a:pt x="96107" y="2740"/>
                </a:lnTo>
                <a:lnTo>
                  <a:pt x="96107" y="2740"/>
                </a:lnTo>
                <a:lnTo>
                  <a:pt x="94827" y="4200"/>
                </a:lnTo>
                <a:lnTo>
                  <a:pt x="93921" y="5840"/>
                </a:lnTo>
                <a:lnTo>
                  <a:pt x="93374" y="7300"/>
                </a:lnTo>
                <a:lnTo>
                  <a:pt x="93008" y="8939"/>
                </a:lnTo>
                <a:lnTo>
                  <a:pt x="92461" y="10579"/>
                </a:lnTo>
                <a:lnTo>
                  <a:pt x="91914" y="12039"/>
                </a:lnTo>
                <a:lnTo>
                  <a:pt x="91181" y="13679"/>
                </a:lnTo>
                <a:lnTo>
                  <a:pt x="89908" y="14959"/>
                </a:lnTo>
                <a:lnTo>
                  <a:pt x="89908" y="14959"/>
                </a:lnTo>
                <a:lnTo>
                  <a:pt x="87901" y="16966"/>
                </a:lnTo>
                <a:lnTo>
                  <a:pt x="86074" y="18239"/>
                </a:lnTo>
                <a:lnTo>
                  <a:pt x="84435" y="18972"/>
                </a:lnTo>
                <a:lnTo>
                  <a:pt x="82974" y="19332"/>
                </a:lnTo>
                <a:lnTo>
                  <a:pt x="81522" y="19332"/>
                </a:lnTo>
                <a:lnTo>
                  <a:pt x="80242" y="18972"/>
                </a:lnTo>
                <a:lnTo>
                  <a:pt x="78969" y="18059"/>
                </a:lnTo>
                <a:lnTo>
                  <a:pt x="77688" y="17146"/>
                </a:lnTo>
                <a:lnTo>
                  <a:pt x="76416" y="15686"/>
                </a:lnTo>
                <a:lnTo>
                  <a:pt x="75135" y="14233"/>
                </a:lnTo>
                <a:lnTo>
                  <a:pt x="72402" y="10579"/>
                </a:lnTo>
                <a:lnTo>
                  <a:pt x="69115" y="6573"/>
                </a:lnTo>
                <a:lnTo>
                  <a:pt x="67296" y="4380"/>
                </a:lnTo>
                <a:lnTo>
                  <a:pt x="65289" y="2193"/>
                </a:lnTo>
                <a:lnTo>
                  <a:pt x="65289" y="2193"/>
                </a:lnTo>
                <a:lnTo>
                  <a:pt x="64196" y="1280"/>
                </a:lnTo>
                <a:lnTo>
                  <a:pt x="62736" y="554"/>
                </a:lnTo>
                <a:lnTo>
                  <a:pt x="61463" y="187"/>
                </a:lnTo>
                <a:lnTo>
                  <a:pt x="60003" y="7"/>
                </a:lnTo>
                <a:lnTo>
                  <a:pt x="60003" y="7"/>
                </a:lnTo>
                <a:lnTo>
                  <a:pt x="59269" y="187"/>
                </a:lnTo>
                <a:lnTo>
                  <a:pt x="58176" y="733"/>
                </a:lnTo>
                <a:lnTo>
                  <a:pt x="54710" y="2740"/>
                </a:lnTo>
                <a:lnTo>
                  <a:pt x="52703" y="4020"/>
                </a:lnTo>
                <a:lnTo>
                  <a:pt x="50517" y="5660"/>
                </a:lnTo>
                <a:lnTo>
                  <a:pt x="48151" y="7300"/>
                </a:lnTo>
                <a:lnTo>
                  <a:pt x="45957" y="9306"/>
                </a:lnTo>
                <a:lnTo>
                  <a:pt x="43950" y="11313"/>
                </a:lnTo>
                <a:lnTo>
                  <a:pt x="42131" y="13499"/>
                </a:lnTo>
                <a:lnTo>
                  <a:pt x="40671" y="15686"/>
                </a:lnTo>
                <a:lnTo>
                  <a:pt x="40124" y="16786"/>
                </a:lnTo>
                <a:lnTo>
                  <a:pt x="39757" y="18059"/>
                </a:lnTo>
                <a:lnTo>
                  <a:pt x="39398" y="19152"/>
                </a:lnTo>
                <a:lnTo>
                  <a:pt x="39211" y="20245"/>
                </a:lnTo>
                <a:lnTo>
                  <a:pt x="39211" y="21338"/>
                </a:lnTo>
                <a:lnTo>
                  <a:pt x="39398" y="22619"/>
                </a:lnTo>
                <a:lnTo>
                  <a:pt x="39757" y="23712"/>
                </a:lnTo>
                <a:lnTo>
                  <a:pt x="40304" y="24805"/>
                </a:lnTo>
                <a:lnTo>
                  <a:pt x="41038" y="25898"/>
                </a:lnTo>
                <a:lnTo>
                  <a:pt x="41951" y="26991"/>
                </a:lnTo>
                <a:lnTo>
                  <a:pt x="41951" y="26991"/>
                </a:lnTo>
                <a:lnTo>
                  <a:pt x="43404" y="28092"/>
                </a:lnTo>
                <a:lnTo>
                  <a:pt x="44864" y="28818"/>
                </a:lnTo>
                <a:lnTo>
                  <a:pt x="46324" y="29545"/>
                </a:lnTo>
                <a:lnTo>
                  <a:pt x="47964" y="29912"/>
                </a:lnTo>
                <a:lnTo>
                  <a:pt x="49603" y="30278"/>
                </a:lnTo>
                <a:lnTo>
                  <a:pt x="51251" y="31005"/>
                </a:lnTo>
                <a:lnTo>
                  <a:pt x="52703" y="31738"/>
                </a:lnTo>
                <a:lnTo>
                  <a:pt x="54163" y="33011"/>
                </a:lnTo>
                <a:lnTo>
                  <a:pt x="54163" y="33011"/>
                </a:lnTo>
                <a:lnTo>
                  <a:pt x="55443" y="34471"/>
                </a:lnTo>
                <a:lnTo>
                  <a:pt x="56170" y="36111"/>
                </a:lnTo>
                <a:lnTo>
                  <a:pt x="56716" y="37938"/>
                </a:lnTo>
                <a:lnTo>
                  <a:pt x="56903" y="40124"/>
                </a:lnTo>
                <a:lnTo>
                  <a:pt x="56903" y="40124"/>
                </a:lnTo>
                <a:lnTo>
                  <a:pt x="56716" y="41584"/>
                </a:lnTo>
                <a:lnTo>
                  <a:pt x="56537" y="43224"/>
                </a:lnTo>
                <a:lnTo>
                  <a:pt x="55990" y="44684"/>
                </a:lnTo>
                <a:lnTo>
                  <a:pt x="55443" y="46144"/>
                </a:lnTo>
                <a:lnTo>
                  <a:pt x="54710" y="47597"/>
                </a:lnTo>
                <a:lnTo>
                  <a:pt x="53804" y="49057"/>
                </a:lnTo>
                <a:lnTo>
                  <a:pt x="52703" y="50337"/>
                </a:lnTo>
                <a:lnTo>
                  <a:pt x="51610" y="51610"/>
                </a:lnTo>
                <a:lnTo>
                  <a:pt x="51610" y="51610"/>
                </a:lnTo>
                <a:lnTo>
                  <a:pt x="50337" y="52703"/>
                </a:lnTo>
                <a:lnTo>
                  <a:pt x="49057" y="53804"/>
                </a:lnTo>
                <a:lnTo>
                  <a:pt x="47784" y="54530"/>
                </a:lnTo>
                <a:lnTo>
                  <a:pt x="46324" y="55443"/>
                </a:lnTo>
                <a:lnTo>
                  <a:pt x="44864" y="55990"/>
                </a:lnTo>
                <a:lnTo>
                  <a:pt x="43224" y="56537"/>
                </a:lnTo>
                <a:lnTo>
                  <a:pt x="41584" y="56716"/>
                </a:lnTo>
                <a:lnTo>
                  <a:pt x="40124" y="56903"/>
                </a:lnTo>
                <a:lnTo>
                  <a:pt x="40124" y="56903"/>
                </a:lnTo>
                <a:lnTo>
                  <a:pt x="38118" y="56716"/>
                </a:lnTo>
                <a:lnTo>
                  <a:pt x="36298" y="56170"/>
                </a:lnTo>
                <a:lnTo>
                  <a:pt x="34471" y="55443"/>
                </a:lnTo>
                <a:lnTo>
                  <a:pt x="33011" y="54163"/>
                </a:lnTo>
                <a:lnTo>
                  <a:pt x="33011" y="54163"/>
                </a:lnTo>
                <a:lnTo>
                  <a:pt x="31738" y="52703"/>
                </a:lnTo>
                <a:lnTo>
                  <a:pt x="30825" y="51063"/>
                </a:lnTo>
                <a:lnTo>
                  <a:pt x="30278" y="49424"/>
                </a:lnTo>
                <a:lnTo>
                  <a:pt x="29732" y="47784"/>
                </a:lnTo>
                <a:lnTo>
                  <a:pt x="29365" y="46324"/>
                </a:lnTo>
                <a:lnTo>
                  <a:pt x="28818" y="44864"/>
                </a:lnTo>
                <a:lnTo>
                  <a:pt x="28092" y="43404"/>
                </a:lnTo>
                <a:lnTo>
                  <a:pt x="26991" y="41944"/>
                </a:lnTo>
                <a:lnTo>
                  <a:pt x="26991" y="41944"/>
                </a:lnTo>
                <a:lnTo>
                  <a:pt x="25898" y="41038"/>
                </a:lnTo>
                <a:lnTo>
                  <a:pt x="24805" y="40304"/>
                </a:lnTo>
                <a:lnTo>
                  <a:pt x="23712" y="39757"/>
                </a:lnTo>
                <a:lnTo>
                  <a:pt x="22619" y="39398"/>
                </a:lnTo>
                <a:lnTo>
                  <a:pt x="21338" y="39211"/>
                </a:lnTo>
                <a:lnTo>
                  <a:pt x="20245" y="39211"/>
                </a:lnTo>
                <a:lnTo>
                  <a:pt x="19152" y="39398"/>
                </a:lnTo>
                <a:lnTo>
                  <a:pt x="18059" y="39757"/>
                </a:lnTo>
                <a:lnTo>
                  <a:pt x="16786" y="40124"/>
                </a:lnTo>
                <a:lnTo>
                  <a:pt x="15686" y="40671"/>
                </a:lnTo>
                <a:lnTo>
                  <a:pt x="13499" y="42131"/>
                </a:lnTo>
                <a:lnTo>
                  <a:pt x="11313" y="43950"/>
                </a:lnTo>
                <a:lnTo>
                  <a:pt x="9306" y="45957"/>
                </a:lnTo>
                <a:lnTo>
                  <a:pt x="7300" y="48151"/>
                </a:lnTo>
                <a:lnTo>
                  <a:pt x="5660" y="50517"/>
                </a:lnTo>
                <a:lnTo>
                  <a:pt x="4020" y="52703"/>
                </a:lnTo>
                <a:lnTo>
                  <a:pt x="2740" y="54710"/>
                </a:lnTo>
                <a:lnTo>
                  <a:pt x="733" y="58176"/>
                </a:lnTo>
                <a:lnTo>
                  <a:pt x="187" y="59269"/>
                </a:lnTo>
                <a:lnTo>
                  <a:pt x="7" y="60003"/>
                </a:lnTo>
                <a:lnTo>
                  <a:pt x="7" y="60003"/>
                </a:lnTo>
                <a:lnTo>
                  <a:pt x="187" y="61456"/>
                </a:lnTo>
                <a:lnTo>
                  <a:pt x="554" y="62736"/>
                </a:lnTo>
                <a:lnTo>
                  <a:pt x="1280" y="64196"/>
                </a:lnTo>
                <a:lnTo>
                  <a:pt x="2193" y="65289"/>
                </a:lnTo>
                <a:lnTo>
                  <a:pt x="2193" y="65289"/>
                </a:lnTo>
                <a:lnTo>
                  <a:pt x="4380" y="67296"/>
                </a:lnTo>
                <a:lnTo>
                  <a:pt x="6573" y="69115"/>
                </a:lnTo>
                <a:lnTo>
                  <a:pt x="10579" y="72402"/>
                </a:lnTo>
                <a:lnTo>
                  <a:pt x="14233" y="75135"/>
                </a:lnTo>
                <a:lnTo>
                  <a:pt x="15686" y="76416"/>
                </a:lnTo>
                <a:lnTo>
                  <a:pt x="17146" y="77688"/>
                </a:lnTo>
                <a:lnTo>
                  <a:pt x="18059" y="78969"/>
                </a:lnTo>
                <a:lnTo>
                  <a:pt x="18972" y="80242"/>
                </a:lnTo>
                <a:lnTo>
                  <a:pt x="19339" y="81522"/>
                </a:lnTo>
                <a:lnTo>
                  <a:pt x="19339" y="82974"/>
                </a:lnTo>
                <a:lnTo>
                  <a:pt x="18972" y="84435"/>
                </a:lnTo>
                <a:lnTo>
                  <a:pt x="18239" y="86074"/>
                </a:lnTo>
                <a:lnTo>
                  <a:pt x="16966" y="87901"/>
                </a:lnTo>
                <a:lnTo>
                  <a:pt x="14959" y="89908"/>
                </a:lnTo>
                <a:lnTo>
                  <a:pt x="14959" y="89908"/>
                </a:lnTo>
                <a:lnTo>
                  <a:pt x="13686" y="91181"/>
                </a:lnTo>
                <a:lnTo>
                  <a:pt x="12226" y="91914"/>
                </a:lnTo>
                <a:lnTo>
                  <a:pt x="10579" y="92461"/>
                </a:lnTo>
                <a:lnTo>
                  <a:pt x="9127" y="92828"/>
                </a:lnTo>
                <a:lnTo>
                  <a:pt x="7479" y="93187"/>
                </a:lnTo>
                <a:lnTo>
                  <a:pt x="5840" y="93921"/>
                </a:lnTo>
                <a:lnTo>
                  <a:pt x="4380" y="94827"/>
                </a:lnTo>
                <a:lnTo>
                  <a:pt x="2740" y="96107"/>
                </a:lnTo>
                <a:lnTo>
                  <a:pt x="2740" y="96107"/>
                </a:lnTo>
                <a:lnTo>
                  <a:pt x="1467" y="97567"/>
                </a:lnTo>
                <a:lnTo>
                  <a:pt x="733" y="99207"/>
                </a:lnTo>
                <a:lnTo>
                  <a:pt x="187" y="101027"/>
                </a:lnTo>
                <a:lnTo>
                  <a:pt x="7" y="103033"/>
                </a:lnTo>
                <a:lnTo>
                  <a:pt x="7" y="103033"/>
                </a:lnTo>
                <a:lnTo>
                  <a:pt x="187" y="104680"/>
                </a:lnTo>
                <a:lnTo>
                  <a:pt x="374" y="106320"/>
                </a:lnTo>
                <a:lnTo>
                  <a:pt x="920" y="107780"/>
                </a:lnTo>
                <a:lnTo>
                  <a:pt x="1647" y="109420"/>
                </a:lnTo>
                <a:lnTo>
                  <a:pt x="2380" y="110693"/>
                </a:lnTo>
                <a:lnTo>
                  <a:pt x="3286" y="112153"/>
                </a:lnTo>
                <a:lnTo>
                  <a:pt x="4200" y="113433"/>
                </a:lnTo>
                <a:lnTo>
                  <a:pt x="5293" y="114706"/>
                </a:lnTo>
                <a:lnTo>
                  <a:pt x="5293" y="114706"/>
                </a:lnTo>
                <a:lnTo>
                  <a:pt x="6573" y="115799"/>
                </a:lnTo>
                <a:lnTo>
                  <a:pt x="7846" y="116713"/>
                </a:lnTo>
                <a:lnTo>
                  <a:pt x="9306" y="117626"/>
                </a:lnTo>
                <a:lnTo>
                  <a:pt x="10766" y="118539"/>
                </a:lnTo>
                <a:lnTo>
                  <a:pt x="12226" y="119086"/>
                </a:lnTo>
                <a:lnTo>
                  <a:pt x="13866" y="119633"/>
                </a:lnTo>
                <a:lnTo>
                  <a:pt x="15326" y="119812"/>
                </a:lnTo>
                <a:lnTo>
                  <a:pt x="16966" y="119992"/>
                </a:lnTo>
                <a:lnTo>
                  <a:pt x="16966" y="119992"/>
                </a:lnTo>
                <a:lnTo>
                  <a:pt x="18972" y="119812"/>
                </a:lnTo>
                <a:lnTo>
                  <a:pt x="20792" y="119266"/>
                </a:lnTo>
                <a:lnTo>
                  <a:pt x="22439" y="118539"/>
                </a:lnTo>
                <a:lnTo>
                  <a:pt x="23892" y="117259"/>
                </a:lnTo>
                <a:lnTo>
                  <a:pt x="23892" y="117259"/>
                </a:lnTo>
                <a:lnTo>
                  <a:pt x="25172" y="115799"/>
                </a:lnTo>
                <a:lnTo>
                  <a:pt x="26085" y="114159"/>
                </a:lnTo>
                <a:lnTo>
                  <a:pt x="26632" y="112699"/>
                </a:lnTo>
                <a:lnTo>
                  <a:pt x="26991" y="111060"/>
                </a:lnTo>
                <a:lnTo>
                  <a:pt x="27546" y="109420"/>
                </a:lnTo>
                <a:lnTo>
                  <a:pt x="28092" y="107960"/>
                </a:lnTo>
                <a:lnTo>
                  <a:pt x="28818" y="106320"/>
                </a:lnTo>
                <a:lnTo>
                  <a:pt x="30091" y="105040"/>
                </a:lnTo>
                <a:lnTo>
                  <a:pt x="30091" y="105040"/>
                </a:lnTo>
                <a:lnTo>
                  <a:pt x="32098" y="103220"/>
                </a:lnTo>
                <a:lnTo>
                  <a:pt x="33925" y="101760"/>
                </a:lnTo>
                <a:lnTo>
                  <a:pt x="35564" y="101027"/>
                </a:lnTo>
                <a:lnTo>
                  <a:pt x="37025" y="100667"/>
                </a:lnTo>
                <a:lnTo>
                  <a:pt x="38485" y="100667"/>
                </a:lnTo>
                <a:lnTo>
                  <a:pt x="39757" y="101027"/>
                </a:lnTo>
                <a:lnTo>
                  <a:pt x="41038" y="101940"/>
                </a:lnTo>
                <a:lnTo>
                  <a:pt x="42311" y="102853"/>
                </a:lnTo>
                <a:lnTo>
                  <a:pt x="43591" y="104313"/>
                </a:lnTo>
                <a:lnTo>
                  <a:pt x="44864" y="105774"/>
                </a:lnTo>
                <a:lnTo>
                  <a:pt x="47604" y="109420"/>
                </a:lnTo>
                <a:lnTo>
                  <a:pt x="50884" y="113433"/>
                </a:lnTo>
                <a:lnTo>
                  <a:pt x="52703" y="115619"/>
                </a:lnTo>
                <a:lnTo>
                  <a:pt x="54710" y="117806"/>
                </a:lnTo>
                <a:lnTo>
                  <a:pt x="54710" y="117806"/>
                </a:lnTo>
                <a:lnTo>
                  <a:pt x="55810" y="118719"/>
                </a:lnTo>
                <a:lnTo>
                  <a:pt x="57263" y="119445"/>
                </a:lnTo>
                <a:lnTo>
                  <a:pt x="58543" y="119812"/>
                </a:lnTo>
                <a:lnTo>
                  <a:pt x="60003" y="119992"/>
                </a:lnTo>
                <a:lnTo>
                  <a:pt x="60003" y="119992"/>
                </a:lnTo>
                <a:lnTo>
                  <a:pt x="60730" y="119812"/>
                </a:lnTo>
                <a:lnTo>
                  <a:pt x="61823" y="119266"/>
                </a:lnTo>
                <a:lnTo>
                  <a:pt x="65289" y="117259"/>
                </a:lnTo>
                <a:lnTo>
                  <a:pt x="67296" y="115986"/>
                </a:lnTo>
                <a:lnTo>
                  <a:pt x="69482" y="114339"/>
                </a:lnTo>
                <a:lnTo>
                  <a:pt x="71856" y="112699"/>
                </a:lnTo>
                <a:lnTo>
                  <a:pt x="74042" y="110693"/>
                </a:lnTo>
                <a:lnTo>
                  <a:pt x="76049" y="108686"/>
                </a:lnTo>
                <a:lnTo>
                  <a:pt x="77868" y="106500"/>
                </a:lnTo>
                <a:lnTo>
                  <a:pt x="79328" y="104313"/>
                </a:lnTo>
                <a:lnTo>
                  <a:pt x="79875" y="103220"/>
                </a:lnTo>
                <a:lnTo>
                  <a:pt x="80242" y="101940"/>
                </a:lnTo>
                <a:lnTo>
                  <a:pt x="80608" y="100847"/>
                </a:lnTo>
                <a:lnTo>
                  <a:pt x="80788" y="99754"/>
                </a:lnTo>
                <a:lnTo>
                  <a:pt x="80788" y="98661"/>
                </a:lnTo>
                <a:lnTo>
                  <a:pt x="80608" y="97380"/>
                </a:lnTo>
                <a:lnTo>
                  <a:pt x="80242" y="96287"/>
                </a:lnTo>
                <a:lnTo>
                  <a:pt x="79695" y="95194"/>
                </a:lnTo>
                <a:lnTo>
                  <a:pt x="78969" y="94101"/>
                </a:lnTo>
                <a:lnTo>
                  <a:pt x="78055" y="93008"/>
                </a:lnTo>
                <a:lnTo>
                  <a:pt x="78055" y="93008"/>
                </a:lnTo>
                <a:lnTo>
                  <a:pt x="76595" y="91914"/>
                </a:lnTo>
                <a:lnTo>
                  <a:pt x="75135" y="91181"/>
                </a:lnTo>
                <a:lnTo>
                  <a:pt x="73675" y="90634"/>
                </a:lnTo>
                <a:lnTo>
                  <a:pt x="72035" y="90087"/>
                </a:lnTo>
                <a:lnTo>
                  <a:pt x="70396" y="89721"/>
                </a:lnTo>
                <a:lnTo>
                  <a:pt x="68756" y="88994"/>
                </a:lnTo>
                <a:lnTo>
                  <a:pt x="67296" y="88268"/>
                </a:lnTo>
                <a:lnTo>
                  <a:pt x="65836" y="86988"/>
                </a:lnTo>
                <a:lnTo>
                  <a:pt x="65836" y="86988"/>
                </a:lnTo>
                <a:lnTo>
                  <a:pt x="64563" y="85528"/>
                </a:lnTo>
                <a:lnTo>
                  <a:pt x="63829" y="83888"/>
                </a:lnTo>
                <a:lnTo>
                  <a:pt x="63283" y="82069"/>
                </a:lnTo>
                <a:lnTo>
                  <a:pt x="63103" y="79875"/>
                </a:lnTo>
                <a:lnTo>
                  <a:pt x="63103" y="79875"/>
                </a:lnTo>
                <a:lnTo>
                  <a:pt x="63283" y="78415"/>
                </a:lnTo>
                <a:lnTo>
                  <a:pt x="63462" y="76775"/>
                </a:lnTo>
                <a:lnTo>
                  <a:pt x="64009" y="75315"/>
                </a:lnTo>
                <a:lnTo>
                  <a:pt x="64563" y="73862"/>
                </a:lnTo>
                <a:lnTo>
                  <a:pt x="65289" y="72402"/>
                </a:lnTo>
                <a:lnTo>
                  <a:pt x="66203" y="70942"/>
                </a:lnTo>
                <a:lnTo>
                  <a:pt x="67296" y="69662"/>
                </a:lnTo>
                <a:lnTo>
                  <a:pt x="68389" y="68389"/>
                </a:lnTo>
                <a:lnTo>
                  <a:pt x="68389" y="68389"/>
                </a:lnTo>
                <a:lnTo>
                  <a:pt x="69662" y="67296"/>
                </a:lnTo>
                <a:lnTo>
                  <a:pt x="70942" y="66382"/>
                </a:lnTo>
                <a:lnTo>
                  <a:pt x="72215" y="65469"/>
                </a:lnTo>
                <a:lnTo>
                  <a:pt x="73675" y="64556"/>
                </a:lnTo>
                <a:lnTo>
                  <a:pt x="75135" y="64009"/>
                </a:lnTo>
                <a:lnTo>
                  <a:pt x="76775" y="63462"/>
                </a:lnTo>
                <a:lnTo>
                  <a:pt x="78422" y="63283"/>
                </a:lnTo>
                <a:lnTo>
                  <a:pt x="79875" y="63103"/>
                </a:lnTo>
                <a:lnTo>
                  <a:pt x="79875" y="63103"/>
                </a:lnTo>
                <a:lnTo>
                  <a:pt x="81881" y="63283"/>
                </a:lnTo>
                <a:lnTo>
                  <a:pt x="83708" y="63829"/>
                </a:lnTo>
                <a:lnTo>
                  <a:pt x="85528" y="64556"/>
                </a:lnTo>
                <a:lnTo>
                  <a:pt x="86988" y="65836"/>
                </a:lnTo>
                <a:lnTo>
                  <a:pt x="86988" y="65836"/>
                </a:lnTo>
                <a:lnTo>
                  <a:pt x="88268" y="67296"/>
                </a:lnTo>
                <a:lnTo>
                  <a:pt x="89174" y="68936"/>
                </a:lnTo>
                <a:lnTo>
                  <a:pt x="89728" y="70575"/>
                </a:lnTo>
                <a:lnTo>
                  <a:pt x="90275" y="72215"/>
                </a:lnTo>
                <a:lnTo>
                  <a:pt x="90634" y="73675"/>
                </a:lnTo>
                <a:lnTo>
                  <a:pt x="91181" y="75135"/>
                </a:lnTo>
                <a:lnTo>
                  <a:pt x="91914" y="76595"/>
                </a:lnTo>
                <a:lnTo>
                  <a:pt x="93008" y="78055"/>
                </a:lnTo>
                <a:lnTo>
                  <a:pt x="93008" y="78055"/>
                </a:lnTo>
                <a:lnTo>
                  <a:pt x="94101" y="78969"/>
                </a:lnTo>
                <a:lnTo>
                  <a:pt x="95194" y="79695"/>
                </a:lnTo>
                <a:lnTo>
                  <a:pt x="96287" y="80242"/>
                </a:lnTo>
                <a:lnTo>
                  <a:pt x="97380" y="80608"/>
                </a:lnTo>
                <a:lnTo>
                  <a:pt x="98661" y="80788"/>
                </a:lnTo>
                <a:lnTo>
                  <a:pt x="99754" y="80788"/>
                </a:lnTo>
                <a:lnTo>
                  <a:pt x="100847" y="80608"/>
                </a:lnTo>
                <a:lnTo>
                  <a:pt x="101940" y="80242"/>
                </a:lnTo>
                <a:lnTo>
                  <a:pt x="103220" y="79875"/>
                </a:lnTo>
                <a:lnTo>
                  <a:pt x="104313" y="79328"/>
                </a:lnTo>
                <a:lnTo>
                  <a:pt x="106500" y="77868"/>
                </a:lnTo>
                <a:lnTo>
                  <a:pt x="108686" y="76049"/>
                </a:lnTo>
                <a:lnTo>
                  <a:pt x="110693" y="74042"/>
                </a:lnTo>
                <a:lnTo>
                  <a:pt x="112699" y="71856"/>
                </a:lnTo>
                <a:lnTo>
                  <a:pt x="114339" y="69482"/>
                </a:lnTo>
                <a:lnTo>
                  <a:pt x="115986" y="67296"/>
                </a:lnTo>
                <a:lnTo>
                  <a:pt x="117259" y="65289"/>
                </a:lnTo>
                <a:lnTo>
                  <a:pt x="119266" y="61823"/>
                </a:lnTo>
                <a:lnTo>
                  <a:pt x="119812" y="60730"/>
                </a:lnTo>
                <a:lnTo>
                  <a:pt x="119992" y="60003"/>
                </a:lnTo>
                <a:lnTo>
                  <a:pt x="119992" y="60003"/>
                </a:lnTo>
                <a:lnTo>
                  <a:pt x="119812" y="58543"/>
                </a:lnTo>
                <a:lnTo>
                  <a:pt x="119445" y="57263"/>
                </a:lnTo>
                <a:lnTo>
                  <a:pt x="118719" y="55803"/>
                </a:lnTo>
                <a:lnTo>
                  <a:pt x="117806" y="54710"/>
                </a:lnTo>
                <a:lnTo>
                  <a:pt x="117806" y="54710"/>
                </a:lnTo>
                <a:lnTo>
                  <a:pt x="115619" y="52703"/>
                </a:lnTo>
                <a:lnTo>
                  <a:pt x="113433" y="50884"/>
                </a:lnTo>
                <a:lnTo>
                  <a:pt x="109420" y="47597"/>
                </a:lnTo>
                <a:lnTo>
                  <a:pt x="105774" y="44864"/>
                </a:lnTo>
                <a:lnTo>
                  <a:pt x="104313" y="43591"/>
                </a:lnTo>
                <a:lnTo>
                  <a:pt x="102853" y="42311"/>
                </a:lnTo>
                <a:lnTo>
                  <a:pt x="101940" y="41038"/>
                </a:lnTo>
                <a:lnTo>
                  <a:pt x="101034" y="39757"/>
                </a:lnTo>
                <a:lnTo>
                  <a:pt x="100667" y="38485"/>
                </a:lnTo>
                <a:lnTo>
                  <a:pt x="100667" y="37025"/>
                </a:lnTo>
                <a:lnTo>
                  <a:pt x="101034" y="35564"/>
                </a:lnTo>
                <a:lnTo>
                  <a:pt x="101760" y="33925"/>
                </a:lnTo>
                <a:lnTo>
                  <a:pt x="103033" y="32098"/>
                </a:lnTo>
                <a:lnTo>
                  <a:pt x="105040" y="30091"/>
                </a:lnTo>
                <a:lnTo>
                  <a:pt x="105040" y="30091"/>
                </a:lnTo>
                <a:close/>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15" name="Shape 115"/>
          <p:cNvSpPr/>
          <p:nvPr/>
        </p:nvSpPr>
        <p:spPr>
          <a:xfrm rot="2412580">
            <a:off x="6399080" y="1306283"/>
            <a:ext cx="680776" cy="709931"/>
          </a:xfrm>
          <a:custGeom>
            <a:avLst/>
            <a:gdLst/>
            <a:ahLst/>
            <a:cxnLst/>
            <a:rect l="0" t="0" r="0" b="0"/>
            <a:pathLst>
              <a:path w="120000" h="120000" fill="none" extrusionOk="0">
                <a:moveTo>
                  <a:pt x="105040" y="30091"/>
                </a:moveTo>
                <a:lnTo>
                  <a:pt x="105040" y="30091"/>
                </a:lnTo>
                <a:lnTo>
                  <a:pt x="106320" y="28818"/>
                </a:lnTo>
                <a:lnTo>
                  <a:pt x="107780" y="28092"/>
                </a:lnTo>
                <a:lnTo>
                  <a:pt x="109420" y="27538"/>
                </a:lnTo>
                <a:lnTo>
                  <a:pt x="110880" y="27179"/>
                </a:lnTo>
                <a:lnTo>
                  <a:pt x="112520" y="26812"/>
                </a:lnTo>
                <a:lnTo>
                  <a:pt x="114159" y="26085"/>
                </a:lnTo>
                <a:lnTo>
                  <a:pt x="115619" y="25172"/>
                </a:lnTo>
                <a:lnTo>
                  <a:pt x="117259" y="23892"/>
                </a:lnTo>
                <a:lnTo>
                  <a:pt x="117259" y="23892"/>
                </a:lnTo>
                <a:lnTo>
                  <a:pt x="118539" y="22439"/>
                </a:lnTo>
                <a:lnTo>
                  <a:pt x="119266" y="20792"/>
                </a:lnTo>
                <a:lnTo>
                  <a:pt x="119812" y="18972"/>
                </a:lnTo>
                <a:lnTo>
                  <a:pt x="119992" y="16966"/>
                </a:lnTo>
                <a:lnTo>
                  <a:pt x="119992" y="16966"/>
                </a:lnTo>
                <a:lnTo>
                  <a:pt x="119812" y="15326"/>
                </a:lnTo>
                <a:lnTo>
                  <a:pt x="119633" y="13679"/>
                </a:lnTo>
                <a:lnTo>
                  <a:pt x="119086" y="12226"/>
                </a:lnTo>
                <a:lnTo>
                  <a:pt x="118352" y="10579"/>
                </a:lnTo>
                <a:lnTo>
                  <a:pt x="117626" y="9306"/>
                </a:lnTo>
                <a:lnTo>
                  <a:pt x="116713" y="7846"/>
                </a:lnTo>
                <a:lnTo>
                  <a:pt x="115799" y="6573"/>
                </a:lnTo>
                <a:lnTo>
                  <a:pt x="114706" y="5293"/>
                </a:lnTo>
                <a:lnTo>
                  <a:pt x="114706" y="5293"/>
                </a:lnTo>
                <a:lnTo>
                  <a:pt x="113433" y="4200"/>
                </a:lnTo>
                <a:lnTo>
                  <a:pt x="112153" y="3286"/>
                </a:lnTo>
                <a:lnTo>
                  <a:pt x="110693" y="2373"/>
                </a:lnTo>
                <a:lnTo>
                  <a:pt x="109240" y="1467"/>
                </a:lnTo>
                <a:lnTo>
                  <a:pt x="107780" y="920"/>
                </a:lnTo>
                <a:lnTo>
                  <a:pt x="106133" y="374"/>
                </a:lnTo>
                <a:lnTo>
                  <a:pt x="104680" y="187"/>
                </a:lnTo>
                <a:lnTo>
                  <a:pt x="103033" y="7"/>
                </a:lnTo>
                <a:lnTo>
                  <a:pt x="103033" y="7"/>
                </a:lnTo>
                <a:lnTo>
                  <a:pt x="101034" y="187"/>
                </a:lnTo>
                <a:lnTo>
                  <a:pt x="99207" y="733"/>
                </a:lnTo>
                <a:lnTo>
                  <a:pt x="97567" y="1467"/>
                </a:lnTo>
                <a:lnTo>
                  <a:pt x="96107" y="2740"/>
                </a:lnTo>
                <a:lnTo>
                  <a:pt x="96107" y="2740"/>
                </a:lnTo>
                <a:lnTo>
                  <a:pt x="94827" y="4200"/>
                </a:lnTo>
                <a:lnTo>
                  <a:pt x="93921" y="5840"/>
                </a:lnTo>
                <a:lnTo>
                  <a:pt x="93374" y="7300"/>
                </a:lnTo>
                <a:lnTo>
                  <a:pt x="93008" y="8939"/>
                </a:lnTo>
                <a:lnTo>
                  <a:pt x="92461" y="10579"/>
                </a:lnTo>
                <a:lnTo>
                  <a:pt x="91914" y="12039"/>
                </a:lnTo>
                <a:lnTo>
                  <a:pt x="91181" y="13679"/>
                </a:lnTo>
                <a:lnTo>
                  <a:pt x="89908" y="14959"/>
                </a:lnTo>
                <a:lnTo>
                  <a:pt x="89908" y="14959"/>
                </a:lnTo>
                <a:lnTo>
                  <a:pt x="87901" y="16966"/>
                </a:lnTo>
                <a:lnTo>
                  <a:pt x="86074" y="18239"/>
                </a:lnTo>
                <a:lnTo>
                  <a:pt x="84435" y="18972"/>
                </a:lnTo>
                <a:lnTo>
                  <a:pt x="82974" y="19332"/>
                </a:lnTo>
                <a:lnTo>
                  <a:pt x="81522" y="19332"/>
                </a:lnTo>
                <a:lnTo>
                  <a:pt x="80242" y="18972"/>
                </a:lnTo>
                <a:lnTo>
                  <a:pt x="78969" y="18059"/>
                </a:lnTo>
                <a:lnTo>
                  <a:pt x="77688" y="17146"/>
                </a:lnTo>
                <a:lnTo>
                  <a:pt x="76416" y="15686"/>
                </a:lnTo>
                <a:lnTo>
                  <a:pt x="75135" y="14233"/>
                </a:lnTo>
                <a:lnTo>
                  <a:pt x="72402" y="10579"/>
                </a:lnTo>
                <a:lnTo>
                  <a:pt x="69115" y="6573"/>
                </a:lnTo>
                <a:lnTo>
                  <a:pt x="67296" y="4380"/>
                </a:lnTo>
                <a:lnTo>
                  <a:pt x="65289" y="2193"/>
                </a:lnTo>
                <a:lnTo>
                  <a:pt x="65289" y="2193"/>
                </a:lnTo>
                <a:lnTo>
                  <a:pt x="64196" y="1280"/>
                </a:lnTo>
                <a:lnTo>
                  <a:pt x="62736" y="554"/>
                </a:lnTo>
                <a:lnTo>
                  <a:pt x="61463" y="187"/>
                </a:lnTo>
                <a:lnTo>
                  <a:pt x="60003" y="7"/>
                </a:lnTo>
                <a:lnTo>
                  <a:pt x="60003" y="7"/>
                </a:lnTo>
                <a:lnTo>
                  <a:pt x="59269" y="187"/>
                </a:lnTo>
                <a:lnTo>
                  <a:pt x="58176" y="733"/>
                </a:lnTo>
                <a:lnTo>
                  <a:pt x="54710" y="2740"/>
                </a:lnTo>
                <a:lnTo>
                  <a:pt x="52703" y="4020"/>
                </a:lnTo>
                <a:lnTo>
                  <a:pt x="50517" y="5660"/>
                </a:lnTo>
                <a:lnTo>
                  <a:pt x="48151" y="7300"/>
                </a:lnTo>
                <a:lnTo>
                  <a:pt x="45957" y="9306"/>
                </a:lnTo>
                <a:lnTo>
                  <a:pt x="43950" y="11313"/>
                </a:lnTo>
                <a:lnTo>
                  <a:pt x="42131" y="13499"/>
                </a:lnTo>
                <a:lnTo>
                  <a:pt x="40671" y="15686"/>
                </a:lnTo>
                <a:lnTo>
                  <a:pt x="40124" y="16786"/>
                </a:lnTo>
                <a:lnTo>
                  <a:pt x="39757" y="18059"/>
                </a:lnTo>
                <a:lnTo>
                  <a:pt x="39398" y="19152"/>
                </a:lnTo>
                <a:lnTo>
                  <a:pt x="39211" y="20245"/>
                </a:lnTo>
                <a:lnTo>
                  <a:pt x="39211" y="21338"/>
                </a:lnTo>
                <a:lnTo>
                  <a:pt x="39398" y="22619"/>
                </a:lnTo>
                <a:lnTo>
                  <a:pt x="39757" y="23712"/>
                </a:lnTo>
                <a:lnTo>
                  <a:pt x="40304" y="24805"/>
                </a:lnTo>
                <a:lnTo>
                  <a:pt x="41038" y="25898"/>
                </a:lnTo>
                <a:lnTo>
                  <a:pt x="41951" y="26991"/>
                </a:lnTo>
                <a:lnTo>
                  <a:pt x="41951" y="26991"/>
                </a:lnTo>
                <a:lnTo>
                  <a:pt x="43404" y="28092"/>
                </a:lnTo>
                <a:lnTo>
                  <a:pt x="44864" y="28818"/>
                </a:lnTo>
                <a:lnTo>
                  <a:pt x="46324" y="29545"/>
                </a:lnTo>
                <a:lnTo>
                  <a:pt x="47964" y="29912"/>
                </a:lnTo>
                <a:lnTo>
                  <a:pt x="49603" y="30278"/>
                </a:lnTo>
                <a:lnTo>
                  <a:pt x="51251" y="31005"/>
                </a:lnTo>
                <a:lnTo>
                  <a:pt x="52703" y="31738"/>
                </a:lnTo>
                <a:lnTo>
                  <a:pt x="54163" y="33011"/>
                </a:lnTo>
                <a:lnTo>
                  <a:pt x="54163" y="33011"/>
                </a:lnTo>
                <a:lnTo>
                  <a:pt x="55443" y="34471"/>
                </a:lnTo>
                <a:lnTo>
                  <a:pt x="56170" y="36111"/>
                </a:lnTo>
                <a:lnTo>
                  <a:pt x="56716" y="37938"/>
                </a:lnTo>
                <a:lnTo>
                  <a:pt x="56903" y="40124"/>
                </a:lnTo>
                <a:lnTo>
                  <a:pt x="56903" y="40124"/>
                </a:lnTo>
                <a:lnTo>
                  <a:pt x="56716" y="41584"/>
                </a:lnTo>
                <a:lnTo>
                  <a:pt x="56537" y="43224"/>
                </a:lnTo>
                <a:lnTo>
                  <a:pt x="55990" y="44684"/>
                </a:lnTo>
                <a:lnTo>
                  <a:pt x="55443" y="46144"/>
                </a:lnTo>
                <a:lnTo>
                  <a:pt x="54710" y="47597"/>
                </a:lnTo>
                <a:lnTo>
                  <a:pt x="53804" y="49057"/>
                </a:lnTo>
                <a:lnTo>
                  <a:pt x="52703" y="50337"/>
                </a:lnTo>
                <a:lnTo>
                  <a:pt x="51610" y="51610"/>
                </a:lnTo>
                <a:lnTo>
                  <a:pt x="51610" y="51610"/>
                </a:lnTo>
                <a:lnTo>
                  <a:pt x="50337" y="52703"/>
                </a:lnTo>
                <a:lnTo>
                  <a:pt x="49057" y="53804"/>
                </a:lnTo>
                <a:lnTo>
                  <a:pt x="47784" y="54530"/>
                </a:lnTo>
                <a:lnTo>
                  <a:pt x="46324" y="55443"/>
                </a:lnTo>
                <a:lnTo>
                  <a:pt x="44864" y="55990"/>
                </a:lnTo>
                <a:lnTo>
                  <a:pt x="43224" y="56537"/>
                </a:lnTo>
                <a:lnTo>
                  <a:pt x="41584" y="56716"/>
                </a:lnTo>
                <a:lnTo>
                  <a:pt x="40124" y="56903"/>
                </a:lnTo>
                <a:lnTo>
                  <a:pt x="40124" y="56903"/>
                </a:lnTo>
                <a:lnTo>
                  <a:pt x="38118" y="56716"/>
                </a:lnTo>
                <a:lnTo>
                  <a:pt x="36298" y="56170"/>
                </a:lnTo>
                <a:lnTo>
                  <a:pt x="34471" y="55443"/>
                </a:lnTo>
                <a:lnTo>
                  <a:pt x="33011" y="54163"/>
                </a:lnTo>
                <a:lnTo>
                  <a:pt x="33011" y="54163"/>
                </a:lnTo>
                <a:lnTo>
                  <a:pt x="31738" y="52703"/>
                </a:lnTo>
                <a:lnTo>
                  <a:pt x="30825" y="51063"/>
                </a:lnTo>
                <a:lnTo>
                  <a:pt x="30278" y="49424"/>
                </a:lnTo>
                <a:lnTo>
                  <a:pt x="29732" y="47784"/>
                </a:lnTo>
                <a:lnTo>
                  <a:pt x="29365" y="46324"/>
                </a:lnTo>
                <a:lnTo>
                  <a:pt x="28818" y="44864"/>
                </a:lnTo>
                <a:lnTo>
                  <a:pt x="28092" y="43404"/>
                </a:lnTo>
                <a:lnTo>
                  <a:pt x="26991" y="41944"/>
                </a:lnTo>
                <a:lnTo>
                  <a:pt x="26991" y="41944"/>
                </a:lnTo>
                <a:lnTo>
                  <a:pt x="25898" y="41038"/>
                </a:lnTo>
                <a:lnTo>
                  <a:pt x="24805" y="40304"/>
                </a:lnTo>
                <a:lnTo>
                  <a:pt x="23712" y="39757"/>
                </a:lnTo>
                <a:lnTo>
                  <a:pt x="22619" y="39398"/>
                </a:lnTo>
                <a:lnTo>
                  <a:pt x="21338" y="39211"/>
                </a:lnTo>
                <a:lnTo>
                  <a:pt x="20245" y="39211"/>
                </a:lnTo>
                <a:lnTo>
                  <a:pt x="19152" y="39398"/>
                </a:lnTo>
                <a:lnTo>
                  <a:pt x="18059" y="39757"/>
                </a:lnTo>
                <a:lnTo>
                  <a:pt x="16786" y="40124"/>
                </a:lnTo>
                <a:lnTo>
                  <a:pt x="15686" y="40671"/>
                </a:lnTo>
                <a:lnTo>
                  <a:pt x="13499" y="42131"/>
                </a:lnTo>
                <a:lnTo>
                  <a:pt x="11313" y="43950"/>
                </a:lnTo>
                <a:lnTo>
                  <a:pt x="9306" y="45957"/>
                </a:lnTo>
                <a:lnTo>
                  <a:pt x="7300" y="48151"/>
                </a:lnTo>
                <a:lnTo>
                  <a:pt x="5660" y="50517"/>
                </a:lnTo>
                <a:lnTo>
                  <a:pt x="4020" y="52703"/>
                </a:lnTo>
                <a:lnTo>
                  <a:pt x="2740" y="54710"/>
                </a:lnTo>
                <a:lnTo>
                  <a:pt x="733" y="58176"/>
                </a:lnTo>
                <a:lnTo>
                  <a:pt x="187" y="59269"/>
                </a:lnTo>
                <a:lnTo>
                  <a:pt x="7" y="60003"/>
                </a:lnTo>
                <a:lnTo>
                  <a:pt x="7" y="60003"/>
                </a:lnTo>
                <a:lnTo>
                  <a:pt x="187" y="61456"/>
                </a:lnTo>
                <a:lnTo>
                  <a:pt x="554" y="62736"/>
                </a:lnTo>
                <a:lnTo>
                  <a:pt x="1280" y="64196"/>
                </a:lnTo>
                <a:lnTo>
                  <a:pt x="2193" y="65289"/>
                </a:lnTo>
                <a:lnTo>
                  <a:pt x="2193" y="65289"/>
                </a:lnTo>
                <a:lnTo>
                  <a:pt x="4380" y="67296"/>
                </a:lnTo>
                <a:lnTo>
                  <a:pt x="6573" y="69115"/>
                </a:lnTo>
                <a:lnTo>
                  <a:pt x="10579" y="72402"/>
                </a:lnTo>
                <a:lnTo>
                  <a:pt x="14233" y="75135"/>
                </a:lnTo>
                <a:lnTo>
                  <a:pt x="15686" y="76416"/>
                </a:lnTo>
                <a:lnTo>
                  <a:pt x="17146" y="77688"/>
                </a:lnTo>
                <a:lnTo>
                  <a:pt x="18059" y="78969"/>
                </a:lnTo>
                <a:lnTo>
                  <a:pt x="18972" y="80242"/>
                </a:lnTo>
                <a:lnTo>
                  <a:pt x="19339" y="81522"/>
                </a:lnTo>
                <a:lnTo>
                  <a:pt x="19339" y="82974"/>
                </a:lnTo>
                <a:lnTo>
                  <a:pt x="18972" y="84435"/>
                </a:lnTo>
                <a:lnTo>
                  <a:pt x="18239" y="86074"/>
                </a:lnTo>
                <a:lnTo>
                  <a:pt x="16966" y="87901"/>
                </a:lnTo>
                <a:lnTo>
                  <a:pt x="14959" y="89908"/>
                </a:lnTo>
                <a:lnTo>
                  <a:pt x="14959" y="89908"/>
                </a:lnTo>
                <a:lnTo>
                  <a:pt x="13686" y="91181"/>
                </a:lnTo>
                <a:lnTo>
                  <a:pt x="12226" y="91914"/>
                </a:lnTo>
                <a:lnTo>
                  <a:pt x="10579" y="92461"/>
                </a:lnTo>
                <a:lnTo>
                  <a:pt x="9127" y="92828"/>
                </a:lnTo>
                <a:lnTo>
                  <a:pt x="7479" y="93187"/>
                </a:lnTo>
                <a:lnTo>
                  <a:pt x="5840" y="93921"/>
                </a:lnTo>
                <a:lnTo>
                  <a:pt x="4380" y="94827"/>
                </a:lnTo>
                <a:lnTo>
                  <a:pt x="2740" y="96107"/>
                </a:lnTo>
                <a:lnTo>
                  <a:pt x="2740" y="96107"/>
                </a:lnTo>
                <a:lnTo>
                  <a:pt x="1467" y="97567"/>
                </a:lnTo>
                <a:lnTo>
                  <a:pt x="733" y="99207"/>
                </a:lnTo>
                <a:lnTo>
                  <a:pt x="187" y="101027"/>
                </a:lnTo>
                <a:lnTo>
                  <a:pt x="7" y="103033"/>
                </a:lnTo>
                <a:lnTo>
                  <a:pt x="7" y="103033"/>
                </a:lnTo>
                <a:lnTo>
                  <a:pt x="187" y="104680"/>
                </a:lnTo>
                <a:lnTo>
                  <a:pt x="374" y="106320"/>
                </a:lnTo>
                <a:lnTo>
                  <a:pt x="920" y="107780"/>
                </a:lnTo>
                <a:lnTo>
                  <a:pt x="1647" y="109420"/>
                </a:lnTo>
                <a:lnTo>
                  <a:pt x="2380" y="110693"/>
                </a:lnTo>
                <a:lnTo>
                  <a:pt x="3286" y="112153"/>
                </a:lnTo>
                <a:lnTo>
                  <a:pt x="4200" y="113433"/>
                </a:lnTo>
                <a:lnTo>
                  <a:pt x="5293" y="114706"/>
                </a:lnTo>
                <a:lnTo>
                  <a:pt x="5293" y="114706"/>
                </a:lnTo>
                <a:lnTo>
                  <a:pt x="6573" y="115799"/>
                </a:lnTo>
                <a:lnTo>
                  <a:pt x="7846" y="116713"/>
                </a:lnTo>
                <a:lnTo>
                  <a:pt x="9306" y="117626"/>
                </a:lnTo>
                <a:lnTo>
                  <a:pt x="10766" y="118539"/>
                </a:lnTo>
                <a:lnTo>
                  <a:pt x="12226" y="119086"/>
                </a:lnTo>
                <a:lnTo>
                  <a:pt x="13866" y="119633"/>
                </a:lnTo>
                <a:lnTo>
                  <a:pt x="15326" y="119812"/>
                </a:lnTo>
                <a:lnTo>
                  <a:pt x="16966" y="119992"/>
                </a:lnTo>
                <a:lnTo>
                  <a:pt x="16966" y="119992"/>
                </a:lnTo>
                <a:lnTo>
                  <a:pt x="18972" y="119812"/>
                </a:lnTo>
                <a:lnTo>
                  <a:pt x="20792" y="119266"/>
                </a:lnTo>
                <a:lnTo>
                  <a:pt x="22439" y="118539"/>
                </a:lnTo>
                <a:lnTo>
                  <a:pt x="23892" y="117259"/>
                </a:lnTo>
                <a:lnTo>
                  <a:pt x="23892" y="117259"/>
                </a:lnTo>
                <a:lnTo>
                  <a:pt x="25172" y="115799"/>
                </a:lnTo>
                <a:lnTo>
                  <a:pt x="26085" y="114159"/>
                </a:lnTo>
                <a:lnTo>
                  <a:pt x="26632" y="112699"/>
                </a:lnTo>
                <a:lnTo>
                  <a:pt x="26991" y="111060"/>
                </a:lnTo>
                <a:lnTo>
                  <a:pt x="27546" y="109420"/>
                </a:lnTo>
                <a:lnTo>
                  <a:pt x="28092" y="107960"/>
                </a:lnTo>
                <a:lnTo>
                  <a:pt x="28818" y="106320"/>
                </a:lnTo>
                <a:lnTo>
                  <a:pt x="30091" y="105040"/>
                </a:lnTo>
                <a:lnTo>
                  <a:pt x="30091" y="105040"/>
                </a:lnTo>
                <a:lnTo>
                  <a:pt x="32098" y="103220"/>
                </a:lnTo>
                <a:lnTo>
                  <a:pt x="33925" y="101760"/>
                </a:lnTo>
                <a:lnTo>
                  <a:pt x="35564" y="101027"/>
                </a:lnTo>
                <a:lnTo>
                  <a:pt x="37025" y="100667"/>
                </a:lnTo>
                <a:lnTo>
                  <a:pt x="38485" y="100667"/>
                </a:lnTo>
                <a:lnTo>
                  <a:pt x="39757" y="101027"/>
                </a:lnTo>
                <a:lnTo>
                  <a:pt x="41038" y="101940"/>
                </a:lnTo>
                <a:lnTo>
                  <a:pt x="42311" y="102853"/>
                </a:lnTo>
                <a:lnTo>
                  <a:pt x="43591" y="104313"/>
                </a:lnTo>
                <a:lnTo>
                  <a:pt x="44864" y="105774"/>
                </a:lnTo>
                <a:lnTo>
                  <a:pt x="47604" y="109420"/>
                </a:lnTo>
                <a:lnTo>
                  <a:pt x="50884" y="113433"/>
                </a:lnTo>
                <a:lnTo>
                  <a:pt x="52703" y="115619"/>
                </a:lnTo>
                <a:lnTo>
                  <a:pt x="54710" y="117806"/>
                </a:lnTo>
                <a:lnTo>
                  <a:pt x="54710" y="117806"/>
                </a:lnTo>
                <a:lnTo>
                  <a:pt x="55810" y="118719"/>
                </a:lnTo>
                <a:lnTo>
                  <a:pt x="57263" y="119445"/>
                </a:lnTo>
                <a:lnTo>
                  <a:pt x="58543" y="119812"/>
                </a:lnTo>
                <a:lnTo>
                  <a:pt x="60003" y="119992"/>
                </a:lnTo>
                <a:lnTo>
                  <a:pt x="60003" y="119992"/>
                </a:lnTo>
                <a:lnTo>
                  <a:pt x="60730" y="119812"/>
                </a:lnTo>
                <a:lnTo>
                  <a:pt x="61823" y="119266"/>
                </a:lnTo>
                <a:lnTo>
                  <a:pt x="65289" y="117259"/>
                </a:lnTo>
                <a:lnTo>
                  <a:pt x="67296" y="115986"/>
                </a:lnTo>
                <a:lnTo>
                  <a:pt x="69482" y="114339"/>
                </a:lnTo>
                <a:lnTo>
                  <a:pt x="71856" y="112699"/>
                </a:lnTo>
                <a:lnTo>
                  <a:pt x="74042" y="110693"/>
                </a:lnTo>
                <a:lnTo>
                  <a:pt x="76049" y="108686"/>
                </a:lnTo>
                <a:lnTo>
                  <a:pt x="77868" y="106500"/>
                </a:lnTo>
                <a:lnTo>
                  <a:pt x="79328" y="104313"/>
                </a:lnTo>
                <a:lnTo>
                  <a:pt x="79875" y="103220"/>
                </a:lnTo>
                <a:lnTo>
                  <a:pt x="80242" y="101940"/>
                </a:lnTo>
                <a:lnTo>
                  <a:pt x="80608" y="100847"/>
                </a:lnTo>
                <a:lnTo>
                  <a:pt x="80788" y="99754"/>
                </a:lnTo>
                <a:lnTo>
                  <a:pt x="80788" y="98661"/>
                </a:lnTo>
                <a:lnTo>
                  <a:pt x="80608" y="97380"/>
                </a:lnTo>
                <a:lnTo>
                  <a:pt x="80242" y="96287"/>
                </a:lnTo>
                <a:lnTo>
                  <a:pt x="79695" y="95194"/>
                </a:lnTo>
                <a:lnTo>
                  <a:pt x="78969" y="94101"/>
                </a:lnTo>
                <a:lnTo>
                  <a:pt x="78055" y="93008"/>
                </a:lnTo>
                <a:lnTo>
                  <a:pt x="78055" y="93008"/>
                </a:lnTo>
                <a:lnTo>
                  <a:pt x="76595" y="91914"/>
                </a:lnTo>
                <a:lnTo>
                  <a:pt x="75135" y="91181"/>
                </a:lnTo>
                <a:lnTo>
                  <a:pt x="73675" y="90634"/>
                </a:lnTo>
                <a:lnTo>
                  <a:pt x="72035" y="90087"/>
                </a:lnTo>
                <a:lnTo>
                  <a:pt x="70396" y="89721"/>
                </a:lnTo>
                <a:lnTo>
                  <a:pt x="68756" y="88994"/>
                </a:lnTo>
                <a:lnTo>
                  <a:pt x="67296" y="88268"/>
                </a:lnTo>
                <a:lnTo>
                  <a:pt x="65836" y="86988"/>
                </a:lnTo>
                <a:lnTo>
                  <a:pt x="65836" y="86988"/>
                </a:lnTo>
                <a:lnTo>
                  <a:pt x="64563" y="85528"/>
                </a:lnTo>
                <a:lnTo>
                  <a:pt x="63829" y="83888"/>
                </a:lnTo>
                <a:lnTo>
                  <a:pt x="63283" y="82069"/>
                </a:lnTo>
                <a:lnTo>
                  <a:pt x="63103" y="79875"/>
                </a:lnTo>
                <a:lnTo>
                  <a:pt x="63103" y="79875"/>
                </a:lnTo>
                <a:lnTo>
                  <a:pt x="63283" y="78415"/>
                </a:lnTo>
                <a:lnTo>
                  <a:pt x="63462" y="76775"/>
                </a:lnTo>
                <a:lnTo>
                  <a:pt x="64009" y="75315"/>
                </a:lnTo>
                <a:lnTo>
                  <a:pt x="64563" y="73862"/>
                </a:lnTo>
                <a:lnTo>
                  <a:pt x="65289" y="72402"/>
                </a:lnTo>
                <a:lnTo>
                  <a:pt x="66203" y="70942"/>
                </a:lnTo>
                <a:lnTo>
                  <a:pt x="67296" y="69662"/>
                </a:lnTo>
                <a:lnTo>
                  <a:pt x="68389" y="68389"/>
                </a:lnTo>
                <a:lnTo>
                  <a:pt x="68389" y="68389"/>
                </a:lnTo>
                <a:lnTo>
                  <a:pt x="69662" y="67296"/>
                </a:lnTo>
                <a:lnTo>
                  <a:pt x="70942" y="66382"/>
                </a:lnTo>
                <a:lnTo>
                  <a:pt x="72215" y="65469"/>
                </a:lnTo>
                <a:lnTo>
                  <a:pt x="73675" y="64556"/>
                </a:lnTo>
                <a:lnTo>
                  <a:pt x="75135" y="64009"/>
                </a:lnTo>
                <a:lnTo>
                  <a:pt x="76775" y="63462"/>
                </a:lnTo>
                <a:lnTo>
                  <a:pt x="78422" y="63283"/>
                </a:lnTo>
                <a:lnTo>
                  <a:pt x="79875" y="63103"/>
                </a:lnTo>
                <a:lnTo>
                  <a:pt x="79875" y="63103"/>
                </a:lnTo>
                <a:lnTo>
                  <a:pt x="81881" y="63283"/>
                </a:lnTo>
                <a:lnTo>
                  <a:pt x="83708" y="63829"/>
                </a:lnTo>
                <a:lnTo>
                  <a:pt x="85528" y="64556"/>
                </a:lnTo>
                <a:lnTo>
                  <a:pt x="86988" y="65836"/>
                </a:lnTo>
                <a:lnTo>
                  <a:pt x="86988" y="65836"/>
                </a:lnTo>
                <a:lnTo>
                  <a:pt x="88268" y="67296"/>
                </a:lnTo>
                <a:lnTo>
                  <a:pt x="89174" y="68936"/>
                </a:lnTo>
                <a:lnTo>
                  <a:pt x="89728" y="70575"/>
                </a:lnTo>
                <a:lnTo>
                  <a:pt x="90275" y="72215"/>
                </a:lnTo>
                <a:lnTo>
                  <a:pt x="90634" y="73675"/>
                </a:lnTo>
                <a:lnTo>
                  <a:pt x="91181" y="75135"/>
                </a:lnTo>
                <a:lnTo>
                  <a:pt x="91914" y="76595"/>
                </a:lnTo>
                <a:lnTo>
                  <a:pt x="93008" y="78055"/>
                </a:lnTo>
                <a:lnTo>
                  <a:pt x="93008" y="78055"/>
                </a:lnTo>
                <a:lnTo>
                  <a:pt x="94101" y="78969"/>
                </a:lnTo>
                <a:lnTo>
                  <a:pt x="95194" y="79695"/>
                </a:lnTo>
                <a:lnTo>
                  <a:pt x="96287" y="80242"/>
                </a:lnTo>
                <a:lnTo>
                  <a:pt x="97380" y="80608"/>
                </a:lnTo>
                <a:lnTo>
                  <a:pt x="98661" y="80788"/>
                </a:lnTo>
                <a:lnTo>
                  <a:pt x="99754" y="80788"/>
                </a:lnTo>
                <a:lnTo>
                  <a:pt x="100847" y="80608"/>
                </a:lnTo>
                <a:lnTo>
                  <a:pt x="101940" y="80242"/>
                </a:lnTo>
                <a:lnTo>
                  <a:pt x="103220" y="79875"/>
                </a:lnTo>
                <a:lnTo>
                  <a:pt x="104313" y="79328"/>
                </a:lnTo>
                <a:lnTo>
                  <a:pt x="106500" y="77868"/>
                </a:lnTo>
                <a:lnTo>
                  <a:pt x="108686" y="76049"/>
                </a:lnTo>
                <a:lnTo>
                  <a:pt x="110693" y="74042"/>
                </a:lnTo>
                <a:lnTo>
                  <a:pt x="112699" y="71856"/>
                </a:lnTo>
                <a:lnTo>
                  <a:pt x="114339" y="69482"/>
                </a:lnTo>
                <a:lnTo>
                  <a:pt x="115986" y="67296"/>
                </a:lnTo>
                <a:lnTo>
                  <a:pt x="117259" y="65289"/>
                </a:lnTo>
                <a:lnTo>
                  <a:pt x="119266" y="61823"/>
                </a:lnTo>
                <a:lnTo>
                  <a:pt x="119812" y="60730"/>
                </a:lnTo>
                <a:lnTo>
                  <a:pt x="119992" y="60003"/>
                </a:lnTo>
                <a:lnTo>
                  <a:pt x="119992" y="60003"/>
                </a:lnTo>
                <a:lnTo>
                  <a:pt x="119812" y="58543"/>
                </a:lnTo>
                <a:lnTo>
                  <a:pt x="119445" y="57263"/>
                </a:lnTo>
                <a:lnTo>
                  <a:pt x="118719" y="55803"/>
                </a:lnTo>
                <a:lnTo>
                  <a:pt x="117806" y="54710"/>
                </a:lnTo>
                <a:lnTo>
                  <a:pt x="117806" y="54710"/>
                </a:lnTo>
                <a:lnTo>
                  <a:pt x="115619" y="52703"/>
                </a:lnTo>
                <a:lnTo>
                  <a:pt x="113433" y="50884"/>
                </a:lnTo>
                <a:lnTo>
                  <a:pt x="109420" y="47597"/>
                </a:lnTo>
                <a:lnTo>
                  <a:pt x="105774" y="44864"/>
                </a:lnTo>
                <a:lnTo>
                  <a:pt x="104313" y="43591"/>
                </a:lnTo>
                <a:lnTo>
                  <a:pt x="102853" y="42311"/>
                </a:lnTo>
                <a:lnTo>
                  <a:pt x="101940" y="41038"/>
                </a:lnTo>
                <a:lnTo>
                  <a:pt x="101034" y="39757"/>
                </a:lnTo>
                <a:lnTo>
                  <a:pt x="100667" y="38485"/>
                </a:lnTo>
                <a:lnTo>
                  <a:pt x="100667" y="37025"/>
                </a:lnTo>
                <a:lnTo>
                  <a:pt x="101034" y="35564"/>
                </a:lnTo>
                <a:lnTo>
                  <a:pt x="101760" y="33925"/>
                </a:lnTo>
                <a:lnTo>
                  <a:pt x="103033" y="32098"/>
                </a:lnTo>
                <a:lnTo>
                  <a:pt x="105040" y="30091"/>
                </a:lnTo>
                <a:lnTo>
                  <a:pt x="105040" y="30091"/>
                </a:lnTo>
                <a:close/>
              </a:path>
            </a:pathLst>
          </a:custGeom>
          <a:noFill/>
          <a:ln w="12175" cap="rnd" cmpd="sng">
            <a:solidFill>
              <a:srgbClr val="263238"/>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786150" y="410825"/>
            <a:ext cx="7571700" cy="9369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endParaRPr sz="2000" b="0" i="0" u="none" strike="noStrike" cap="none">
              <a:solidFill>
                <a:srgbClr val="0091EA"/>
              </a:solidFill>
              <a:latin typeface="Roboto Slab"/>
              <a:ea typeface="Roboto Slab"/>
              <a:cs typeface="Roboto Slab"/>
              <a:sym typeface="Roboto Slab"/>
            </a:endParaRPr>
          </a:p>
        </p:txBody>
      </p:sp>
      <p:pic>
        <p:nvPicPr>
          <p:cNvPr id="121" name="Shape 121"/>
          <p:cNvPicPr preferRelativeResize="0"/>
          <p:nvPr/>
        </p:nvPicPr>
        <p:blipFill rotWithShape="1">
          <a:blip r:embed="rId3">
            <a:alphaModFix/>
          </a:blip>
          <a:srcRect/>
          <a:stretch/>
        </p:blipFill>
        <p:spPr>
          <a:xfrm>
            <a:off x="1388965" y="1832328"/>
            <a:ext cx="6592800" cy="3326400"/>
          </a:xfrm>
          <a:prstGeom prst="rect">
            <a:avLst/>
          </a:prstGeom>
          <a:noFill/>
          <a:ln>
            <a:noFill/>
          </a:ln>
        </p:spPr>
      </p:pic>
      <p:sp>
        <p:nvSpPr>
          <p:cNvPr id="122" name="Shape 122"/>
          <p:cNvSpPr/>
          <p:nvPr/>
        </p:nvSpPr>
        <p:spPr>
          <a:xfrm>
            <a:off x="1037004" y="-23944"/>
            <a:ext cx="6944700" cy="6882000"/>
          </a:xfrm>
          <a:prstGeom prst="ellipse">
            <a:avLst/>
          </a:prstGeom>
          <a:noFill/>
          <a:ln w="9525" cap="flat" cmpd="sng">
            <a:solidFill>
              <a:srgbClr val="0091EA"/>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607D8B"/>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786150" y="410825"/>
            <a:ext cx="7571700" cy="9368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endParaRPr sz="2000" b="0" i="0" u="none" strike="noStrike" cap="none">
              <a:solidFill>
                <a:srgbClr val="0091EA"/>
              </a:solidFill>
              <a:latin typeface="Roboto Slab"/>
              <a:ea typeface="Roboto Slab"/>
              <a:cs typeface="Roboto Slab"/>
              <a:sym typeface="Roboto Slab"/>
            </a:endParaRPr>
          </a:p>
        </p:txBody>
      </p:sp>
      <p:pic>
        <p:nvPicPr>
          <p:cNvPr id="128" name="Shape 128"/>
          <p:cNvPicPr preferRelativeResize="0"/>
          <p:nvPr/>
        </p:nvPicPr>
        <p:blipFill rotWithShape="1">
          <a:blip r:embed="rId3">
            <a:alphaModFix/>
          </a:blip>
          <a:srcRect/>
          <a:stretch/>
        </p:blipFill>
        <p:spPr>
          <a:xfrm>
            <a:off x="1006071" y="1846602"/>
            <a:ext cx="7562217" cy="3500856"/>
          </a:xfrm>
          <a:prstGeom prst="rect">
            <a:avLst/>
          </a:prstGeom>
          <a:noFill/>
          <a:ln>
            <a:noFill/>
          </a:ln>
        </p:spPr>
      </p:pic>
      <p:sp>
        <p:nvSpPr>
          <p:cNvPr id="129" name="Shape 129"/>
          <p:cNvSpPr/>
          <p:nvPr/>
        </p:nvSpPr>
        <p:spPr>
          <a:xfrm>
            <a:off x="575710" y="-399258"/>
            <a:ext cx="7992578" cy="7992578"/>
          </a:xfrm>
          <a:prstGeom prst="ellipse">
            <a:avLst/>
          </a:prstGeom>
          <a:noFill/>
          <a:ln w="9525" cap="flat" cmpd="sng">
            <a:solidFill>
              <a:srgbClr val="0091EA"/>
            </a:solidFill>
            <a:prstDash val="dash"/>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607D8B"/>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58500" y="1397575"/>
            <a:ext cx="7571700" cy="936899"/>
          </a:xfrm>
          <a:prstGeom prst="rect">
            <a:avLst/>
          </a:prstGeom>
          <a:noFill/>
          <a:ln>
            <a:noFill/>
          </a:ln>
        </p:spPr>
        <p:txBody>
          <a:bodyPr lIns="91425" tIns="91425" rIns="91425" bIns="91425" anchor="b" anchorCtr="0">
            <a:noAutofit/>
          </a:bodyPr>
          <a:lstStyle/>
          <a:p>
            <a:pPr lvl="0" algn="ctr" rtl="0">
              <a:spcBef>
                <a:spcPts val="0"/>
              </a:spcBef>
              <a:buClr>
                <a:srgbClr val="0091EA"/>
              </a:buClr>
              <a:buSzPct val="25000"/>
              <a:buFont typeface="Roboto Slab"/>
              <a:buNone/>
            </a:pPr>
            <a:r>
              <a:rPr lang="en" sz="6000"/>
              <a:t>Our full Code</a:t>
            </a:r>
          </a:p>
        </p:txBody>
      </p:sp>
      <p:sp>
        <p:nvSpPr>
          <p:cNvPr id="135" name="Shape 135"/>
          <p:cNvSpPr txBox="1">
            <a:spLocks noGrp="1"/>
          </p:cNvSpPr>
          <p:nvPr>
            <p:ph type="title"/>
          </p:nvPr>
        </p:nvSpPr>
        <p:spPr>
          <a:xfrm>
            <a:off x="457250" y="2401125"/>
            <a:ext cx="8374200" cy="4431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rgbClr val="0091EA"/>
              </a:buClr>
              <a:buSzPct val="25000"/>
              <a:buFont typeface="Roboto Slab"/>
              <a:buNone/>
            </a:pPr>
            <a:r>
              <a:rPr lang="en"/>
              <a:t>https://github.com/taezatria/KB-Her/tree/master/GO-Kill</a:t>
            </a:r>
          </a:p>
        </p:txBody>
      </p:sp>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On-screen Show (4:3)</PresentationFormat>
  <Paragraphs>32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Source Sans Pro</vt:lpstr>
      <vt:lpstr>Roboto Slab</vt:lpstr>
      <vt:lpstr>Cordelia template</vt:lpstr>
      <vt:lpstr>Kecerdasan Buatan</vt:lpstr>
      <vt:lpstr>PowerPoint Presentation</vt:lpstr>
      <vt:lpstr>PowerPoint Presentation</vt:lpstr>
      <vt:lpstr>PowerPoint Presentation</vt:lpstr>
      <vt:lpstr>PowerPoint Presentation</vt:lpstr>
      <vt:lpstr>Behaviour Ai Go-kill    Ai never say pass the turn If ai have no more way out then ai will random his step to the empty space on the board Also our Ai method is try one by one (Monte Carlo) until the 1400 tries has passed</vt:lpstr>
      <vt:lpstr>PowerPoint Presentation</vt:lpstr>
      <vt:lpstr>PowerPoint Presentation</vt:lpstr>
      <vt:lpstr>Our full Code</vt:lpstr>
      <vt:lpstr>Thanks 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Kecerdasan Buatan</dc:title>
  <cp:lastModifiedBy>antz</cp:lastModifiedBy>
  <cp:revision>2</cp:revision>
  <dcterms:modified xsi:type="dcterms:W3CDTF">2017-06-17T17:08:14Z</dcterms:modified>
</cp:coreProperties>
</file>