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363-D465-4C9A-A677-7A58DD07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648B2-EB1F-447B-8258-E98691F28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5151-C619-4311-AB13-1D44A11A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A900-9128-4E83-B77F-7857921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4782-71E8-4524-A696-48662266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CAE2-042F-4D85-8A29-3B6418E7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D45E0-0EE4-4CB6-B945-0F9A32A1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1885-BD80-4461-96F3-B0196C42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59BC-6694-4A46-894A-1F20970E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7529-1FEE-4176-9E35-EA4DDEE3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0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9BD34-5E4C-4F18-B713-8F1BB8826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475D4-4719-4B0F-B8BF-2305FCA3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F334-E023-435C-9F4E-B62C0886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DD29-B15E-49F3-B971-8B88D212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D48B-E3B0-46C5-8227-489F5262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B932-5343-4BA5-86C0-D6D995F2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B71D-39A2-4F29-9EBC-6599614B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CBBE-B2E7-474E-A9F1-AE443ED0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31AE-2D71-48D8-B5AE-41979E3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199D-4811-41E2-947E-7D0DFE93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907A-015D-4E49-A013-B6BDFC4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6AE9C-8FA3-4D19-A299-8D8DE090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3AC8-F641-4E5A-BA55-B16D64B5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31B8-210C-4147-91B6-0127C2F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1834-A280-4C07-8E04-6E125F71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83CE-E2EA-4F85-A0F2-892CD1D5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EB93-055F-4171-8FFF-CA90ED7C5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65FE-8B27-4B17-B633-EBB40C9E6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279F7-A6C3-4A9F-BD32-F6D8413D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CB00F-BBC7-427A-A812-A6313E8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A530-D96F-41E6-A49D-AEE6EEC2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3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73EF-12EC-4E8C-9E1B-AA905B76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2D24-C196-41F2-8010-E82B5156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B8A3A-D85C-4B61-89B6-95798F0E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E13D6-FF34-4382-9EBC-E4A9E0DA3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8A512-2006-4E7C-A32B-5F9A84AE1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DA48B-656A-448A-9B40-CE0D17BC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1101D-B25A-48B7-A1C2-FB2335E6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588F6-3E2E-492E-9AC8-021E3524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3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2E1-7A95-40E3-88B1-11C8E839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173E2-CED9-43E5-AC22-FFFB8060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DEE73-7452-4698-8987-CA86BAD6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00A5D-4EDA-40F0-962C-EF4D4B24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61FF3-4017-48CA-8A74-517E79FB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AFFC6-426E-448E-8F85-473255D3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D77EE-236D-4BA2-96F2-F89F52C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3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5EA7-1D06-4F50-AAF8-7B54C810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455C-4CCC-46D0-BA52-9B426ADD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0C47-55F5-4A38-9CC1-5D1B650A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79651-2BD2-4609-A523-33F37418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96152-1B6C-4A14-97A0-C29C51F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969E0-1479-4EF1-8BD6-9EE6EBEC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2629-5335-479E-90A7-A95A4EDD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665CD-D819-440B-9ECC-F663CDE74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5409-A9E4-4BA0-889E-40CB768E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9C68-0065-4483-A919-31599E6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471D-2BA7-4475-BF69-DFDB411A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4C22-BE48-411D-BD45-C40CF35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4977C-9E0B-4C00-ABA0-35BF611A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972A-98F1-4DAE-9A8C-7F2A2EA8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45DC-C484-46CE-8A19-9E59945F9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7E4C-DA67-4487-A218-C43C917D6687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E29B-BD26-4FC2-817A-E7C9D090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6B77-47A6-4D2D-966D-0034E76D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794B-7818-49F6-ABE9-466CEDB3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ltrics.com/support/survey-platform/survey-module/editing-questions/piped-text/math-operation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4EF0-4235-4D8C-94F0-772CD5E33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Score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D7729-602A-46C7-AF94-638C3721A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5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654BF-86A3-47A0-9655-F1733B48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4" y="212324"/>
            <a:ext cx="9677400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6B94F-11BE-44EF-A034-24B7F36513D4}"/>
              </a:ext>
            </a:extLst>
          </p:cNvPr>
          <p:cNvSpPr txBox="1"/>
          <p:nvPr/>
        </p:nvSpPr>
        <p:spPr>
          <a:xfrm>
            <a:off x="484944" y="2911876"/>
            <a:ext cx="967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In the survey flow, after the question block, we will once again set the embedded data variables. 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This time we will give them values. 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You can see that these values are as follows: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q1_points is the score for question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q2_points is the score for question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total_score</a:t>
            </a:r>
            <a:r>
              <a:rPr lang="en-US" dirty="0">
                <a:latin typeface="Consolas" panose="020B0609020204030204" pitchFamily="49" charset="0"/>
              </a:rPr>
              <a:t> is the sum of both of them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We have NOT set </a:t>
            </a:r>
            <a:r>
              <a:rPr lang="en-US" dirty="0" err="1">
                <a:latin typeface="Consolas" panose="020B0609020204030204" pitchFamily="49" charset="0"/>
              </a:rPr>
              <a:t>final_score</a:t>
            </a:r>
            <a:r>
              <a:rPr lang="en-US" dirty="0">
                <a:latin typeface="Consolas" panose="020B0609020204030204" pitchFamily="49" charset="0"/>
              </a:rPr>
              <a:t> here, as it needs the value of q1_points and q2_points, and all of it </a:t>
            </a:r>
            <a:r>
              <a:rPr lang="en-US" dirty="0" err="1">
                <a:latin typeface="Consolas" panose="020B0609020204030204" pitchFamily="49" charset="0"/>
              </a:rPr>
              <a:t>can not</a:t>
            </a:r>
            <a:r>
              <a:rPr lang="en-US" dirty="0">
                <a:latin typeface="Consolas" panose="020B0609020204030204" pitchFamily="49" charset="0"/>
              </a:rPr>
              <a:t> be set together.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You can read about math operations here: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Qualtrics Math Operations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7AA44-A04E-465B-BBC9-6DD5F5B92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5" t="16311" r="39636" b="11586"/>
          <a:stretch/>
        </p:blipFill>
        <p:spPr>
          <a:xfrm>
            <a:off x="71021" y="459419"/>
            <a:ext cx="6809172" cy="4944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15E35-3CE0-406D-BCC8-723E055DF932}"/>
              </a:ext>
            </a:extLst>
          </p:cNvPr>
          <p:cNvSpPr txBox="1"/>
          <p:nvPr/>
        </p:nvSpPr>
        <p:spPr>
          <a:xfrm>
            <a:off x="7196463" y="263072"/>
            <a:ext cx="4468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Here we use branch logic to set the number of points to a maximum of 5.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You can see that the condition for branch to get activated is </a:t>
            </a:r>
          </a:p>
          <a:p>
            <a:r>
              <a:rPr lang="en-US" dirty="0">
                <a:latin typeface="Consolas" panose="020B0609020204030204" pitchFamily="49" charset="0"/>
              </a:rPr>
              <a:t>“If q2_points is Greater than 5”. Then we will set q2_points to 5. </a:t>
            </a:r>
          </a:p>
          <a:p>
            <a:r>
              <a:rPr lang="en-US" dirty="0">
                <a:latin typeface="Consolas" panose="020B0609020204030204" pitchFamily="49" charset="0"/>
              </a:rPr>
              <a:t>And same for q1_points.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So if their value is less than or equal to 5. It will remain the same, other will become 5.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Lastly, we have set final score to be the sum q1_points and q2_points, using math operations (previous slide has the link)</a:t>
            </a:r>
          </a:p>
        </p:txBody>
      </p:sp>
    </p:spTree>
    <p:extLst>
      <p:ext uri="{BB962C8B-B14F-4D97-AF65-F5344CB8AC3E}">
        <p14:creationId xmlns:p14="http://schemas.microsoft.com/office/powerpoint/2010/main" val="283030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43A6E-6AC1-471F-B2D0-8B638A22151A}"/>
              </a:ext>
            </a:extLst>
          </p:cNvPr>
          <p:cNvSpPr txBox="1"/>
          <p:nvPr/>
        </p:nvSpPr>
        <p:spPr>
          <a:xfrm>
            <a:off x="1275058" y="2890391"/>
            <a:ext cx="9395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Our setup is now complete, 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</a:rPr>
              <a:t>and we can proceed to testing</a:t>
            </a:r>
          </a:p>
        </p:txBody>
      </p:sp>
    </p:spTree>
    <p:extLst>
      <p:ext uri="{BB962C8B-B14F-4D97-AF65-F5344CB8AC3E}">
        <p14:creationId xmlns:p14="http://schemas.microsoft.com/office/powerpoint/2010/main" val="272917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865DD-F61D-462B-A43D-581D945A795E}"/>
              </a:ext>
            </a:extLst>
          </p:cNvPr>
          <p:cNvSpPr txBox="1"/>
          <p:nvPr/>
        </p:nvSpPr>
        <p:spPr>
          <a:xfrm>
            <a:off x="221942" y="248576"/>
            <a:ext cx="232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Q1: Select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Q2: Select 4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2CF6-40D9-4824-8EB6-9DCB8FBBA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0" t="17088" r="31990" b="15469"/>
          <a:stretch/>
        </p:blipFill>
        <p:spPr>
          <a:xfrm>
            <a:off x="221942" y="1287315"/>
            <a:ext cx="5166803" cy="5416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DBD57-FBF4-41A5-A679-985D49113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18771" r="20121" b="30486"/>
          <a:stretch/>
        </p:blipFill>
        <p:spPr>
          <a:xfrm>
            <a:off x="6383045" y="1669002"/>
            <a:ext cx="5300319" cy="2636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F6A07-C644-40CF-B42A-D66F00AD9E05}"/>
              </a:ext>
            </a:extLst>
          </p:cNvPr>
          <p:cNvSpPr txBox="1"/>
          <p:nvPr/>
        </p:nvSpPr>
        <p:spPr>
          <a:xfrm>
            <a:off x="7870229" y="4644502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3317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16ED20-724B-4D2B-9B0E-E6ABE1CF6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4" t="21024" r="25072" b="32276"/>
          <a:stretch/>
        </p:blipFill>
        <p:spPr>
          <a:xfrm>
            <a:off x="6383044" y="1669002"/>
            <a:ext cx="5300320" cy="267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4CB67-AEEB-43A9-9386-D9F200C35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29" t="17088" r="31480" b="14045"/>
          <a:stretch/>
        </p:blipFill>
        <p:spPr>
          <a:xfrm>
            <a:off x="221942" y="1287315"/>
            <a:ext cx="5171960" cy="5416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865DD-F61D-462B-A43D-581D945A795E}"/>
              </a:ext>
            </a:extLst>
          </p:cNvPr>
          <p:cNvSpPr txBox="1"/>
          <p:nvPr/>
        </p:nvSpPr>
        <p:spPr>
          <a:xfrm>
            <a:off x="221942" y="248576"/>
            <a:ext cx="232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Q1: Select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Q2: Select 2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F6A07-C644-40CF-B42A-D66F00AD9E05}"/>
              </a:ext>
            </a:extLst>
          </p:cNvPr>
          <p:cNvSpPr txBox="1"/>
          <p:nvPr/>
        </p:nvSpPr>
        <p:spPr>
          <a:xfrm>
            <a:off x="7870229" y="4644502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63258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13DDCE-EB98-41F1-A2C7-AA6084D8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9" t="18771" r="25000" b="32277"/>
          <a:stretch/>
        </p:blipFill>
        <p:spPr>
          <a:xfrm>
            <a:off x="6383042" y="1669002"/>
            <a:ext cx="5300321" cy="2863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91786-865F-44CC-849C-2F3B7356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3" t="17088" r="32354" b="13270"/>
          <a:stretch/>
        </p:blipFill>
        <p:spPr>
          <a:xfrm>
            <a:off x="221941" y="1287315"/>
            <a:ext cx="5171959" cy="5432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865DD-F61D-462B-A43D-581D945A795E}"/>
              </a:ext>
            </a:extLst>
          </p:cNvPr>
          <p:cNvSpPr txBox="1"/>
          <p:nvPr/>
        </p:nvSpPr>
        <p:spPr>
          <a:xfrm>
            <a:off x="221942" y="248576"/>
            <a:ext cx="232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Q1: Select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Q2: Select 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F6A07-C644-40CF-B42A-D66F00AD9E05}"/>
              </a:ext>
            </a:extLst>
          </p:cNvPr>
          <p:cNvSpPr txBox="1"/>
          <p:nvPr/>
        </p:nvSpPr>
        <p:spPr>
          <a:xfrm>
            <a:off x="7870229" y="4644502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5389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F551B-0C20-4CEE-90DC-18D34DF9E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7" t="20711" r="25073" b="32276"/>
          <a:stretch/>
        </p:blipFill>
        <p:spPr>
          <a:xfrm>
            <a:off x="6196614" y="1669002"/>
            <a:ext cx="5486749" cy="2763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50803-A6A7-491C-B018-582570FBA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00" t="17088" r="32282" b="14952"/>
          <a:stretch/>
        </p:blipFill>
        <p:spPr>
          <a:xfrm>
            <a:off x="221941" y="1287315"/>
            <a:ext cx="5139696" cy="5322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865DD-F61D-462B-A43D-581D945A795E}"/>
              </a:ext>
            </a:extLst>
          </p:cNvPr>
          <p:cNvSpPr txBox="1"/>
          <p:nvPr/>
        </p:nvSpPr>
        <p:spPr>
          <a:xfrm>
            <a:off x="221942" y="248576"/>
            <a:ext cx="232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Test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Q1: Select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Q2: Select 6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F6A07-C644-40CF-B42A-D66F00AD9E05}"/>
              </a:ext>
            </a:extLst>
          </p:cNvPr>
          <p:cNvSpPr txBox="1"/>
          <p:nvPr/>
        </p:nvSpPr>
        <p:spPr>
          <a:xfrm>
            <a:off x="7870229" y="4644502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309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9C8B-0137-4D6C-97CC-3B7C8BE5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839"/>
            <a:ext cx="10515600" cy="58478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Set up</a:t>
            </a:r>
            <a:endParaRPr lang="en-IN" sz="2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3469-6FF8-4B52-9EB7-B3FC7298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In the first block, we will have 2 multiple answer questions. Each with 10 options.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We will give one point for each option selected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So, theoretically, a person can have a maximum score of 20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But we want to </a:t>
            </a:r>
            <a:r>
              <a:rPr lang="en-US" sz="1800" b="1" dirty="0">
                <a:latin typeface="Consolas" panose="020B0609020204030204" pitchFamily="49" charset="0"/>
              </a:rPr>
              <a:t>limit our score to 10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So, we will ensure that the </a:t>
            </a:r>
            <a:r>
              <a:rPr lang="en-US" sz="1800" b="1" dirty="0">
                <a:latin typeface="Consolas" panose="020B0609020204030204" pitchFamily="49" charset="0"/>
              </a:rPr>
              <a:t>maximum one can score in a question is 5 points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In the second block, we will see the following: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The final calculated score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The actual number of items selected</a:t>
            </a:r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6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9C8B-0137-4D6C-97CC-3B7C8BE5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839"/>
            <a:ext cx="10515600" cy="58478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Tools</a:t>
            </a:r>
            <a:endParaRPr lang="en-IN" sz="2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3469-6FF8-4B52-9EB7-B3FC7298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We will be using three things from Qualtrics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Scoring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Embedded Data Fields or Variables (Different names, same thing)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Branch Logic</a:t>
            </a:r>
          </a:p>
          <a:p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A82A2-2ACC-4A88-A845-74BFBAB30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11"/>
          <a:stretch/>
        </p:blipFill>
        <p:spPr>
          <a:xfrm>
            <a:off x="660272" y="0"/>
            <a:ext cx="10871456" cy="5663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94B9B-57B4-4331-BD32-D4A8BB1A6C8F}"/>
              </a:ext>
            </a:extLst>
          </p:cNvPr>
          <p:cNvSpPr txBox="1"/>
          <p:nvPr/>
        </p:nvSpPr>
        <p:spPr>
          <a:xfrm>
            <a:off x="710214" y="5788241"/>
            <a:ext cx="1083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You can see that we have set up our question with no restrictions. 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People can choose as many answers as they want.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338B0-C5D7-4914-8AC0-757302ADD7BB}"/>
              </a:ext>
            </a:extLst>
          </p:cNvPr>
          <p:cNvSpPr txBox="1"/>
          <p:nvPr/>
        </p:nvSpPr>
        <p:spPr>
          <a:xfrm>
            <a:off x="4742156" y="423428"/>
            <a:ext cx="228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Question Block</a:t>
            </a:r>
            <a:endParaRPr lang="en-IN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7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B4B4866-86F3-4E10-AD87-BF528061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" t="12169" r="81069" b="11715"/>
          <a:stretch/>
        </p:blipFill>
        <p:spPr>
          <a:xfrm>
            <a:off x="1864310" y="0"/>
            <a:ext cx="2095130" cy="5220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969E40-0275-4630-8FBE-B63061BEB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4904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FBCD2-EA0A-4756-B304-AB8CD4014444}"/>
              </a:ext>
            </a:extLst>
          </p:cNvPr>
          <p:cNvSpPr txBox="1"/>
          <p:nvPr/>
        </p:nvSpPr>
        <p:spPr>
          <a:xfrm>
            <a:off x="4514267" y="4569299"/>
            <a:ext cx="7550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 have set up 2 scoring categories. One for each question.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You can see that in each Scoring category (Score Q1 and Score Q2) we selected only one question. 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The other is dark.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This is important.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F15A68-C1DD-4308-9E55-A44CA6CC7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42" t="23884" r="34393" b="20518"/>
          <a:stretch/>
        </p:blipFill>
        <p:spPr>
          <a:xfrm>
            <a:off x="4174710" y="93214"/>
            <a:ext cx="3824071" cy="38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872EC-F554-4D77-9F21-A68BBB53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5" t="15923" r="34393" b="38770"/>
          <a:stretch/>
        </p:blipFill>
        <p:spPr>
          <a:xfrm>
            <a:off x="1958310" y="377482"/>
            <a:ext cx="8275380" cy="3395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78421-2699-4735-B98D-EBE9F83FB15F}"/>
              </a:ext>
            </a:extLst>
          </p:cNvPr>
          <p:cNvSpPr txBox="1"/>
          <p:nvPr/>
        </p:nvSpPr>
        <p:spPr>
          <a:xfrm>
            <a:off x="1958310" y="4169805"/>
            <a:ext cx="8275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We have created 4 embedded variables to keep track of things.</a:t>
            </a:r>
          </a:p>
          <a:p>
            <a:pPr algn="ctr"/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nsolas" panose="020B0609020204030204" pitchFamily="49" charset="0"/>
              </a:rPr>
              <a:t>q1_points will store the points received in question 1 (max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nsolas" panose="020B0609020204030204" pitchFamily="49" charset="0"/>
              </a:rPr>
              <a:t>q2_points will store the points received in question 2 (max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onsolas" panose="020B0609020204030204" pitchFamily="49" charset="0"/>
              </a:rPr>
              <a:t>final_score</a:t>
            </a:r>
            <a:r>
              <a:rPr lang="en-IN" dirty="0">
                <a:latin typeface="Consolas" panose="020B0609020204030204" pitchFamily="49" charset="0"/>
              </a:rPr>
              <a:t> will be our desired score (out of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onsolas" panose="020B0609020204030204" pitchFamily="49" charset="0"/>
              </a:rPr>
              <a:t>total_score</a:t>
            </a:r>
            <a:r>
              <a:rPr lang="en-IN" dirty="0">
                <a:latin typeface="Consolas" panose="020B0609020204030204" pitchFamily="49" charset="0"/>
              </a:rPr>
              <a:t> will be the actual unedited score (out of 20)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9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84247D-8926-4023-95A0-91848A4DA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" t="36893" r="42840" b="6925"/>
          <a:stretch/>
        </p:blipFill>
        <p:spPr>
          <a:xfrm>
            <a:off x="168676" y="150922"/>
            <a:ext cx="4325962" cy="247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56324-91D3-4BE4-A5ED-A8D7F83D0C9A}"/>
              </a:ext>
            </a:extLst>
          </p:cNvPr>
          <p:cNvSpPr txBox="1"/>
          <p:nvPr/>
        </p:nvSpPr>
        <p:spPr>
          <a:xfrm>
            <a:off x="168675" y="2611776"/>
            <a:ext cx="506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Getting score for question 1 (max 10):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72"/>
              </a:rPr>
              <a:t>${gr://SC_3aBgN0RSBIn3jPT/Score}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CAA02-0DCE-4EE3-AA0A-7376454A5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" t="37023" r="42476" b="7184"/>
          <a:stretch/>
        </p:blipFill>
        <p:spPr>
          <a:xfrm>
            <a:off x="5814875" y="134906"/>
            <a:ext cx="4471010" cy="2476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4AE018-C37F-45E1-93CE-C636977E65DF}"/>
              </a:ext>
            </a:extLst>
          </p:cNvPr>
          <p:cNvSpPr txBox="1"/>
          <p:nvPr/>
        </p:nvSpPr>
        <p:spPr>
          <a:xfrm>
            <a:off x="5814875" y="2641980"/>
            <a:ext cx="517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Getting score for question 2 (max 10):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72"/>
              </a:rPr>
              <a:t>${gr://SC_0Pd7eYa9w6EoKjz/Score}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7D4F6-7648-47A8-96B1-B67B7F0B58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" t="36763" r="49685" b="5502"/>
          <a:stretch/>
        </p:blipFill>
        <p:spPr>
          <a:xfrm>
            <a:off x="168676" y="3524436"/>
            <a:ext cx="3827549" cy="2547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DBAD14-27F0-4FB3-9DE3-3EF4369FECBF}"/>
              </a:ext>
            </a:extLst>
          </p:cNvPr>
          <p:cNvSpPr txBox="1"/>
          <p:nvPr/>
        </p:nvSpPr>
        <p:spPr>
          <a:xfrm>
            <a:off x="168676" y="6072327"/>
            <a:ext cx="526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Getting points for question 1 (max 5):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72"/>
              </a:rPr>
              <a:t>${e://Field/q1_points}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241C4-105C-454F-A6E2-703E4625BC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9" t="35340" r="50364" b="4724"/>
          <a:stretch/>
        </p:blipFill>
        <p:spPr>
          <a:xfrm>
            <a:off x="5814875" y="3524436"/>
            <a:ext cx="3674173" cy="2547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48FF8D-4DF4-4755-A379-7D5960E8FF32}"/>
              </a:ext>
            </a:extLst>
          </p:cNvPr>
          <p:cNvSpPr txBox="1"/>
          <p:nvPr/>
        </p:nvSpPr>
        <p:spPr>
          <a:xfrm>
            <a:off x="5804517" y="6072327"/>
            <a:ext cx="517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Getting points for question 2 (max 5):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72"/>
              </a:rPr>
              <a:t>${e://Field/q2_points}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BC946-B74C-4BA2-B0E4-A54307A9E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" t="36505" r="54417" b="4337"/>
          <a:stretch/>
        </p:blipFill>
        <p:spPr>
          <a:xfrm>
            <a:off x="559293" y="426128"/>
            <a:ext cx="5379868" cy="4057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42C62-7AF5-4AC4-9D87-189000D90F97}"/>
              </a:ext>
            </a:extLst>
          </p:cNvPr>
          <p:cNvSpPr txBox="1"/>
          <p:nvPr/>
        </p:nvSpPr>
        <p:spPr>
          <a:xfrm>
            <a:off x="674703" y="4891596"/>
            <a:ext cx="526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Getting Total Score (max 20):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72"/>
              </a:rPr>
              <a:t>${e://Field/total_score}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8FCBD-A434-4B15-982E-EC64701A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" t="35858" r="55147" b="4984"/>
          <a:stretch/>
        </p:blipFill>
        <p:spPr>
          <a:xfrm>
            <a:off x="6368249" y="426127"/>
            <a:ext cx="5264458" cy="4057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FDA4A9-2BC1-4922-AF47-6E08EFBEBAE7}"/>
              </a:ext>
            </a:extLst>
          </p:cNvPr>
          <p:cNvSpPr txBox="1"/>
          <p:nvPr/>
        </p:nvSpPr>
        <p:spPr>
          <a:xfrm>
            <a:off x="6368249" y="4891595"/>
            <a:ext cx="526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Getting Final Score (max 10):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72"/>
              </a:rPr>
              <a:t>${e://Field/final_score}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40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4688E-8A04-4151-BF4E-891F3829325E}"/>
              </a:ext>
            </a:extLst>
          </p:cNvPr>
          <p:cNvSpPr txBox="1"/>
          <p:nvPr/>
        </p:nvSpPr>
        <p:spPr>
          <a:xfrm>
            <a:off x="1518082" y="4483224"/>
            <a:ext cx="849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This is how our summary block will look where we can see all out totals.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77306-DDF5-4D1A-A65D-9FD0A017E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0" t="38188" r="51069" b="29709"/>
          <a:stretch/>
        </p:blipFill>
        <p:spPr>
          <a:xfrm>
            <a:off x="1624447" y="417250"/>
            <a:ext cx="8943106" cy="33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72</vt:lpstr>
      <vt:lpstr>Arial</vt:lpstr>
      <vt:lpstr>Calibri</vt:lpstr>
      <vt:lpstr>Calibri Light</vt:lpstr>
      <vt:lpstr>Consolas</vt:lpstr>
      <vt:lpstr>Office Theme</vt:lpstr>
      <vt:lpstr>Maximum Score Demo</vt:lpstr>
      <vt:lpstr>Set up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Score Demo</dc:title>
  <dc:creator>Ahmed Ashhar</dc:creator>
  <cp:lastModifiedBy>Ahmed Ashhar</cp:lastModifiedBy>
  <cp:revision>28</cp:revision>
  <dcterms:created xsi:type="dcterms:W3CDTF">2020-12-11T02:14:13Z</dcterms:created>
  <dcterms:modified xsi:type="dcterms:W3CDTF">2020-12-11T03:19:10Z</dcterms:modified>
</cp:coreProperties>
</file>