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5" r:id="rId15"/>
    <p:sldId id="286" r:id="rId16"/>
    <p:sldId id="308" r:id="rId17"/>
  </p:sldIdLst>
  <p:sldSz cx="9144000" cy="5143500"/>
  <p:notesSz cx="6858000" cy="9144000"/>
  <p:embeddedFontLst>
    <p:embeddedFont>
      <p:font typeface="Krona One" panose="02010605030500060004"/>
      <p:regular r:id="rId21"/>
    </p:embeddedFont>
    <p:embeddedFont>
      <p:font typeface="Mukta" panose="020B000000000000000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803194cf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9803194cf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03bd6ff09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03bd6ff09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9940318ff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9940318ff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19940318ff_1_9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19940318ff_1_9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19940318ff_1_46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19940318ff_1_46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03bd6ff09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03bd6ff09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03bd6ff0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03bd6ff0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9940318f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9940318f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940318ff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940318ff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940318ff_0_7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9940318ff_0_7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9940318ff_0_8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9940318ff_0_8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9940318ff_0_13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9940318ff_0_13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9940318ff_0_13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9940318ff_0_13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816825" y="1336349"/>
            <a:ext cx="4795800" cy="20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1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3816932" y="3470851"/>
            <a:ext cx="47061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 hasCustomPrompt="1"/>
          </p:nvPr>
        </p:nvSpPr>
        <p:spPr>
          <a:xfrm>
            <a:off x="1709325" y="1791625"/>
            <a:ext cx="57255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type="subTitle" idx="1"/>
          </p:nvPr>
        </p:nvSpPr>
        <p:spPr>
          <a:xfrm>
            <a:off x="1709325" y="2923763"/>
            <a:ext cx="57255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type="subTitle" idx="1"/>
          </p:nvPr>
        </p:nvSpPr>
        <p:spPr>
          <a:xfrm>
            <a:off x="621100" y="1882375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type="subTitle" idx="2"/>
          </p:nvPr>
        </p:nvSpPr>
        <p:spPr>
          <a:xfrm>
            <a:off x="621100" y="2194550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type="title" idx="3" hasCustomPrompt="1"/>
          </p:nvPr>
        </p:nvSpPr>
        <p:spPr>
          <a:xfrm>
            <a:off x="1416700" y="12232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type="subTitle" idx="4"/>
          </p:nvPr>
        </p:nvSpPr>
        <p:spPr>
          <a:xfrm>
            <a:off x="3254125" y="1882375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type="subTitle" idx="5"/>
          </p:nvPr>
        </p:nvSpPr>
        <p:spPr>
          <a:xfrm>
            <a:off x="3254125" y="2194550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 idx="6" hasCustomPrompt="1"/>
          </p:nvPr>
        </p:nvSpPr>
        <p:spPr>
          <a:xfrm>
            <a:off x="4049725" y="12232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type="subTitle" idx="7"/>
          </p:nvPr>
        </p:nvSpPr>
        <p:spPr>
          <a:xfrm>
            <a:off x="5887150" y="1882375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subTitle" idx="8"/>
          </p:nvPr>
        </p:nvSpPr>
        <p:spPr>
          <a:xfrm>
            <a:off x="5887150" y="2194550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title" idx="9" hasCustomPrompt="1"/>
          </p:nvPr>
        </p:nvSpPr>
        <p:spPr>
          <a:xfrm>
            <a:off x="6682750" y="12232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type="subTitle" idx="13"/>
          </p:nvPr>
        </p:nvSpPr>
        <p:spPr>
          <a:xfrm>
            <a:off x="621100" y="3677800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subTitle" idx="14"/>
          </p:nvPr>
        </p:nvSpPr>
        <p:spPr>
          <a:xfrm>
            <a:off x="621100" y="3989975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title" idx="15" hasCustomPrompt="1"/>
          </p:nvPr>
        </p:nvSpPr>
        <p:spPr>
          <a:xfrm>
            <a:off x="1416700" y="30187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type="subTitle" idx="16"/>
          </p:nvPr>
        </p:nvSpPr>
        <p:spPr>
          <a:xfrm>
            <a:off x="3254125" y="3677800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type="subTitle" idx="17"/>
          </p:nvPr>
        </p:nvSpPr>
        <p:spPr>
          <a:xfrm>
            <a:off x="3254125" y="3989975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type="title" idx="18" hasCustomPrompt="1"/>
          </p:nvPr>
        </p:nvSpPr>
        <p:spPr>
          <a:xfrm>
            <a:off x="4049725" y="30187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type="subTitle" idx="19"/>
          </p:nvPr>
        </p:nvSpPr>
        <p:spPr>
          <a:xfrm>
            <a:off x="5887150" y="3677800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type="subTitle" idx="20"/>
          </p:nvPr>
        </p:nvSpPr>
        <p:spPr>
          <a:xfrm>
            <a:off x="5887150" y="3989975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type="title" idx="21" hasCustomPrompt="1"/>
          </p:nvPr>
        </p:nvSpPr>
        <p:spPr>
          <a:xfrm>
            <a:off x="6708250" y="3018700"/>
            <a:ext cx="988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subTitle" idx="1"/>
          </p:nvPr>
        </p:nvSpPr>
        <p:spPr>
          <a:xfrm>
            <a:off x="3591713" y="23698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type="subTitle" idx="2"/>
          </p:nvPr>
        </p:nvSpPr>
        <p:spPr>
          <a:xfrm>
            <a:off x="3591750" y="2726825"/>
            <a:ext cx="19605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type="subTitle" idx="3"/>
          </p:nvPr>
        </p:nvSpPr>
        <p:spPr>
          <a:xfrm>
            <a:off x="955438" y="23698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subTitle" idx="4"/>
          </p:nvPr>
        </p:nvSpPr>
        <p:spPr>
          <a:xfrm>
            <a:off x="955500" y="2726825"/>
            <a:ext cx="19605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type="subTitle" idx="5"/>
          </p:nvPr>
        </p:nvSpPr>
        <p:spPr>
          <a:xfrm>
            <a:off x="6228050" y="23698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type="subTitle" idx="6"/>
          </p:nvPr>
        </p:nvSpPr>
        <p:spPr>
          <a:xfrm>
            <a:off x="6228050" y="2726825"/>
            <a:ext cx="19605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subTitle" idx="1"/>
          </p:nvPr>
        </p:nvSpPr>
        <p:spPr>
          <a:xfrm>
            <a:off x="4786438" y="1860800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type="subTitle" idx="2"/>
          </p:nvPr>
        </p:nvSpPr>
        <p:spPr>
          <a:xfrm>
            <a:off x="4786481" y="221780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type="subTitle" idx="3"/>
          </p:nvPr>
        </p:nvSpPr>
        <p:spPr>
          <a:xfrm>
            <a:off x="2150176" y="1860800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type="subTitle" idx="4"/>
          </p:nvPr>
        </p:nvSpPr>
        <p:spPr>
          <a:xfrm>
            <a:off x="2150176" y="221780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type="subTitle" idx="5"/>
          </p:nvPr>
        </p:nvSpPr>
        <p:spPr>
          <a:xfrm>
            <a:off x="4786438" y="3632971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subTitle" idx="6"/>
          </p:nvPr>
        </p:nvSpPr>
        <p:spPr>
          <a:xfrm>
            <a:off x="4786481" y="398997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type="subTitle" idx="7"/>
          </p:nvPr>
        </p:nvSpPr>
        <p:spPr>
          <a:xfrm>
            <a:off x="2150176" y="3632971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subTitle" idx="8"/>
          </p:nvPr>
        </p:nvSpPr>
        <p:spPr>
          <a:xfrm>
            <a:off x="2150176" y="398997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473025" y="1309248"/>
            <a:ext cx="3721200" cy="17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85" name="Google Shape;85;p16"/>
          <p:cNvSpPr txBox="1"/>
          <p:nvPr>
            <p:ph type="subTitle" idx="1"/>
          </p:nvPr>
        </p:nvSpPr>
        <p:spPr>
          <a:xfrm>
            <a:off x="4473025" y="3020938"/>
            <a:ext cx="3721200" cy="8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subTitle" idx="1"/>
          </p:nvPr>
        </p:nvSpPr>
        <p:spPr>
          <a:xfrm>
            <a:off x="345290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subTitle" idx="2"/>
          </p:nvPr>
        </p:nvSpPr>
        <p:spPr>
          <a:xfrm>
            <a:off x="345287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7"/>
          <p:cNvSpPr txBox="1"/>
          <p:nvPr>
            <p:ph type="subTitle" idx="3"/>
          </p:nvPr>
        </p:nvSpPr>
        <p:spPr>
          <a:xfrm>
            <a:off x="103425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subTitle" idx="4"/>
          </p:nvPr>
        </p:nvSpPr>
        <p:spPr>
          <a:xfrm>
            <a:off x="103422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7"/>
          <p:cNvSpPr txBox="1"/>
          <p:nvPr>
            <p:ph type="subTitle" idx="5"/>
          </p:nvPr>
        </p:nvSpPr>
        <p:spPr>
          <a:xfrm>
            <a:off x="5871625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type="subTitle" idx="6"/>
          </p:nvPr>
        </p:nvSpPr>
        <p:spPr>
          <a:xfrm>
            <a:off x="5871600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7"/>
          <p:cNvSpPr txBox="1"/>
          <p:nvPr>
            <p:ph type="subTitle" idx="7"/>
          </p:nvPr>
        </p:nvSpPr>
        <p:spPr>
          <a:xfrm>
            <a:off x="3452900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type="subTitle" idx="8"/>
          </p:nvPr>
        </p:nvSpPr>
        <p:spPr>
          <a:xfrm>
            <a:off x="3452925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type="subTitle" idx="9"/>
          </p:nvPr>
        </p:nvSpPr>
        <p:spPr>
          <a:xfrm>
            <a:off x="1034250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type="subTitle" idx="13"/>
          </p:nvPr>
        </p:nvSpPr>
        <p:spPr>
          <a:xfrm>
            <a:off x="1034225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type="subTitle" idx="14"/>
          </p:nvPr>
        </p:nvSpPr>
        <p:spPr>
          <a:xfrm>
            <a:off x="5871625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type="subTitle" idx="15"/>
          </p:nvPr>
        </p:nvSpPr>
        <p:spPr>
          <a:xfrm>
            <a:off x="5871600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subTitle" idx="1"/>
          </p:nvPr>
        </p:nvSpPr>
        <p:spPr>
          <a:xfrm>
            <a:off x="3591738" y="3145138"/>
            <a:ext cx="1960500" cy="514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type="subTitle" idx="2"/>
          </p:nvPr>
        </p:nvSpPr>
        <p:spPr>
          <a:xfrm>
            <a:off x="3591738" y="2359825"/>
            <a:ext cx="1960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type="subTitle" idx="3"/>
          </p:nvPr>
        </p:nvSpPr>
        <p:spPr>
          <a:xfrm>
            <a:off x="955475" y="3145138"/>
            <a:ext cx="1960500" cy="514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type="subTitle" idx="4"/>
          </p:nvPr>
        </p:nvSpPr>
        <p:spPr>
          <a:xfrm>
            <a:off x="955475" y="2359825"/>
            <a:ext cx="1960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type="subTitle" idx="5"/>
          </p:nvPr>
        </p:nvSpPr>
        <p:spPr>
          <a:xfrm>
            <a:off x="6228125" y="3145138"/>
            <a:ext cx="1960500" cy="51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type="subTitle" idx="6"/>
          </p:nvPr>
        </p:nvSpPr>
        <p:spPr>
          <a:xfrm>
            <a:off x="6228050" y="2359825"/>
            <a:ext cx="1960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type="subTitle" idx="1"/>
          </p:nvPr>
        </p:nvSpPr>
        <p:spPr>
          <a:xfrm>
            <a:off x="5816794" y="12414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type="subTitle" idx="2"/>
          </p:nvPr>
        </p:nvSpPr>
        <p:spPr>
          <a:xfrm>
            <a:off x="5816800" y="1598423"/>
            <a:ext cx="19605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type="subTitle" idx="3"/>
          </p:nvPr>
        </p:nvSpPr>
        <p:spPr>
          <a:xfrm>
            <a:off x="5816794" y="2437188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type="subTitle" idx="4"/>
          </p:nvPr>
        </p:nvSpPr>
        <p:spPr>
          <a:xfrm>
            <a:off x="5816800" y="2794198"/>
            <a:ext cx="19605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type="subTitle" idx="5"/>
          </p:nvPr>
        </p:nvSpPr>
        <p:spPr>
          <a:xfrm>
            <a:off x="5816794" y="363296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type="subTitle" idx="6"/>
          </p:nvPr>
        </p:nvSpPr>
        <p:spPr>
          <a:xfrm>
            <a:off x="5816800" y="3989975"/>
            <a:ext cx="19605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0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 hasCustomPrompt="1"/>
          </p:nvPr>
        </p:nvSpPr>
        <p:spPr>
          <a:xfrm>
            <a:off x="647950" y="709506"/>
            <a:ext cx="42165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/>
          <p:nvPr>
            <p:ph type="subTitle" idx="1"/>
          </p:nvPr>
        </p:nvSpPr>
        <p:spPr>
          <a:xfrm>
            <a:off x="647950" y="1478406"/>
            <a:ext cx="42165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type="title" idx="2" hasCustomPrompt="1"/>
          </p:nvPr>
        </p:nvSpPr>
        <p:spPr>
          <a:xfrm>
            <a:off x="647950" y="1981730"/>
            <a:ext cx="42165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type="subTitle" idx="3"/>
          </p:nvPr>
        </p:nvSpPr>
        <p:spPr>
          <a:xfrm>
            <a:off x="647950" y="2756867"/>
            <a:ext cx="42165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type="title" idx="4" hasCustomPrompt="1"/>
          </p:nvPr>
        </p:nvSpPr>
        <p:spPr>
          <a:xfrm>
            <a:off x="647950" y="3265782"/>
            <a:ext cx="42165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20"/>
          <p:cNvSpPr txBox="1"/>
          <p:nvPr>
            <p:ph type="subTitle" idx="5"/>
          </p:nvPr>
        </p:nvSpPr>
        <p:spPr>
          <a:xfrm>
            <a:off x="647950" y="4034694"/>
            <a:ext cx="42165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254400" y="2648900"/>
            <a:ext cx="463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3720263" y="1388863"/>
            <a:ext cx="17034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2254400" y="3491225"/>
            <a:ext cx="46350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subTitle" idx="1"/>
          </p:nvPr>
        </p:nvSpPr>
        <p:spPr>
          <a:xfrm>
            <a:off x="2475400" y="4231300"/>
            <a:ext cx="41931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subTitle" idx="1"/>
          </p:nvPr>
        </p:nvSpPr>
        <p:spPr>
          <a:xfrm>
            <a:off x="1598987" y="3736175"/>
            <a:ext cx="27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type="subTitle" idx="2"/>
          </p:nvPr>
        </p:nvSpPr>
        <p:spPr>
          <a:xfrm>
            <a:off x="1599075" y="4093175"/>
            <a:ext cx="27897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type="subTitle" idx="3"/>
          </p:nvPr>
        </p:nvSpPr>
        <p:spPr>
          <a:xfrm>
            <a:off x="4755212" y="3736175"/>
            <a:ext cx="27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type="subTitle" idx="4"/>
          </p:nvPr>
        </p:nvSpPr>
        <p:spPr>
          <a:xfrm>
            <a:off x="4755300" y="4093175"/>
            <a:ext cx="27897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type="subTitle" idx="1"/>
          </p:nvPr>
        </p:nvSpPr>
        <p:spPr>
          <a:xfrm>
            <a:off x="621200" y="1081775"/>
            <a:ext cx="7901700" cy="3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965650" y="686550"/>
            <a:ext cx="32127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type="subTitle" idx="1"/>
          </p:nvPr>
        </p:nvSpPr>
        <p:spPr>
          <a:xfrm>
            <a:off x="2854650" y="1471300"/>
            <a:ext cx="34347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/>
        </p:nvSpPr>
        <p:spPr>
          <a:xfrm>
            <a:off x="3014550" y="3430875"/>
            <a:ext cx="311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Mukta" panose="020B0000000000000000"/>
              <a:ea typeface="Mukta" panose="020B0000000000000000"/>
              <a:cs typeface="Mukta" panose="020B0000000000000000"/>
              <a:sym typeface="Mukta" panose="020B000000000000000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5"/>
          <p:cNvGrpSpPr/>
          <p:nvPr/>
        </p:nvGrpSpPr>
        <p:grpSpPr>
          <a:xfrm>
            <a:off x="344541" y="-142650"/>
            <a:ext cx="1940058" cy="1939502"/>
            <a:chOff x="7958218" y="8"/>
            <a:chExt cx="1046700" cy="1046400"/>
          </a:xfrm>
        </p:grpSpPr>
        <p:sp>
          <p:nvSpPr>
            <p:cNvPr id="141" name="Google Shape;141;p25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3" name="Google Shape;143;p25"/>
            <p:cNvPicPr preferRelativeResize="0"/>
            <p:nvPr/>
          </p:nvPicPr>
          <p:blipFill rotWithShape="1">
            <a:blip r:embed="rId2"/>
            <a:srcRect l="30123" t="29032" r="30119" b="29032"/>
            <a:stretch>
              <a:fillRect/>
            </a:stretch>
          </p:blipFill>
          <p:spPr>
            <a:xfrm>
              <a:off x="8038389" y="70570"/>
              <a:ext cx="886200" cy="905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25"/>
          <p:cNvGrpSpPr/>
          <p:nvPr/>
        </p:nvGrpSpPr>
        <p:grpSpPr>
          <a:xfrm>
            <a:off x="7569637" y="2642890"/>
            <a:ext cx="1819333" cy="1818962"/>
            <a:chOff x="401100" y="1481087"/>
            <a:chExt cx="1469100" cy="1468800"/>
          </a:xfrm>
        </p:grpSpPr>
        <p:sp>
          <p:nvSpPr>
            <p:cNvPr id="145" name="Google Shape;145;p25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7" name="Google Shape;147;p25"/>
            <p:cNvPicPr preferRelativeResize="0"/>
            <p:nvPr/>
          </p:nvPicPr>
          <p:blipFill rotWithShape="1">
            <a:blip r:embed="rId3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5"/>
          <p:cNvGrpSpPr/>
          <p:nvPr/>
        </p:nvGrpSpPr>
        <p:grpSpPr>
          <a:xfrm>
            <a:off x="7033878" y="3707291"/>
            <a:ext cx="1301916" cy="1301504"/>
            <a:chOff x="2224700" y="2238525"/>
            <a:chExt cx="1469100" cy="1468800"/>
          </a:xfrm>
        </p:grpSpPr>
        <p:sp>
          <p:nvSpPr>
            <p:cNvPr id="149" name="Google Shape;149;p25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51" name="Google Shape;151;p25"/>
            <p:cNvPicPr preferRelativeResize="0"/>
            <p:nvPr/>
          </p:nvPicPr>
          <p:blipFill rotWithShape="1">
            <a:blip r:embed="rId4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6"/>
          <p:cNvGrpSpPr/>
          <p:nvPr/>
        </p:nvGrpSpPr>
        <p:grpSpPr>
          <a:xfrm>
            <a:off x="992518" y="8"/>
            <a:ext cx="1046587" cy="1046520"/>
            <a:chOff x="5947800" y="2172050"/>
            <a:chExt cx="1469100" cy="1468800"/>
          </a:xfrm>
        </p:grpSpPr>
        <p:sp>
          <p:nvSpPr>
            <p:cNvPr id="154" name="Google Shape;154;p26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56" name="Google Shape;156;p26"/>
            <p:cNvPicPr preferRelativeResize="0"/>
            <p:nvPr/>
          </p:nvPicPr>
          <p:blipFill rotWithShape="1">
            <a:blip r:embed="rId2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6"/>
          <p:cNvGrpSpPr/>
          <p:nvPr/>
        </p:nvGrpSpPr>
        <p:grpSpPr>
          <a:xfrm>
            <a:off x="6207600" y="3196799"/>
            <a:ext cx="2315300" cy="2314741"/>
            <a:chOff x="7958218" y="8"/>
            <a:chExt cx="1046700" cy="1046400"/>
          </a:xfrm>
        </p:grpSpPr>
        <p:sp>
          <p:nvSpPr>
            <p:cNvPr id="158" name="Google Shape;158;p26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60" name="Google Shape;160;p26"/>
            <p:cNvPicPr preferRelativeResize="0"/>
            <p:nvPr/>
          </p:nvPicPr>
          <p:blipFill rotWithShape="1">
            <a:blip r:embed="rId3"/>
            <a:srcRect l="30123" t="29032" r="30119" b="29032"/>
            <a:stretch>
              <a:fillRect/>
            </a:stretch>
          </p:blipFill>
          <p:spPr>
            <a:xfrm>
              <a:off x="8038389" y="70570"/>
              <a:ext cx="886200" cy="905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26"/>
          <p:cNvGrpSpPr/>
          <p:nvPr/>
        </p:nvGrpSpPr>
        <p:grpSpPr>
          <a:xfrm>
            <a:off x="264550" y="668592"/>
            <a:ext cx="1469100" cy="1468800"/>
            <a:chOff x="401100" y="1481087"/>
            <a:chExt cx="1469100" cy="1468800"/>
          </a:xfrm>
        </p:grpSpPr>
        <p:sp>
          <p:nvSpPr>
            <p:cNvPr id="162" name="Google Shape;162;p26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64" name="Google Shape;164;p26"/>
            <p:cNvPicPr preferRelativeResize="0"/>
            <p:nvPr/>
          </p:nvPicPr>
          <p:blipFill rotWithShape="1">
            <a:blip r:embed="rId4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7"/>
          <p:cNvGrpSpPr/>
          <p:nvPr/>
        </p:nvGrpSpPr>
        <p:grpSpPr>
          <a:xfrm>
            <a:off x="8042518" y="3050908"/>
            <a:ext cx="1046700" cy="1046400"/>
            <a:chOff x="7958218" y="8"/>
            <a:chExt cx="1046700" cy="1046400"/>
          </a:xfrm>
        </p:grpSpPr>
        <p:sp>
          <p:nvSpPr>
            <p:cNvPr id="167" name="Google Shape;167;p27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69" name="Google Shape;169;p27"/>
            <p:cNvPicPr preferRelativeResize="0"/>
            <p:nvPr/>
          </p:nvPicPr>
          <p:blipFill rotWithShape="1">
            <a:blip r:embed="rId2"/>
            <a:srcRect l="30119" t="29027" r="30123" b="29036"/>
            <a:stretch>
              <a:fillRect/>
            </a:stretch>
          </p:blipFill>
          <p:spPr>
            <a:xfrm>
              <a:off x="8017725" y="49375"/>
              <a:ext cx="927600" cy="9480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27"/>
          <p:cNvGrpSpPr/>
          <p:nvPr/>
        </p:nvGrpSpPr>
        <p:grpSpPr>
          <a:xfrm>
            <a:off x="6895127" y="3497469"/>
            <a:ext cx="1615716" cy="1615386"/>
            <a:chOff x="2224700" y="2238525"/>
            <a:chExt cx="1469100" cy="1468800"/>
          </a:xfrm>
        </p:grpSpPr>
        <p:sp>
          <p:nvSpPr>
            <p:cNvPr id="171" name="Google Shape;171;p27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73" name="Google Shape;173;p27"/>
            <p:cNvPicPr preferRelativeResize="0"/>
            <p:nvPr/>
          </p:nvPicPr>
          <p:blipFill rotWithShape="1">
            <a:blip r:embed="rId3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1142475" y="1819850"/>
            <a:ext cx="3196800" cy="26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04725" y="1819850"/>
            <a:ext cx="3196800" cy="26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3"/>
          </p:nvPr>
        </p:nvSpPr>
        <p:spPr>
          <a:xfrm>
            <a:off x="1760625" y="13666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4"/>
          </p:nvPr>
        </p:nvSpPr>
        <p:spPr>
          <a:xfrm>
            <a:off x="5422875" y="13666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 panose="02010605030500060004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635900" y="1100700"/>
            <a:ext cx="3619500" cy="12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7"/>
          <p:cNvSpPr txBox="1"/>
          <p:nvPr>
            <p:ph type="subTitle" idx="1"/>
          </p:nvPr>
        </p:nvSpPr>
        <p:spPr>
          <a:xfrm>
            <a:off x="4635900" y="2391900"/>
            <a:ext cx="3619500" cy="16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388100" y="1244700"/>
            <a:ext cx="6367800" cy="26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2091475" y="1767125"/>
            <a:ext cx="4961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091475" y="2432575"/>
            <a:ext cx="49614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1869150" y="488000"/>
            <a:ext cx="5405700" cy="9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 b="1">
                <a:solidFill>
                  <a:schemeClr val="lt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 panose="02010605030500060004"/>
              <a:buNone/>
              <a:defRPr sz="2800" b="1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●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○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■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●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○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■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●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○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 panose="020B0000000000000000"/>
              <a:buChar char="■"/>
              <a:defRPr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14400" y="0"/>
            <a:ext cx="9158400" cy="5143500"/>
            <a:chOff x="-14400" y="0"/>
            <a:chExt cx="9158400" cy="5143500"/>
          </a:xfrm>
        </p:grpSpPr>
        <p:sp>
          <p:nvSpPr>
            <p:cNvPr id="9" name="Google Shape;9;p1"/>
            <p:cNvSpPr/>
            <p:nvPr/>
          </p:nvSpPr>
          <p:spPr>
            <a:xfrm>
              <a:off x="0" y="0"/>
              <a:ext cx="9144000" cy="18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0" y="4956300"/>
              <a:ext cx="9144000" cy="18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1"/>
            <p:cNvSpPr/>
            <p:nvPr/>
          </p:nvSpPr>
          <p:spPr>
            <a:xfrm rot="5400000">
              <a:off x="6494400" y="2462400"/>
              <a:ext cx="5112000" cy="18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1"/>
            <p:cNvSpPr/>
            <p:nvPr/>
          </p:nvSpPr>
          <p:spPr>
            <a:xfrm rot="5400000">
              <a:off x="-2476800" y="2462400"/>
              <a:ext cx="5112000" cy="18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hyperlink" Target="https://docs.google.com/spreadsheets/d/1vrEWn34mi6eN8EhYdRwxkrHN-IwPHu13vdseMQZmaus/copy#gid=1364826426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3816825" y="1336349"/>
            <a:ext cx="4795800" cy="20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500"/>
              <a:t>Geometrical UI/ UX design business</a:t>
            </a:r>
            <a:r>
              <a:rPr lang="en-GB" sz="3000"/>
              <a:t> </a:t>
            </a:r>
            <a:br>
              <a:rPr lang="en-GB" sz="3000"/>
            </a:br>
            <a:r>
              <a:rPr lang="en-GB" sz="3000">
                <a:solidFill>
                  <a:schemeClr val="dk2"/>
                </a:solidFill>
              </a:rPr>
              <a:t>CAMPAIGN</a:t>
            </a:r>
            <a:endParaRPr sz="3000">
              <a:solidFill>
                <a:schemeClr val="dk2"/>
              </a:solidFill>
            </a:endParaRPr>
          </a:p>
        </p:txBody>
      </p:sp>
      <p:grpSp>
        <p:nvGrpSpPr>
          <p:cNvPr id="185" name="Google Shape;185;p31"/>
          <p:cNvGrpSpPr/>
          <p:nvPr/>
        </p:nvGrpSpPr>
        <p:grpSpPr>
          <a:xfrm>
            <a:off x="2385018" y="1478183"/>
            <a:ext cx="1046587" cy="1046520"/>
            <a:chOff x="5947800" y="2172050"/>
            <a:chExt cx="1469100" cy="1468800"/>
          </a:xfrm>
        </p:grpSpPr>
        <p:sp>
          <p:nvSpPr>
            <p:cNvPr id="186" name="Google Shape;186;p31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88" name="Google Shape;188;p31"/>
            <p:cNvPicPr preferRelativeResize="0"/>
            <p:nvPr/>
          </p:nvPicPr>
          <p:blipFill rotWithShape="1">
            <a:blip r:embed="rId1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31"/>
          <p:cNvSpPr txBox="1"/>
          <p:nvPr>
            <p:ph type="subTitle" idx="1"/>
          </p:nvPr>
        </p:nvSpPr>
        <p:spPr>
          <a:xfrm>
            <a:off x="3816932" y="3470851"/>
            <a:ext cx="47061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enlightening and educated our AI powered generation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grpSp>
        <p:nvGrpSpPr>
          <p:cNvPr id="190" name="Google Shape;190;p31"/>
          <p:cNvGrpSpPr/>
          <p:nvPr/>
        </p:nvGrpSpPr>
        <p:grpSpPr>
          <a:xfrm>
            <a:off x="461660" y="1805932"/>
            <a:ext cx="2510839" cy="2510326"/>
            <a:chOff x="2224700" y="2238525"/>
            <a:chExt cx="1469100" cy="1468800"/>
          </a:xfrm>
        </p:grpSpPr>
        <p:sp>
          <p:nvSpPr>
            <p:cNvPr id="191" name="Google Shape;191;p31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93" name="Google Shape;193;p31"/>
            <p:cNvPicPr preferRelativeResize="0"/>
            <p:nvPr/>
          </p:nvPicPr>
          <p:blipFill rotWithShape="1">
            <a:blip r:embed="rId2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1"/>
          <p:cNvGrpSpPr/>
          <p:nvPr/>
        </p:nvGrpSpPr>
        <p:grpSpPr>
          <a:xfrm>
            <a:off x="631500" y="827242"/>
            <a:ext cx="1469100" cy="1468800"/>
            <a:chOff x="401100" y="1481087"/>
            <a:chExt cx="1469100" cy="1468800"/>
          </a:xfrm>
        </p:grpSpPr>
        <p:sp>
          <p:nvSpPr>
            <p:cNvPr id="195" name="Google Shape;195;p31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97" name="Google Shape;197;p31"/>
            <p:cNvPicPr preferRelativeResize="0"/>
            <p:nvPr/>
          </p:nvPicPr>
          <p:blipFill rotWithShape="1">
            <a:blip r:embed="rId3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5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1709325" y="1791625"/>
            <a:ext cx="57255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845,124</a:t>
            </a:r>
            <a:endParaRPr lang="en-GB"/>
          </a:p>
        </p:txBody>
      </p:sp>
      <p:sp>
        <p:nvSpPr>
          <p:cNvPr id="417" name="Google Shape;417;p41"/>
          <p:cNvSpPr txBox="1"/>
          <p:nvPr>
            <p:ph type="subTitle" idx="1"/>
          </p:nvPr>
        </p:nvSpPr>
        <p:spPr>
          <a:xfrm>
            <a:off x="1709325" y="2923763"/>
            <a:ext cx="57255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total number of satisfied customers we have have over the years </a:t>
            </a:r>
            <a:endParaRPr lang="en-US" altLang="en-GB"/>
          </a:p>
        </p:txBody>
      </p:sp>
      <p:grpSp>
        <p:nvGrpSpPr>
          <p:cNvPr id="418" name="Google Shape;418;p41"/>
          <p:cNvGrpSpPr/>
          <p:nvPr/>
        </p:nvGrpSpPr>
        <p:grpSpPr>
          <a:xfrm>
            <a:off x="8432793" y="2972483"/>
            <a:ext cx="1046587" cy="1046520"/>
            <a:chOff x="5947800" y="2172050"/>
            <a:chExt cx="1469100" cy="1468800"/>
          </a:xfrm>
        </p:grpSpPr>
        <p:sp>
          <p:nvSpPr>
            <p:cNvPr id="419" name="Google Shape;419;p41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21" name="Google Shape;421;p41"/>
            <p:cNvPicPr preferRelativeResize="0"/>
            <p:nvPr/>
          </p:nvPicPr>
          <p:blipFill rotWithShape="1">
            <a:blip r:embed="rId1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41"/>
          <p:cNvGrpSpPr/>
          <p:nvPr/>
        </p:nvGrpSpPr>
        <p:grpSpPr>
          <a:xfrm>
            <a:off x="-801515" y="2774332"/>
            <a:ext cx="2510839" cy="2510326"/>
            <a:chOff x="2224700" y="2238525"/>
            <a:chExt cx="1469100" cy="1468800"/>
          </a:xfrm>
        </p:grpSpPr>
        <p:sp>
          <p:nvSpPr>
            <p:cNvPr id="423" name="Google Shape;423;p41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25" name="Google Shape;425;p41"/>
            <p:cNvPicPr preferRelativeResize="0"/>
            <p:nvPr/>
          </p:nvPicPr>
          <p:blipFill rotWithShape="1">
            <a:blip r:embed="rId2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" name="Google Shape;426;p41"/>
          <p:cNvGrpSpPr/>
          <p:nvPr/>
        </p:nvGrpSpPr>
        <p:grpSpPr>
          <a:xfrm>
            <a:off x="5864800" y="-109108"/>
            <a:ext cx="1469100" cy="1468800"/>
            <a:chOff x="401100" y="1481087"/>
            <a:chExt cx="1469100" cy="1468800"/>
          </a:xfrm>
        </p:grpSpPr>
        <p:sp>
          <p:nvSpPr>
            <p:cNvPr id="427" name="Google Shape;427;p41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29" name="Google Shape;429;p41"/>
            <p:cNvPicPr preferRelativeResize="0"/>
            <p:nvPr/>
          </p:nvPicPr>
          <p:blipFill rotWithShape="1">
            <a:blip r:embed="rId3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CUSTOMER AUDIENCE</a:t>
            </a:r>
            <a:endParaRPr lang="en-GB"/>
          </a:p>
        </p:txBody>
      </p:sp>
      <p:sp>
        <p:nvSpPr>
          <p:cNvPr id="477" name="Google Shape;477;p43"/>
          <p:cNvSpPr txBox="1"/>
          <p:nvPr/>
        </p:nvSpPr>
        <p:spPr>
          <a:xfrm>
            <a:off x="621088" y="2057488"/>
            <a:ext cx="9192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60</a:t>
            </a: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%</a:t>
            </a:r>
            <a:endParaRPr sz="1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78" name="Google Shape;478;p43"/>
          <p:cNvSpPr txBox="1"/>
          <p:nvPr/>
        </p:nvSpPr>
        <p:spPr>
          <a:xfrm>
            <a:off x="1717450" y="1325570"/>
            <a:ext cx="196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Gender</a:t>
            </a:r>
            <a:endParaRPr sz="1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5769075" y="1325504"/>
            <a:ext cx="196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Age</a:t>
            </a:r>
            <a:endParaRPr sz="1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 flipH="1">
            <a:off x="3855100" y="2057488"/>
            <a:ext cx="9192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40</a:t>
            </a: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%</a:t>
            </a:r>
            <a:endParaRPr sz="1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3591747" y="3090250"/>
            <a:ext cx="1960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Interest</a:t>
            </a:r>
            <a:endParaRPr sz="1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82" name="Google Shape;482;p43"/>
          <p:cNvSpPr txBox="1"/>
          <p:nvPr/>
        </p:nvSpPr>
        <p:spPr>
          <a:xfrm flipH="1">
            <a:off x="4978325" y="1962325"/>
            <a:ext cx="783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rPr>
              <a:t>18 - 35</a:t>
            </a:r>
            <a:endParaRPr sz="1600">
              <a:solidFill>
                <a:schemeClr val="dk1"/>
              </a:solidFill>
              <a:latin typeface="Mukta" panose="020B0000000000000000"/>
              <a:ea typeface="Mukta" panose="020B0000000000000000"/>
              <a:cs typeface="Mukta" panose="020B0000000000000000"/>
              <a:sym typeface="Mukta" panose="020B0000000000000000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 flipH="1">
            <a:off x="4978325" y="2527425"/>
            <a:ext cx="783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rPr>
              <a:t>36 - 60</a:t>
            </a:r>
            <a:endParaRPr sz="1600">
              <a:solidFill>
                <a:schemeClr val="dk1"/>
              </a:solidFill>
              <a:latin typeface="Mukta" panose="020B0000000000000000"/>
              <a:ea typeface="Mukta" panose="020B0000000000000000"/>
              <a:cs typeface="Mukta" panose="020B0000000000000000"/>
              <a:sym typeface="Mukta" panose="020B0000000000000000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 flipH="1">
            <a:off x="7680625" y="1962325"/>
            <a:ext cx="839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80%</a:t>
            </a:r>
            <a:endParaRPr sz="15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 flipH="1">
            <a:off x="7680625" y="2527425"/>
            <a:ext cx="839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20%</a:t>
            </a:r>
            <a:endParaRPr sz="15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 flipH="1">
            <a:off x="7619575" y="3694825"/>
            <a:ext cx="742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3</a:t>
            </a:r>
            <a:r>
              <a:rPr lang="en-GB" sz="13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0%</a:t>
            </a:r>
            <a:endParaRPr sz="13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 flipH="1">
            <a:off x="4978328" y="3694825"/>
            <a:ext cx="742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50%</a:t>
            </a:r>
            <a:endParaRPr sz="13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 flipH="1">
            <a:off x="2337675" y="3694825"/>
            <a:ext cx="742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20%</a:t>
            </a:r>
            <a:endParaRPr sz="13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grpSp>
        <p:nvGrpSpPr>
          <p:cNvPr id="492" name="Google Shape;492;p43"/>
          <p:cNvGrpSpPr/>
          <p:nvPr/>
        </p:nvGrpSpPr>
        <p:grpSpPr>
          <a:xfrm>
            <a:off x="5797525" y="2070888"/>
            <a:ext cx="222600" cy="222600"/>
            <a:chOff x="398550" y="1428188"/>
            <a:chExt cx="222600" cy="222600"/>
          </a:xfrm>
        </p:grpSpPr>
        <p:sp>
          <p:nvSpPr>
            <p:cNvPr id="493" name="Google Shape;493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5" name="Google Shape;495;p43"/>
          <p:cNvGrpSpPr/>
          <p:nvPr/>
        </p:nvGrpSpPr>
        <p:grpSpPr>
          <a:xfrm>
            <a:off x="6203750" y="2070888"/>
            <a:ext cx="222600" cy="222600"/>
            <a:chOff x="398550" y="1428188"/>
            <a:chExt cx="222600" cy="222600"/>
          </a:xfrm>
        </p:grpSpPr>
        <p:sp>
          <p:nvSpPr>
            <p:cNvPr id="496" name="Google Shape;496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8" name="Google Shape;498;p43"/>
          <p:cNvGrpSpPr/>
          <p:nvPr/>
        </p:nvGrpSpPr>
        <p:grpSpPr>
          <a:xfrm>
            <a:off x="6609975" y="2070888"/>
            <a:ext cx="222600" cy="222600"/>
            <a:chOff x="398550" y="1428188"/>
            <a:chExt cx="222600" cy="222600"/>
          </a:xfrm>
        </p:grpSpPr>
        <p:sp>
          <p:nvSpPr>
            <p:cNvPr id="499" name="Google Shape;499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1" name="Google Shape;501;p43"/>
          <p:cNvGrpSpPr/>
          <p:nvPr/>
        </p:nvGrpSpPr>
        <p:grpSpPr>
          <a:xfrm>
            <a:off x="7016200" y="2070888"/>
            <a:ext cx="222600" cy="222600"/>
            <a:chOff x="398550" y="1428188"/>
            <a:chExt cx="222600" cy="222600"/>
          </a:xfrm>
        </p:grpSpPr>
        <p:sp>
          <p:nvSpPr>
            <p:cNvPr id="502" name="Google Shape;502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4" name="Google Shape;504;p43"/>
          <p:cNvGrpSpPr/>
          <p:nvPr/>
        </p:nvGrpSpPr>
        <p:grpSpPr>
          <a:xfrm>
            <a:off x="7422425" y="2070888"/>
            <a:ext cx="222600" cy="222600"/>
            <a:chOff x="398550" y="1428188"/>
            <a:chExt cx="222600" cy="222600"/>
          </a:xfrm>
        </p:grpSpPr>
        <p:sp>
          <p:nvSpPr>
            <p:cNvPr id="505" name="Google Shape;505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7" name="Google Shape;507;p43"/>
          <p:cNvGrpSpPr/>
          <p:nvPr/>
        </p:nvGrpSpPr>
        <p:grpSpPr>
          <a:xfrm>
            <a:off x="5797525" y="2636013"/>
            <a:ext cx="222600" cy="222600"/>
            <a:chOff x="398550" y="1428188"/>
            <a:chExt cx="222600" cy="222600"/>
          </a:xfrm>
        </p:grpSpPr>
        <p:sp>
          <p:nvSpPr>
            <p:cNvPr id="508" name="Google Shape;508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0" name="Google Shape;510;p43"/>
          <p:cNvGrpSpPr/>
          <p:nvPr/>
        </p:nvGrpSpPr>
        <p:grpSpPr>
          <a:xfrm>
            <a:off x="7422425" y="2636013"/>
            <a:ext cx="222600" cy="222600"/>
            <a:chOff x="398550" y="1428188"/>
            <a:chExt cx="222600" cy="222600"/>
          </a:xfrm>
        </p:grpSpPr>
        <p:sp>
          <p:nvSpPr>
            <p:cNvPr id="511" name="Google Shape;511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3" name="Google Shape;513;p43"/>
          <p:cNvGrpSpPr/>
          <p:nvPr/>
        </p:nvGrpSpPr>
        <p:grpSpPr>
          <a:xfrm>
            <a:off x="7016200" y="2636013"/>
            <a:ext cx="222600" cy="222600"/>
            <a:chOff x="398550" y="1428188"/>
            <a:chExt cx="222600" cy="222600"/>
          </a:xfrm>
        </p:grpSpPr>
        <p:sp>
          <p:nvSpPr>
            <p:cNvPr id="514" name="Google Shape;514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6" name="Google Shape;516;p43"/>
          <p:cNvGrpSpPr/>
          <p:nvPr/>
        </p:nvGrpSpPr>
        <p:grpSpPr>
          <a:xfrm>
            <a:off x="6609975" y="2636013"/>
            <a:ext cx="222600" cy="222600"/>
            <a:chOff x="398550" y="1428188"/>
            <a:chExt cx="222600" cy="222600"/>
          </a:xfrm>
        </p:grpSpPr>
        <p:sp>
          <p:nvSpPr>
            <p:cNvPr id="517" name="Google Shape;517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9" name="Google Shape;519;p43"/>
          <p:cNvGrpSpPr/>
          <p:nvPr/>
        </p:nvGrpSpPr>
        <p:grpSpPr>
          <a:xfrm>
            <a:off x="6203750" y="2636013"/>
            <a:ext cx="222600" cy="222600"/>
            <a:chOff x="398550" y="1428188"/>
            <a:chExt cx="222600" cy="222600"/>
          </a:xfrm>
        </p:grpSpPr>
        <p:sp>
          <p:nvSpPr>
            <p:cNvPr id="520" name="Google Shape;520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2" name="Google Shape;522;p43"/>
          <p:cNvSpPr/>
          <p:nvPr/>
        </p:nvSpPr>
        <p:spPr>
          <a:xfrm flipH="1">
            <a:off x="1540290" y="1938869"/>
            <a:ext cx="1089900" cy="1089900"/>
          </a:xfrm>
          <a:prstGeom prst="donut">
            <a:avLst>
              <a:gd name="adj" fmla="val 1539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43"/>
          <p:cNvSpPr/>
          <p:nvPr/>
        </p:nvSpPr>
        <p:spPr>
          <a:xfrm rot="5400000" flipH="1">
            <a:off x="1540460" y="1938699"/>
            <a:ext cx="1089900" cy="1089900"/>
          </a:xfrm>
          <a:prstGeom prst="blockArc">
            <a:avLst>
              <a:gd name="adj1" fmla="val 9012236"/>
              <a:gd name="adj2" fmla="val 1548"/>
              <a:gd name="adj3" fmla="val 153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43"/>
          <p:cNvSpPr/>
          <p:nvPr/>
        </p:nvSpPr>
        <p:spPr>
          <a:xfrm flipH="1">
            <a:off x="2830877" y="1938869"/>
            <a:ext cx="1089900" cy="1089900"/>
          </a:xfrm>
          <a:prstGeom prst="donut">
            <a:avLst>
              <a:gd name="adj" fmla="val 1539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43"/>
          <p:cNvSpPr/>
          <p:nvPr/>
        </p:nvSpPr>
        <p:spPr>
          <a:xfrm rot="5400000" flipH="1">
            <a:off x="2831047" y="1938699"/>
            <a:ext cx="1089900" cy="1089900"/>
          </a:xfrm>
          <a:prstGeom prst="blockArc">
            <a:avLst>
              <a:gd name="adj1" fmla="val 12297748"/>
              <a:gd name="adj2" fmla="val 1548"/>
              <a:gd name="adj3" fmla="val 153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43"/>
          <p:cNvSpPr/>
          <p:nvPr/>
        </p:nvSpPr>
        <p:spPr>
          <a:xfrm>
            <a:off x="1245500" y="3814250"/>
            <a:ext cx="1096500" cy="19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43"/>
          <p:cNvSpPr/>
          <p:nvPr/>
        </p:nvSpPr>
        <p:spPr>
          <a:xfrm>
            <a:off x="1245500" y="3814250"/>
            <a:ext cx="294300" cy="19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43"/>
          <p:cNvSpPr/>
          <p:nvPr/>
        </p:nvSpPr>
        <p:spPr>
          <a:xfrm>
            <a:off x="3884288" y="3814250"/>
            <a:ext cx="1096500" cy="19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43"/>
          <p:cNvSpPr/>
          <p:nvPr/>
        </p:nvSpPr>
        <p:spPr>
          <a:xfrm>
            <a:off x="3884313" y="3814250"/>
            <a:ext cx="602400" cy="19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43"/>
          <p:cNvSpPr/>
          <p:nvPr/>
        </p:nvSpPr>
        <p:spPr>
          <a:xfrm>
            <a:off x="6523088" y="3814250"/>
            <a:ext cx="1096500" cy="19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43"/>
          <p:cNvSpPr/>
          <p:nvPr/>
        </p:nvSpPr>
        <p:spPr>
          <a:xfrm>
            <a:off x="6523126" y="3814250"/>
            <a:ext cx="315000" cy="19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2" name="Google Shape;532;p43"/>
          <p:cNvGrpSpPr/>
          <p:nvPr/>
        </p:nvGrpSpPr>
        <p:grpSpPr>
          <a:xfrm>
            <a:off x="1906362" y="2304596"/>
            <a:ext cx="358099" cy="358099"/>
            <a:chOff x="-57568775" y="3198925"/>
            <a:chExt cx="318225" cy="318225"/>
          </a:xfrm>
        </p:grpSpPr>
        <p:sp>
          <p:nvSpPr>
            <p:cNvPr id="533" name="Google Shape;533;p43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9" name="Google Shape;539;p43"/>
          <p:cNvGrpSpPr/>
          <p:nvPr/>
        </p:nvGrpSpPr>
        <p:grpSpPr>
          <a:xfrm>
            <a:off x="3218491" y="2304158"/>
            <a:ext cx="314662" cy="358999"/>
            <a:chOff x="-55576850" y="3198125"/>
            <a:chExt cx="279625" cy="319025"/>
          </a:xfrm>
        </p:grpSpPr>
        <p:sp>
          <p:nvSpPr>
            <p:cNvPr id="540" name="Google Shape;540;p43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4" name="Google Shape;544;p43"/>
          <p:cNvGrpSpPr/>
          <p:nvPr/>
        </p:nvGrpSpPr>
        <p:grpSpPr>
          <a:xfrm>
            <a:off x="781837" y="3745832"/>
            <a:ext cx="299929" cy="337792"/>
            <a:chOff x="924450" y="2028975"/>
            <a:chExt cx="425975" cy="479750"/>
          </a:xfrm>
        </p:grpSpPr>
        <p:sp>
          <p:nvSpPr>
            <p:cNvPr id="545" name="Google Shape;545;p43"/>
            <p:cNvSpPr/>
            <p:nvPr/>
          </p:nvSpPr>
          <p:spPr>
            <a:xfrm>
              <a:off x="1035500" y="2028975"/>
              <a:ext cx="314925" cy="153075"/>
            </a:xfrm>
            <a:custGeom>
              <a:avLst/>
              <a:gdLst/>
              <a:ahLst/>
              <a:cxnLst/>
              <a:rect l="l" t="t" r="r" b="b"/>
              <a:pathLst>
                <a:path w="12597" h="6123" extrusionOk="0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1212475" y="2137450"/>
              <a:ext cx="137950" cy="304275"/>
            </a:xfrm>
            <a:custGeom>
              <a:avLst/>
              <a:gdLst/>
              <a:ahLst/>
              <a:cxnLst/>
              <a:rect l="l" t="t" r="r" b="b"/>
              <a:pathLst>
                <a:path w="5518" h="12171" extrusionOk="0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24450" y="2204450"/>
              <a:ext cx="139300" cy="304275"/>
            </a:xfrm>
            <a:custGeom>
              <a:avLst/>
              <a:gdLst/>
              <a:ahLst/>
              <a:cxnLst/>
              <a:rect l="l" t="t" r="r" b="b"/>
              <a:pathLst>
                <a:path w="5572" h="12171" extrusionOk="0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8" name="Google Shape;548;p43"/>
          <p:cNvGrpSpPr/>
          <p:nvPr/>
        </p:nvGrpSpPr>
        <p:grpSpPr>
          <a:xfrm>
            <a:off x="6087630" y="3751383"/>
            <a:ext cx="339253" cy="318042"/>
            <a:chOff x="4456875" y="2635825"/>
            <a:chExt cx="481825" cy="451700"/>
          </a:xfrm>
        </p:grpSpPr>
        <p:sp>
          <p:nvSpPr>
            <p:cNvPr id="549" name="Google Shape;549;p43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5" name="Google Shape;555;p43"/>
          <p:cNvGrpSpPr/>
          <p:nvPr/>
        </p:nvGrpSpPr>
        <p:grpSpPr>
          <a:xfrm>
            <a:off x="3443606" y="3741446"/>
            <a:ext cx="342580" cy="337915"/>
            <a:chOff x="2084100" y="4400250"/>
            <a:chExt cx="486550" cy="479925"/>
          </a:xfrm>
        </p:grpSpPr>
        <p:sp>
          <p:nvSpPr>
            <p:cNvPr id="556" name="Google Shape;556;p43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8395840" y="304728"/>
            <a:ext cx="1450726" cy="1450310"/>
            <a:chOff x="7958218" y="8"/>
            <a:chExt cx="1046700" cy="1046400"/>
          </a:xfrm>
        </p:grpSpPr>
        <p:sp>
          <p:nvSpPr>
            <p:cNvPr id="563" name="Google Shape;563;p43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565" name="Google Shape;565;p43"/>
            <p:cNvPicPr preferRelativeResize="0"/>
            <p:nvPr/>
          </p:nvPicPr>
          <p:blipFill rotWithShape="1">
            <a:blip r:embed="rId1"/>
            <a:srcRect l="30123" t="29032" r="30119" b="29032"/>
            <a:stretch>
              <a:fillRect/>
            </a:stretch>
          </p:blipFill>
          <p:spPr>
            <a:xfrm>
              <a:off x="8038389" y="70570"/>
              <a:ext cx="886200" cy="9057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5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0" name="Google Shape;760;p50"/>
          <p:cNvCxnSpPr>
            <a:stCxn id="761" idx="1"/>
            <a:endCxn id="762" idx="0"/>
          </p:cNvCxnSpPr>
          <p:nvPr/>
        </p:nvCxnSpPr>
        <p:spPr>
          <a:xfrm flipH="1">
            <a:off x="1922700" y="1467000"/>
            <a:ext cx="1645800" cy="24444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50"/>
          <p:cNvCxnSpPr>
            <a:stCxn id="761" idx="2"/>
            <a:endCxn id="764" idx="0"/>
          </p:cNvCxnSpPr>
          <p:nvPr/>
        </p:nvCxnSpPr>
        <p:spPr>
          <a:xfrm>
            <a:off x="4572000" y="1753350"/>
            <a:ext cx="0" cy="127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50"/>
          <p:cNvCxnSpPr>
            <a:stCxn id="766" idx="2"/>
            <a:endCxn id="767" idx="0"/>
          </p:cNvCxnSpPr>
          <p:nvPr/>
        </p:nvCxnSpPr>
        <p:spPr>
          <a:xfrm>
            <a:off x="7221500" y="2708050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50"/>
          <p:cNvCxnSpPr>
            <a:stCxn id="764" idx="2"/>
            <a:endCxn id="769" idx="0"/>
          </p:cNvCxnSpPr>
          <p:nvPr/>
        </p:nvCxnSpPr>
        <p:spPr>
          <a:xfrm>
            <a:off x="4572000" y="3596125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50"/>
          <p:cNvCxnSpPr>
            <a:stCxn id="767" idx="2"/>
            <a:endCxn id="771" idx="0"/>
          </p:cNvCxnSpPr>
          <p:nvPr/>
        </p:nvCxnSpPr>
        <p:spPr>
          <a:xfrm>
            <a:off x="7221500" y="3596125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50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CHANNEL</a:t>
            </a:r>
            <a:endParaRPr lang="en-GB"/>
          </a:p>
        </p:txBody>
      </p:sp>
      <p:sp>
        <p:nvSpPr>
          <p:cNvPr id="761" name="Google Shape;761;p50"/>
          <p:cNvSpPr txBox="1"/>
          <p:nvPr/>
        </p:nvSpPr>
        <p:spPr>
          <a:xfrm>
            <a:off x="3568500" y="1180650"/>
            <a:ext cx="2007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Premium</a:t>
            </a:r>
            <a:endParaRPr sz="1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769" name="Google Shape;769;p50"/>
          <p:cNvSpPr txBox="1"/>
          <p:nvPr/>
        </p:nvSpPr>
        <p:spPr>
          <a:xfrm>
            <a:off x="3568500" y="3911500"/>
            <a:ext cx="2007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Consumer</a:t>
            </a:r>
            <a:endParaRPr sz="1800">
              <a:solidFill>
                <a:schemeClr val="lt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762" name="Google Shape;762;p50"/>
          <p:cNvSpPr txBox="1"/>
          <p:nvPr/>
        </p:nvSpPr>
        <p:spPr>
          <a:xfrm>
            <a:off x="919125" y="3911500"/>
            <a:ext cx="2007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Consumer</a:t>
            </a:r>
            <a:endParaRPr sz="1800">
              <a:solidFill>
                <a:schemeClr val="lt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771" name="Google Shape;771;p50"/>
          <p:cNvSpPr txBox="1"/>
          <p:nvPr/>
        </p:nvSpPr>
        <p:spPr>
          <a:xfrm>
            <a:off x="6218000" y="3911500"/>
            <a:ext cx="2007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Consumer</a:t>
            </a:r>
            <a:endParaRPr sz="1800">
              <a:solidFill>
                <a:schemeClr val="lt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764" name="Google Shape;764;p50"/>
          <p:cNvSpPr txBox="1"/>
          <p:nvPr/>
        </p:nvSpPr>
        <p:spPr>
          <a:xfrm>
            <a:off x="3568500" y="3023425"/>
            <a:ext cx="20070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Retailers</a:t>
            </a:r>
            <a:endParaRPr sz="1800">
              <a:solidFill>
                <a:schemeClr val="lt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767" name="Google Shape;767;p50"/>
          <p:cNvSpPr txBox="1"/>
          <p:nvPr/>
        </p:nvSpPr>
        <p:spPr>
          <a:xfrm>
            <a:off x="6218000" y="3023425"/>
            <a:ext cx="20070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Retailers</a:t>
            </a:r>
            <a:endParaRPr sz="1800">
              <a:solidFill>
                <a:schemeClr val="lt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766" name="Google Shape;766;p50"/>
          <p:cNvSpPr txBox="1"/>
          <p:nvPr/>
        </p:nvSpPr>
        <p:spPr>
          <a:xfrm>
            <a:off x="6218000" y="2135350"/>
            <a:ext cx="2007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Wholesaler</a:t>
            </a:r>
            <a:endParaRPr sz="1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cxnSp>
        <p:nvCxnSpPr>
          <p:cNvPr id="773" name="Google Shape;773;p50"/>
          <p:cNvCxnSpPr>
            <a:stCxn id="761" idx="3"/>
            <a:endCxn id="766" idx="0"/>
          </p:cNvCxnSpPr>
          <p:nvPr/>
        </p:nvCxnSpPr>
        <p:spPr>
          <a:xfrm>
            <a:off x="5575500" y="1467000"/>
            <a:ext cx="1646100" cy="6684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4" name="Google Shape;774;p50"/>
          <p:cNvGrpSpPr/>
          <p:nvPr/>
        </p:nvGrpSpPr>
        <p:grpSpPr>
          <a:xfrm>
            <a:off x="-560863" y="1844200"/>
            <a:ext cx="1565131" cy="1564787"/>
            <a:chOff x="7958218" y="8"/>
            <a:chExt cx="1046700" cy="1046400"/>
          </a:xfrm>
        </p:grpSpPr>
        <p:sp>
          <p:nvSpPr>
            <p:cNvPr id="775" name="Google Shape;775;p50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777" name="Google Shape;777;p50"/>
            <p:cNvPicPr preferRelativeResize="0"/>
            <p:nvPr/>
          </p:nvPicPr>
          <p:blipFill rotWithShape="1">
            <a:blip r:embed="rId1"/>
            <a:srcRect l="30123" t="29032" r="30119" b="29032"/>
            <a:stretch>
              <a:fillRect/>
            </a:stretch>
          </p:blipFill>
          <p:spPr>
            <a:xfrm>
              <a:off x="8038389" y="70570"/>
              <a:ext cx="886200" cy="905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778" name="Google Shape;778;p50"/>
          <p:cNvGrpSpPr/>
          <p:nvPr/>
        </p:nvGrpSpPr>
        <p:grpSpPr>
          <a:xfrm>
            <a:off x="8301687" y="241683"/>
            <a:ext cx="1820068" cy="1819696"/>
            <a:chOff x="2224700" y="2238525"/>
            <a:chExt cx="1469100" cy="1468800"/>
          </a:xfrm>
        </p:grpSpPr>
        <p:sp>
          <p:nvSpPr>
            <p:cNvPr id="779" name="Google Shape;779;p50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781" name="Google Shape;781;p50"/>
            <p:cNvPicPr preferRelativeResize="0"/>
            <p:nvPr/>
          </p:nvPicPr>
          <p:blipFill rotWithShape="1">
            <a:blip r:embed="rId2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2" name="Google Shape;782;p50"/>
          <p:cNvGrpSpPr/>
          <p:nvPr/>
        </p:nvGrpSpPr>
        <p:grpSpPr>
          <a:xfrm>
            <a:off x="412031" y="1180658"/>
            <a:ext cx="1046587" cy="1046520"/>
            <a:chOff x="5947800" y="2172050"/>
            <a:chExt cx="1469100" cy="1468800"/>
          </a:xfrm>
        </p:grpSpPr>
        <p:sp>
          <p:nvSpPr>
            <p:cNvPr id="783" name="Google Shape;783;p50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785" name="Google Shape;785;p50"/>
            <p:cNvPicPr preferRelativeResize="0"/>
            <p:nvPr/>
          </p:nvPicPr>
          <p:blipFill rotWithShape="1">
            <a:blip r:embed="rId3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1"/>
          <p:cNvSpPr txBox="1"/>
          <p:nvPr>
            <p:ph type="subTitle" idx="1"/>
          </p:nvPr>
        </p:nvSpPr>
        <p:spPr>
          <a:xfrm>
            <a:off x="1598987" y="3736175"/>
            <a:ext cx="27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</a:t>
            </a:r>
            <a:r>
              <a:rPr lang="en-US" altLang="en-GB"/>
              <a:t>ane Mulenga</a:t>
            </a:r>
            <a:endParaRPr lang="en-US" altLang="en-GB"/>
          </a:p>
        </p:txBody>
      </p:sp>
      <p:sp>
        <p:nvSpPr>
          <p:cNvPr id="1204" name="Google Shape;1204;p6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TEAM</a:t>
            </a:r>
            <a:endParaRPr lang="en-GB"/>
          </a:p>
        </p:txBody>
      </p:sp>
      <p:sp>
        <p:nvSpPr>
          <p:cNvPr id="1205" name="Google Shape;1205;p61"/>
          <p:cNvSpPr txBox="1"/>
          <p:nvPr>
            <p:ph type="subTitle" idx="2"/>
          </p:nvPr>
        </p:nvSpPr>
        <p:spPr>
          <a:xfrm>
            <a:off x="1599075" y="4093175"/>
            <a:ext cx="27897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lead designer for ux project </a:t>
            </a:r>
            <a:endParaRPr lang="en-US" altLang="en-GB"/>
          </a:p>
        </p:txBody>
      </p:sp>
      <p:sp>
        <p:nvSpPr>
          <p:cNvPr id="1206" name="Google Shape;1206;p61"/>
          <p:cNvSpPr txBox="1"/>
          <p:nvPr>
            <p:ph type="subTitle" idx="3"/>
          </p:nvPr>
        </p:nvSpPr>
        <p:spPr>
          <a:xfrm>
            <a:off x="4755212" y="3736175"/>
            <a:ext cx="27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Timmy </a:t>
            </a:r>
            <a:r>
              <a:rPr lang="en-US" altLang="en-GB"/>
              <a:t>Kasongo</a:t>
            </a:r>
            <a:endParaRPr lang="en-US" altLang="en-GB"/>
          </a:p>
        </p:txBody>
      </p:sp>
      <p:sp>
        <p:nvSpPr>
          <p:cNvPr id="1207" name="Google Shape;1207;p61"/>
          <p:cNvSpPr txBox="1"/>
          <p:nvPr>
            <p:ph type="subTitle" idx="4"/>
          </p:nvPr>
        </p:nvSpPr>
        <p:spPr>
          <a:xfrm>
            <a:off x="4755300" y="4093175"/>
            <a:ext cx="27897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chief / lead application tester </a:t>
            </a:r>
            <a:endParaRPr lang="en-US" altLang="en-GB"/>
          </a:p>
        </p:txBody>
      </p:sp>
      <p:pic>
        <p:nvPicPr>
          <p:cNvPr id="1208" name="Google Shape;1208;p61"/>
          <p:cNvPicPr preferRelativeResize="0"/>
          <p:nvPr/>
        </p:nvPicPr>
        <p:blipFill rotWithShape="1">
          <a:blip r:embed="rId1"/>
          <a:srcRect l="35626" r="7142" b="14653"/>
          <a:stretch>
            <a:fillRect/>
          </a:stretch>
        </p:blipFill>
        <p:spPr>
          <a:xfrm>
            <a:off x="1956875" y="1491925"/>
            <a:ext cx="2073900" cy="20634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9" name="Google Shape;1209;p61"/>
          <p:cNvPicPr preferRelativeResize="0"/>
          <p:nvPr/>
        </p:nvPicPr>
        <p:blipFill rotWithShape="1">
          <a:blip r:embed="rId2"/>
          <a:srcRect l="11206" r="43108" b="31903"/>
          <a:stretch>
            <a:fillRect/>
          </a:stretch>
        </p:blipFill>
        <p:spPr>
          <a:xfrm>
            <a:off x="5113200" y="1491925"/>
            <a:ext cx="2073900" cy="20634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210" name="Google Shape;1210;p61"/>
          <p:cNvGrpSpPr/>
          <p:nvPr/>
        </p:nvGrpSpPr>
        <p:grpSpPr>
          <a:xfrm>
            <a:off x="-496385" y="2876442"/>
            <a:ext cx="1680503" cy="1680454"/>
            <a:chOff x="5947800" y="2172050"/>
            <a:chExt cx="1469100" cy="1468800"/>
          </a:xfrm>
        </p:grpSpPr>
        <p:sp>
          <p:nvSpPr>
            <p:cNvPr id="1211" name="Google Shape;1211;p61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13" name="Google Shape;1213;p61"/>
            <p:cNvPicPr preferRelativeResize="0"/>
            <p:nvPr/>
          </p:nvPicPr>
          <p:blipFill rotWithShape="1">
            <a:blip r:embed="rId3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61"/>
          <p:cNvGrpSpPr/>
          <p:nvPr/>
        </p:nvGrpSpPr>
        <p:grpSpPr>
          <a:xfrm>
            <a:off x="7931660" y="688482"/>
            <a:ext cx="2510839" cy="2510326"/>
            <a:chOff x="2224700" y="2238525"/>
            <a:chExt cx="1469100" cy="1468800"/>
          </a:xfrm>
        </p:grpSpPr>
        <p:sp>
          <p:nvSpPr>
            <p:cNvPr id="1215" name="Google Shape;1215;p61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17" name="Google Shape;1217;p61"/>
            <p:cNvPicPr preferRelativeResize="0"/>
            <p:nvPr/>
          </p:nvPicPr>
          <p:blipFill rotWithShape="1">
            <a:blip r:embed="rId4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8" name="Google Shape;1218;p61"/>
          <p:cNvGrpSpPr/>
          <p:nvPr/>
        </p:nvGrpSpPr>
        <p:grpSpPr>
          <a:xfrm>
            <a:off x="7436243" y="436151"/>
            <a:ext cx="1106526" cy="1106300"/>
            <a:chOff x="401100" y="1481087"/>
            <a:chExt cx="1469100" cy="1468800"/>
          </a:xfrm>
        </p:grpSpPr>
        <p:sp>
          <p:nvSpPr>
            <p:cNvPr id="1219" name="Google Shape;1219;p61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21" name="Google Shape;1221;p61"/>
            <p:cNvPicPr preferRelativeResize="0"/>
            <p:nvPr/>
          </p:nvPicPr>
          <p:blipFill rotWithShape="1">
            <a:blip r:embed="rId5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>
          <a:xfrm>
            <a:off x="467995" y="2139950"/>
            <a:ext cx="7901940" cy="347345"/>
          </a:xfrm>
        </p:spPr>
        <p:txBody>
          <a:bodyPr/>
          <a:p>
            <a:pPr algn="ctr"/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16" name="Google Shape;216;p33"/>
          <p:cNvSpPr txBox="1"/>
          <p:nvPr>
            <p:ph type="subTitle" idx="1"/>
          </p:nvPr>
        </p:nvSpPr>
        <p:spPr>
          <a:xfrm>
            <a:off x="621100" y="1882375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 lang="en-GB"/>
          </a:p>
        </p:txBody>
      </p:sp>
      <p:sp>
        <p:nvSpPr>
          <p:cNvPr id="217" name="Google Shape;217;p33"/>
          <p:cNvSpPr txBox="1"/>
          <p:nvPr>
            <p:ph type="subTitle" idx="4"/>
          </p:nvPr>
        </p:nvSpPr>
        <p:spPr>
          <a:xfrm>
            <a:off x="3254125" y="1882375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analysis</a:t>
            </a:r>
            <a:endParaRPr lang="en-GB"/>
          </a:p>
        </p:txBody>
      </p:sp>
      <p:sp>
        <p:nvSpPr>
          <p:cNvPr id="218" name="Google Shape;218;p33"/>
          <p:cNvSpPr txBox="1"/>
          <p:nvPr>
            <p:ph type="subTitle" idx="5"/>
          </p:nvPr>
        </p:nvSpPr>
        <p:spPr>
          <a:xfrm>
            <a:off x="3254125" y="2194550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more in the section </a:t>
            </a:r>
            <a:endParaRPr lang="en-US" altLang="en-GB"/>
          </a:p>
        </p:txBody>
      </p:sp>
      <p:sp>
        <p:nvSpPr>
          <p:cNvPr id="219" name="Google Shape;219;p33"/>
          <p:cNvSpPr txBox="1"/>
          <p:nvPr>
            <p:ph type="subTitle" idx="2"/>
          </p:nvPr>
        </p:nvSpPr>
        <p:spPr>
          <a:xfrm>
            <a:off x="621100" y="2194550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 are UI / UX Designers</a:t>
            </a:r>
            <a:endParaRPr lang="en-US" altLang="en-GB"/>
          </a:p>
        </p:txBody>
      </p:sp>
      <p:sp>
        <p:nvSpPr>
          <p:cNvPr id="220" name="Google Shape;220;p33"/>
          <p:cNvSpPr txBox="1"/>
          <p:nvPr>
            <p:ph type="subTitle" idx="13"/>
          </p:nvPr>
        </p:nvSpPr>
        <p:spPr>
          <a:xfrm>
            <a:off x="621100" y="3677800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plan</a:t>
            </a:r>
            <a:endParaRPr lang="en-GB"/>
          </a:p>
        </p:txBody>
      </p:sp>
      <p:sp>
        <p:nvSpPr>
          <p:cNvPr id="221" name="Google Shape;221;p33"/>
          <p:cNvSpPr txBox="1"/>
          <p:nvPr>
            <p:ph type="subTitle" idx="14"/>
          </p:nvPr>
        </p:nvSpPr>
        <p:spPr>
          <a:xfrm>
            <a:off x="621100" y="3989975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this will explain how we will use our oroduce to steal our customers away </a:t>
            </a:r>
            <a:endParaRPr lang="en-US" altLang="en-GB"/>
          </a:p>
        </p:txBody>
      </p:sp>
      <p:sp>
        <p:nvSpPr>
          <p:cNvPr id="222" name="Google Shape;222;p33"/>
          <p:cNvSpPr txBox="1"/>
          <p:nvPr>
            <p:ph type="subTitle" idx="16"/>
          </p:nvPr>
        </p:nvSpPr>
        <p:spPr>
          <a:xfrm>
            <a:off x="3254125" y="3677800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Budget</a:t>
            </a:r>
            <a:endParaRPr lang="en-GB"/>
          </a:p>
        </p:txBody>
      </p:sp>
      <p:sp>
        <p:nvSpPr>
          <p:cNvPr id="223" name="Google Shape;223;p33"/>
          <p:cNvSpPr txBox="1"/>
          <p:nvPr>
            <p:ph type="title" idx="3"/>
          </p:nvPr>
        </p:nvSpPr>
        <p:spPr>
          <a:xfrm>
            <a:off x="1416700" y="12232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24" name="Google Shape;224;p33"/>
          <p:cNvSpPr txBox="1"/>
          <p:nvPr>
            <p:ph type="title" idx="6"/>
          </p:nvPr>
        </p:nvSpPr>
        <p:spPr>
          <a:xfrm>
            <a:off x="4049725" y="12232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25" name="Google Shape;225;p33"/>
          <p:cNvSpPr txBox="1"/>
          <p:nvPr>
            <p:ph type="title" idx="18"/>
          </p:nvPr>
        </p:nvSpPr>
        <p:spPr>
          <a:xfrm>
            <a:off x="4049725" y="30187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226" name="Google Shape;226;p33"/>
          <p:cNvSpPr txBox="1"/>
          <p:nvPr>
            <p:ph type="subTitle" idx="7"/>
          </p:nvPr>
        </p:nvSpPr>
        <p:spPr>
          <a:xfrm>
            <a:off x="5887150" y="1882375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</a:t>
            </a:r>
            <a:endParaRPr lang="en-GB"/>
          </a:p>
        </p:txBody>
      </p:sp>
      <p:sp>
        <p:nvSpPr>
          <p:cNvPr id="227" name="Google Shape;227;p33"/>
          <p:cNvSpPr txBox="1"/>
          <p:nvPr>
            <p:ph type="subTitle" idx="8"/>
          </p:nvPr>
        </p:nvSpPr>
        <p:spPr>
          <a:xfrm>
            <a:off x="5887150" y="2194550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Focus on the presentation of workable and practicle software produces</a:t>
            </a:r>
            <a:endParaRPr lang="en-US" altLang="en-GB"/>
          </a:p>
        </p:txBody>
      </p:sp>
      <p:sp>
        <p:nvSpPr>
          <p:cNvPr id="228" name="Google Shape;228;p33"/>
          <p:cNvSpPr txBox="1"/>
          <p:nvPr>
            <p:ph type="title" idx="9"/>
          </p:nvPr>
        </p:nvSpPr>
        <p:spPr>
          <a:xfrm>
            <a:off x="6682750" y="12232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29" name="Google Shape;229;p33"/>
          <p:cNvSpPr txBox="1"/>
          <p:nvPr>
            <p:ph type="title" idx="15"/>
          </p:nvPr>
        </p:nvSpPr>
        <p:spPr>
          <a:xfrm>
            <a:off x="1416700" y="30187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30" name="Google Shape;230;p33"/>
          <p:cNvSpPr txBox="1"/>
          <p:nvPr>
            <p:ph type="subTitle" idx="17"/>
          </p:nvPr>
        </p:nvSpPr>
        <p:spPr>
          <a:xfrm>
            <a:off x="3254125" y="3989975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our million dollar investors that are ready to help along the way to fund our ideas </a:t>
            </a:r>
            <a:endParaRPr lang="en-US" altLang="en-GB"/>
          </a:p>
        </p:txBody>
      </p:sp>
      <p:sp>
        <p:nvSpPr>
          <p:cNvPr id="231" name="Google Shape;231;p33"/>
          <p:cNvSpPr txBox="1"/>
          <p:nvPr>
            <p:ph type="subTitle" idx="19"/>
          </p:nvPr>
        </p:nvSpPr>
        <p:spPr>
          <a:xfrm>
            <a:off x="5887150" y="3677800"/>
            <a:ext cx="2630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Kpi overview</a:t>
            </a:r>
            <a:endParaRPr lang="en-GB"/>
          </a:p>
        </p:txBody>
      </p:sp>
      <p:sp>
        <p:nvSpPr>
          <p:cNvPr id="232" name="Google Shape;232;p33"/>
          <p:cNvSpPr txBox="1"/>
          <p:nvPr>
            <p:ph type="subTitle" idx="20"/>
          </p:nvPr>
        </p:nvSpPr>
        <p:spPr>
          <a:xfrm>
            <a:off x="5887150" y="3989975"/>
            <a:ext cx="2630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could describe the topic of the section here</a:t>
            </a:r>
            <a:endParaRPr lang="en-GB"/>
          </a:p>
        </p:txBody>
      </p:sp>
      <p:sp>
        <p:nvSpPr>
          <p:cNvPr id="233" name="Google Shape;233;p33"/>
          <p:cNvSpPr txBox="1"/>
          <p:nvPr>
            <p:ph type="title" idx="21"/>
          </p:nvPr>
        </p:nvSpPr>
        <p:spPr>
          <a:xfrm>
            <a:off x="6708250" y="3018700"/>
            <a:ext cx="988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grpSp>
        <p:nvGrpSpPr>
          <p:cNvPr id="234" name="Google Shape;234;p33"/>
          <p:cNvGrpSpPr/>
          <p:nvPr/>
        </p:nvGrpSpPr>
        <p:grpSpPr>
          <a:xfrm>
            <a:off x="486668" y="-179567"/>
            <a:ext cx="1046700" cy="1046400"/>
            <a:chOff x="7958218" y="8"/>
            <a:chExt cx="1046700" cy="1046400"/>
          </a:xfrm>
        </p:grpSpPr>
        <p:sp>
          <p:nvSpPr>
            <p:cNvPr id="235" name="Google Shape;235;p33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37" name="Google Shape;237;p33"/>
            <p:cNvPicPr preferRelativeResize="0"/>
            <p:nvPr/>
          </p:nvPicPr>
          <p:blipFill rotWithShape="1">
            <a:blip r:embed="rId1"/>
            <a:srcRect l="30119" t="29027" r="30123" b="29036"/>
            <a:stretch>
              <a:fillRect/>
            </a:stretch>
          </p:blipFill>
          <p:spPr>
            <a:xfrm>
              <a:off x="8017725" y="49375"/>
              <a:ext cx="927600" cy="9480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33"/>
          <p:cNvGrpSpPr/>
          <p:nvPr/>
        </p:nvGrpSpPr>
        <p:grpSpPr>
          <a:xfrm>
            <a:off x="-660723" y="266994"/>
            <a:ext cx="1615716" cy="1615386"/>
            <a:chOff x="2224700" y="2238525"/>
            <a:chExt cx="1469100" cy="1468800"/>
          </a:xfrm>
        </p:grpSpPr>
        <p:sp>
          <p:nvSpPr>
            <p:cNvPr id="239" name="Google Shape;239;p33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1" name="Google Shape;241;p33"/>
            <p:cNvPicPr preferRelativeResize="0"/>
            <p:nvPr/>
          </p:nvPicPr>
          <p:blipFill rotWithShape="1">
            <a:blip r:embed="rId2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2254400" y="2648900"/>
            <a:ext cx="463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 lang="en-GB"/>
          </a:p>
        </p:txBody>
      </p:sp>
      <p:sp>
        <p:nvSpPr>
          <p:cNvPr id="247" name="Google Shape;247;p34"/>
          <p:cNvSpPr txBox="1"/>
          <p:nvPr>
            <p:ph type="title" idx="2"/>
          </p:nvPr>
        </p:nvSpPr>
        <p:spPr>
          <a:xfrm>
            <a:off x="3720263" y="1388863"/>
            <a:ext cx="17034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48" name="Google Shape;248;p34"/>
          <p:cNvSpPr txBox="1"/>
          <p:nvPr>
            <p:ph type="subTitle" idx="1"/>
          </p:nvPr>
        </p:nvSpPr>
        <p:spPr>
          <a:xfrm>
            <a:off x="2254400" y="3491225"/>
            <a:ext cx="46350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who are we?</a:t>
            </a:r>
            <a:endParaRPr lang="en-US" altLang="en-GB"/>
          </a:p>
        </p:txBody>
      </p:sp>
      <p:grpSp>
        <p:nvGrpSpPr>
          <p:cNvPr id="249" name="Google Shape;249;p34"/>
          <p:cNvGrpSpPr/>
          <p:nvPr/>
        </p:nvGrpSpPr>
        <p:grpSpPr>
          <a:xfrm>
            <a:off x="-674342" y="1715105"/>
            <a:ext cx="2229653" cy="2229638"/>
            <a:chOff x="5947800" y="2172050"/>
            <a:chExt cx="1469100" cy="1468800"/>
          </a:xfrm>
        </p:grpSpPr>
        <p:sp>
          <p:nvSpPr>
            <p:cNvPr id="250" name="Google Shape;250;p34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52" name="Google Shape;252;p34"/>
            <p:cNvPicPr preferRelativeResize="0"/>
            <p:nvPr/>
          </p:nvPicPr>
          <p:blipFill rotWithShape="1">
            <a:blip r:embed="rId1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34"/>
          <p:cNvGrpSpPr/>
          <p:nvPr/>
        </p:nvGrpSpPr>
        <p:grpSpPr>
          <a:xfrm>
            <a:off x="669980" y="3510217"/>
            <a:ext cx="1171020" cy="1170780"/>
            <a:chOff x="401100" y="1481087"/>
            <a:chExt cx="1469100" cy="1468800"/>
          </a:xfrm>
        </p:grpSpPr>
        <p:sp>
          <p:nvSpPr>
            <p:cNvPr id="254" name="Google Shape;254;p34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56" name="Google Shape;256;p34"/>
            <p:cNvPicPr preferRelativeResize="0"/>
            <p:nvPr/>
          </p:nvPicPr>
          <p:blipFill rotWithShape="1">
            <a:blip r:embed="rId2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34"/>
          <p:cNvGrpSpPr/>
          <p:nvPr/>
        </p:nvGrpSpPr>
        <p:grpSpPr>
          <a:xfrm>
            <a:off x="8164228" y="539491"/>
            <a:ext cx="1301916" cy="1301504"/>
            <a:chOff x="2224700" y="2238525"/>
            <a:chExt cx="1469100" cy="1468800"/>
          </a:xfrm>
        </p:grpSpPr>
        <p:sp>
          <p:nvSpPr>
            <p:cNvPr id="258" name="Google Shape;258;p34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60" name="Google Shape;260;p34"/>
            <p:cNvPicPr preferRelativeResize="0"/>
            <p:nvPr/>
          </p:nvPicPr>
          <p:blipFill rotWithShape="1">
            <a:blip r:embed="rId3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2091475" y="1767125"/>
            <a:ext cx="4961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</a:t>
            </a:r>
            <a:r>
              <a:rPr lang="en-GB"/>
              <a:t> COMPANY</a:t>
            </a:r>
            <a:endParaRPr lang="en-GB"/>
          </a:p>
        </p:txBody>
      </p:sp>
      <p:sp>
        <p:nvSpPr>
          <p:cNvPr id="266" name="Google Shape;266;p35"/>
          <p:cNvSpPr txBox="1"/>
          <p:nvPr>
            <p:ph type="subTitle" idx="1"/>
          </p:nvPr>
        </p:nvSpPr>
        <p:spPr>
          <a:xfrm>
            <a:off x="2091475" y="2432575"/>
            <a:ext cx="49614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Company Principle: </a:t>
            </a:r>
            <a:r>
              <a:rPr lang="en-GB"/>
              <a:t>Mercury is the closest planet to the Sun and the smallest one in the Solar System—it’s only a bit larger than our Moon</a:t>
            </a:r>
            <a:r>
              <a:rPr lang="en-US" altLang="en-GB"/>
              <a:t>, </a:t>
            </a:r>
            <a:endParaRPr lang="en-US" altLang="en-GB"/>
          </a:p>
        </p:txBody>
      </p:sp>
      <p:grpSp>
        <p:nvGrpSpPr>
          <p:cNvPr id="267" name="Google Shape;267;p35"/>
          <p:cNvGrpSpPr/>
          <p:nvPr/>
        </p:nvGrpSpPr>
        <p:grpSpPr>
          <a:xfrm>
            <a:off x="-545809" y="2522350"/>
            <a:ext cx="1940058" cy="1939502"/>
            <a:chOff x="7958218" y="8"/>
            <a:chExt cx="1046700" cy="1046400"/>
          </a:xfrm>
        </p:grpSpPr>
        <p:sp>
          <p:nvSpPr>
            <p:cNvPr id="268" name="Google Shape;268;p35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70" name="Google Shape;270;p35"/>
            <p:cNvPicPr preferRelativeResize="0"/>
            <p:nvPr/>
          </p:nvPicPr>
          <p:blipFill rotWithShape="1">
            <a:blip r:embed="rId1"/>
            <a:srcRect l="30123" t="29032" r="30119" b="29032"/>
            <a:stretch>
              <a:fillRect/>
            </a:stretch>
          </p:blipFill>
          <p:spPr>
            <a:xfrm>
              <a:off x="8038389" y="70570"/>
              <a:ext cx="886200" cy="905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35"/>
          <p:cNvGrpSpPr/>
          <p:nvPr/>
        </p:nvGrpSpPr>
        <p:grpSpPr>
          <a:xfrm>
            <a:off x="6733437" y="-369985"/>
            <a:ext cx="1819333" cy="1818962"/>
            <a:chOff x="401100" y="1481087"/>
            <a:chExt cx="1469100" cy="1468800"/>
          </a:xfrm>
        </p:grpSpPr>
        <p:sp>
          <p:nvSpPr>
            <p:cNvPr id="272" name="Google Shape;272;p35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74" name="Google Shape;274;p35"/>
            <p:cNvPicPr preferRelativeResize="0"/>
            <p:nvPr/>
          </p:nvPicPr>
          <p:blipFill rotWithShape="1">
            <a:blip r:embed="rId2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35"/>
          <p:cNvGrpSpPr/>
          <p:nvPr/>
        </p:nvGrpSpPr>
        <p:grpSpPr>
          <a:xfrm>
            <a:off x="7785853" y="789616"/>
            <a:ext cx="1301916" cy="1301504"/>
            <a:chOff x="2224700" y="2238525"/>
            <a:chExt cx="1469100" cy="1468800"/>
          </a:xfrm>
        </p:grpSpPr>
        <p:sp>
          <p:nvSpPr>
            <p:cNvPr id="276" name="Google Shape;276;p35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78" name="Google Shape;278;p35"/>
            <p:cNvPicPr preferRelativeResize="0"/>
            <p:nvPr/>
          </p:nvPicPr>
          <p:blipFill rotWithShape="1">
            <a:blip r:embed="rId3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4635900" y="1100700"/>
            <a:ext cx="3619500" cy="12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PRODUCT</a:t>
            </a:r>
            <a:endParaRPr lang="en-GB"/>
          </a:p>
        </p:txBody>
      </p:sp>
      <p:sp>
        <p:nvSpPr>
          <p:cNvPr id="284" name="Google Shape;284;p36"/>
          <p:cNvSpPr txBox="1"/>
          <p:nvPr>
            <p:ph type="subTitle" idx="1"/>
          </p:nvPr>
        </p:nvSpPr>
        <p:spPr>
          <a:xfrm>
            <a:off x="4635900" y="2391900"/>
            <a:ext cx="3619500" cy="16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our products are widely loved as they are the only game changer on the market , offering us huge rofit due to less market investors for this field , this puts us at the top of the food chain </a:t>
            </a:r>
            <a:endParaRPr lang="en-US" altLang="en-GB"/>
          </a:p>
        </p:txBody>
      </p:sp>
      <p:grpSp>
        <p:nvGrpSpPr>
          <p:cNvPr id="285" name="Google Shape;285;p36"/>
          <p:cNvGrpSpPr/>
          <p:nvPr/>
        </p:nvGrpSpPr>
        <p:grpSpPr>
          <a:xfrm>
            <a:off x="2532543" y="1638533"/>
            <a:ext cx="1046587" cy="1046520"/>
            <a:chOff x="5947800" y="2172050"/>
            <a:chExt cx="1469100" cy="1468800"/>
          </a:xfrm>
        </p:grpSpPr>
        <p:sp>
          <p:nvSpPr>
            <p:cNvPr id="286" name="Google Shape;286;p36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88" name="Google Shape;288;p36"/>
            <p:cNvPicPr preferRelativeResize="0"/>
            <p:nvPr/>
          </p:nvPicPr>
          <p:blipFill rotWithShape="1">
            <a:blip r:embed="rId1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36"/>
          <p:cNvGrpSpPr/>
          <p:nvPr/>
        </p:nvGrpSpPr>
        <p:grpSpPr>
          <a:xfrm>
            <a:off x="967375" y="1999649"/>
            <a:ext cx="2315300" cy="2314741"/>
            <a:chOff x="7958218" y="8"/>
            <a:chExt cx="1046700" cy="1046400"/>
          </a:xfrm>
        </p:grpSpPr>
        <p:sp>
          <p:nvSpPr>
            <p:cNvPr id="290" name="Google Shape;290;p36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92" name="Google Shape;292;p36"/>
            <p:cNvPicPr preferRelativeResize="0"/>
            <p:nvPr/>
          </p:nvPicPr>
          <p:blipFill rotWithShape="1">
            <a:blip r:embed="rId2"/>
            <a:srcRect l="30123" t="29032" r="30119" b="29032"/>
            <a:stretch>
              <a:fillRect/>
            </a:stretch>
          </p:blipFill>
          <p:spPr>
            <a:xfrm>
              <a:off x="8038389" y="70570"/>
              <a:ext cx="886200" cy="905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36"/>
          <p:cNvGrpSpPr/>
          <p:nvPr/>
        </p:nvGrpSpPr>
        <p:grpSpPr>
          <a:xfrm>
            <a:off x="631500" y="827242"/>
            <a:ext cx="1469100" cy="1468800"/>
            <a:chOff x="401100" y="1481087"/>
            <a:chExt cx="1469100" cy="1468800"/>
          </a:xfrm>
        </p:grpSpPr>
        <p:sp>
          <p:nvSpPr>
            <p:cNvPr id="294" name="Google Shape;294;p36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96" name="Google Shape;296;p36"/>
            <p:cNvPicPr preferRelativeResize="0"/>
            <p:nvPr/>
          </p:nvPicPr>
          <p:blipFill rotWithShape="1">
            <a:blip r:embed="rId3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</a:t>
            </a:r>
            <a:r>
              <a:rPr lang="en-GB"/>
              <a:t> GOALS</a:t>
            </a:r>
            <a:endParaRPr lang="en-GB"/>
          </a:p>
        </p:txBody>
      </p:sp>
      <p:sp>
        <p:nvSpPr>
          <p:cNvPr id="302" name="Google Shape;302;p37"/>
          <p:cNvSpPr txBox="1"/>
          <p:nvPr>
            <p:ph type="subTitle" idx="3"/>
          </p:nvPr>
        </p:nvSpPr>
        <p:spPr>
          <a:xfrm>
            <a:off x="955438" y="23698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UI Design </a:t>
            </a:r>
            <a:endParaRPr lang="en-US" altLang="en-GB"/>
          </a:p>
        </p:txBody>
      </p:sp>
      <p:sp>
        <p:nvSpPr>
          <p:cNvPr id="303" name="Google Shape;303;p37"/>
          <p:cNvSpPr txBox="1"/>
          <p:nvPr>
            <p:ph type="subTitle" idx="1"/>
          </p:nvPr>
        </p:nvSpPr>
        <p:spPr>
          <a:xfrm>
            <a:off x="3591713" y="23698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UX design </a:t>
            </a:r>
            <a:endParaRPr lang="en-GB"/>
          </a:p>
        </p:txBody>
      </p:sp>
      <p:sp>
        <p:nvSpPr>
          <p:cNvPr id="304" name="Google Shape;304;p37"/>
          <p:cNvSpPr txBox="1"/>
          <p:nvPr>
            <p:ph type="subTitle" idx="2"/>
          </p:nvPr>
        </p:nvSpPr>
        <p:spPr>
          <a:xfrm>
            <a:off x="3591750" y="2726825"/>
            <a:ext cx="19605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ensuring you acquire the best user experience</a:t>
            </a:r>
            <a:endParaRPr sz="1500"/>
          </a:p>
        </p:txBody>
      </p:sp>
      <p:sp>
        <p:nvSpPr>
          <p:cNvPr id="305" name="Google Shape;305;p37"/>
          <p:cNvSpPr txBox="1"/>
          <p:nvPr>
            <p:ph type="subTitle" idx="4"/>
          </p:nvPr>
        </p:nvSpPr>
        <p:spPr>
          <a:xfrm>
            <a:off x="955500" y="2726825"/>
            <a:ext cx="19605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ensuring you acquire the best user interface</a:t>
            </a:r>
            <a:endParaRPr lang="en-US" altLang="en-GB"/>
          </a:p>
        </p:txBody>
      </p:sp>
      <p:sp>
        <p:nvSpPr>
          <p:cNvPr id="306" name="Google Shape;306;p37"/>
          <p:cNvSpPr txBox="1"/>
          <p:nvPr>
            <p:ph type="subTitle" idx="5"/>
          </p:nvPr>
        </p:nvSpPr>
        <p:spPr>
          <a:xfrm>
            <a:off x="6228050" y="2369813"/>
            <a:ext cx="1960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web dev</a:t>
            </a:r>
            <a:endParaRPr lang="en-US" altLang="en-GB"/>
          </a:p>
        </p:txBody>
      </p:sp>
      <p:sp>
        <p:nvSpPr>
          <p:cNvPr id="307" name="Google Shape;307;p37"/>
          <p:cNvSpPr txBox="1"/>
          <p:nvPr>
            <p:ph type="subTitle" idx="6"/>
          </p:nvPr>
        </p:nvSpPr>
        <p:spPr>
          <a:xfrm>
            <a:off x="6228050" y="2726825"/>
            <a:ext cx="19605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ensuring that you acquire the best web software to boost your business or portfolios </a:t>
            </a:r>
            <a:endParaRPr lang="en-US" altLang="en-GB" sz="1800"/>
          </a:p>
        </p:txBody>
      </p:sp>
      <p:grpSp>
        <p:nvGrpSpPr>
          <p:cNvPr id="308" name="Google Shape;308;p37"/>
          <p:cNvGrpSpPr/>
          <p:nvPr/>
        </p:nvGrpSpPr>
        <p:grpSpPr>
          <a:xfrm>
            <a:off x="1765412" y="1862382"/>
            <a:ext cx="340573" cy="339271"/>
            <a:chOff x="2085450" y="842250"/>
            <a:chExt cx="483700" cy="481850"/>
          </a:xfrm>
        </p:grpSpPr>
        <p:sp>
          <p:nvSpPr>
            <p:cNvPr id="309" name="Google Shape;309;p37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7038032" y="1943287"/>
            <a:ext cx="339253" cy="258369"/>
            <a:chOff x="3271200" y="3863875"/>
            <a:chExt cx="481825" cy="366950"/>
          </a:xfrm>
        </p:grpSpPr>
        <p:sp>
          <p:nvSpPr>
            <p:cNvPr id="313" name="Google Shape;313;p37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5" name="Google Shape;315;p37"/>
          <p:cNvGrpSpPr/>
          <p:nvPr/>
        </p:nvGrpSpPr>
        <p:grpSpPr>
          <a:xfrm>
            <a:off x="4402379" y="1862392"/>
            <a:ext cx="339253" cy="339253"/>
            <a:chOff x="899850" y="4992125"/>
            <a:chExt cx="481825" cy="481825"/>
          </a:xfrm>
        </p:grpSpPr>
        <p:sp>
          <p:nvSpPr>
            <p:cNvPr id="316" name="Google Shape;316;p37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5316328" y="4049246"/>
            <a:ext cx="1394204" cy="1393805"/>
            <a:chOff x="7958218" y="8"/>
            <a:chExt cx="1046700" cy="1046400"/>
          </a:xfrm>
        </p:grpSpPr>
        <p:sp>
          <p:nvSpPr>
            <p:cNvPr id="320" name="Google Shape;320;p37"/>
            <p:cNvSpPr/>
            <p:nvPr/>
          </p:nvSpPr>
          <p:spPr>
            <a:xfrm>
              <a:off x="7958218" y="8"/>
              <a:ext cx="1046700" cy="10464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8025335" y="67121"/>
              <a:ext cx="912300" cy="912600"/>
            </a:xfrm>
            <a:prstGeom prst="ellipse">
              <a:avLst/>
            </a:pr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22" name="Google Shape;322;p37"/>
            <p:cNvPicPr preferRelativeResize="0"/>
            <p:nvPr/>
          </p:nvPicPr>
          <p:blipFill rotWithShape="1">
            <a:blip r:embed="rId1"/>
            <a:srcRect l="30123" t="29032" r="30119" b="29032"/>
            <a:stretch>
              <a:fillRect/>
            </a:stretch>
          </p:blipFill>
          <p:spPr>
            <a:xfrm>
              <a:off x="8038389" y="70570"/>
              <a:ext cx="886200" cy="905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37"/>
          <p:cNvGrpSpPr/>
          <p:nvPr/>
        </p:nvGrpSpPr>
        <p:grpSpPr>
          <a:xfrm>
            <a:off x="8227568" y="740633"/>
            <a:ext cx="1046587" cy="1046520"/>
            <a:chOff x="5947800" y="2172050"/>
            <a:chExt cx="1469100" cy="1468800"/>
          </a:xfrm>
        </p:grpSpPr>
        <p:sp>
          <p:nvSpPr>
            <p:cNvPr id="324" name="Google Shape;324;p37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26" name="Google Shape;326;p37"/>
            <p:cNvPicPr preferRelativeResize="0"/>
            <p:nvPr/>
          </p:nvPicPr>
          <p:blipFill rotWithShape="1">
            <a:blip r:embed="rId2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37"/>
          <p:cNvGrpSpPr/>
          <p:nvPr/>
        </p:nvGrpSpPr>
        <p:grpSpPr>
          <a:xfrm>
            <a:off x="621096" y="-684063"/>
            <a:ext cx="1960514" cy="1960114"/>
            <a:chOff x="2224700" y="2238525"/>
            <a:chExt cx="1469100" cy="1468800"/>
          </a:xfrm>
        </p:grpSpPr>
        <p:sp>
          <p:nvSpPr>
            <p:cNvPr id="328" name="Google Shape;328;p37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30" name="Google Shape;330;p37"/>
            <p:cNvPicPr preferRelativeResize="0"/>
            <p:nvPr/>
          </p:nvPicPr>
          <p:blipFill rotWithShape="1">
            <a:blip r:embed="rId3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WHATS SETS US APART?</a:t>
            </a:r>
            <a:endParaRPr lang="en-GB"/>
          </a:p>
        </p:txBody>
      </p:sp>
      <p:sp>
        <p:nvSpPr>
          <p:cNvPr id="336" name="Google Shape;336;p38"/>
          <p:cNvSpPr txBox="1"/>
          <p:nvPr>
            <p:ph type="subTitle" idx="3"/>
          </p:nvPr>
        </p:nvSpPr>
        <p:spPr>
          <a:xfrm>
            <a:off x="2150176" y="1860800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Quality</a:t>
            </a:r>
            <a:endParaRPr lang="en-US" altLang="en-GB"/>
          </a:p>
        </p:txBody>
      </p:sp>
      <p:sp>
        <p:nvSpPr>
          <p:cNvPr id="337" name="Google Shape;337;p38"/>
          <p:cNvSpPr txBox="1"/>
          <p:nvPr>
            <p:ph type="subTitle" idx="1"/>
          </p:nvPr>
        </p:nvSpPr>
        <p:spPr>
          <a:xfrm>
            <a:off x="4786438" y="1860800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Speed</a:t>
            </a:r>
            <a:endParaRPr lang="en-US" altLang="en-GB"/>
          </a:p>
        </p:txBody>
      </p:sp>
      <p:sp>
        <p:nvSpPr>
          <p:cNvPr id="338" name="Google Shape;338;p38"/>
          <p:cNvSpPr txBox="1"/>
          <p:nvPr>
            <p:ph type="subTitle" idx="2"/>
          </p:nvPr>
        </p:nvSpPr>
        <p:spPr>
          <a:xfrm>
            <a:off x="4786481" y="221780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our accuracy in time in length between start to finish.</a:t>
            </a:r>
            <a:endParaRPr lang="en-US" altLang="en-GB"/>
          </a:p>
        </p:txBody>
      </p:sp>
      <p:sp>
        <p:nvSpPr>
          <p:cNvPr id="339" name="Google Shape;339;p38"/>
          <p:cNvSpPr txBox="1"/>
          <p:nvPr>
            <p:ph type="subTitle" idx="4"/>
          </p:nvPr>
        </p:nvSpPr>
        <p:spPr>
          <a:xfrm>
            <a:off x="2150176" y="221780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quality software we deliver </a:t>
            </a:r>
            <a:endParaRPr lang="en-US" altLang="en-GB"/>
          </a:p>
        </p:txBody>
      </p:sp>
      <p:sp>
        <p:nvSpPr>
          <p:cNvPr id="340" name="Google Shape;340;p38"/>
          <p:cNvSpPr txBox="1"/>
          <p:nvPr>
            <p:ph type="subTitle" idx="5"/>
          </p:nvPr>
        </p:nvSpPr>
        <p:spPr>
          <a:xfrm>
            <a:off x="4786438" y="3632971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Reliability</a:t>
            </a:r>
            <a:endParaRPr lang="en-US" altLang="en-GB"/>
          </a:p>
        </p:txBody>
      </p:sp>
      <p:sp>
        <p:nvSpPr>
          <p:cNvPr id="341" name="Google Shape;341;p38"/>
          <p:cNvSpPr txBox="1"/>
          <p:nvPr>
            <p:ph type="subTitle" idx="6"/>
          </p:nvPr>
        </p:nvSpPr>
        <p:spPr>
          <a:xfrm>
            <a:off x="4786481" y="398997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always deliver on our promises </a:t>
            </a:r>
            <a:endParaRPr lang="en-US" altLang="en-GB"/>
          </a:p>
        </p:txBody>
      </p:sp>
      <p:sp>
        <p:nvSpPr>
          <p:cNvPr id="342" name="Google Shape;342;p38"/>
          <p:cNvSpPr txBox="1"/>
          <p:nvPr>
            <p:ph type="subTitle" idx="7"/>
          </p:nvPr>
        </p:nvSpPr>
        <p:spPr>
          <a:xfrm>
            <a:off x="2150176" y="3632971"/>
            <a:ext cx="2207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Chains of Connection </a:t>
            </a:r>
            <a:endParaRPr lang="en-US" altLang="en-GB"/>
          </a:p>
        </p:txBody>
      </p:sp>
      <p:sp>
        <p:nvSpPr>
          <p:cNvPr id="343" name="Google Shape;343;p38"/>
          <p:cNvSpPr txBox="1"/>
          <p:nvPr>
            <p:ph type="subTitle" idx="8"/>
          </p:nvPr>
        </p:nvSpPr>
        <p:spPr>
          <a:xfrm>
            <a:off x="2150176" y="3989972"/>
            <a:ext cx="2207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recognition we have built </a:t>
            </a:r>
            <a:endParaRPr lang="en-US" altLang="en-GB"/>
          </a:p>
        </p:txBody>
      </p:sp>
      <p:sp>
        <p:nvSpPr>
          <p:cNvPr id="344" name="Google Shape;344;p38"/>
          <p:cNvSpPr/>
          <p:nvPr/>
        </p:nvSpPr>
        <p:spPr>
          <a:xfrm>
            <a:off x="3079766" y="1389775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8"/>
          <p:cNvSpPr/>
          <p:nvPr/>
        </p:nvSpPr>
        <p:spPr>
          <a:xfrm>
            <a:off x="3069987" y="3157431"/>
            <a:ext cx="367779" cy="350759"/>
          </a:xfrm>
          <a:custGeom>
            <a:avLst/>
            <a:gdLst/>
            <a:ahLst/>
            <a:cxnLst/>
            <a:rect l="l" t="t" r="r" b="b"/>
            <a:pathLst>
              <a:path w="12446" h="11870" extrusionOk="0">
                <a:moveTo>
                  <a:pt x="9421" y="1410"/>
                </a:moveTo>
                <a:cubicBezTo>
                  <a:pt x="9775" y="1410"/>
                  <a:pt x="10130" y="1544"/>
                  <a:pt x="10397" y="1812"/>
                </a:cubicBezTo>
                <a:cubicBezTo>
                  <a:pt x="10901" y="2316"/>
                  <a:pt x="10901" y="3198"/>
                  <a:pt x="10366" y="3734"/>
                </a:cubicBezTo>
                <a:lnTo>
                  <a:pt x="9169" y="4931"/>
                </a:lnTo>
                <a:cubicBezTo>
                  <a:pt x="8948" y="5152"/>
                  <a:pt x="8633" y="5278"/>
                  <a:pt x="8318" y="5309"/>
                </a:cubicBezTo>
                <a:lnTo>
                  <a:pt x="8476" y="5152"/>
                </a:lnTo>
                <a:cubicBezTo>
                  <a:pt x="8854" y="4773"/>
                  <a:pt x="8854" y="4112"/>
                  <a:pt x="8476" y="3702"/>
                </a:cubicBezTo>
                <a:cubicBezTo>
                  <a:pt x="8271" y="3513"/>
                  <a:pt x="8003" y="3419"/>
                  <a:pt x="7739" y="3419"/>
                </a:cubicBezTo>
                <a:cubicBezTo>
                  <a:pt x="7475" y="3419"/>
                  <a:pt x="7215" y="3513"/>
                  <a:pt x="7026" y="3702"/>
                </a:cubicBezTo>
                <a:lnTo>
                  <a:pt x="6869" y="3860"/>
                </a:lnTo>
                <a:cubicBezTo>
                  <a:pt x="6900" y="3545"/>
                  <a:pt x="7026" y="3230"/>
                  <a:pt x="7247" y="3009"/>
                </a:cubicBezTo>
                <a:lnTo>
                  <a:pt x="8444" y="1812"/>
                </a:lnTo>
                <a:cubicBezTo>
                  <a:pt x="8712" y="1544"/>
                  <a:pt x="9066" y="1410"/>
                  <a:pt x="9421" y="1410"/>
                </a:cubicBezTo>
                <a:close/>
                <a:moveTo>
                  <a:pt x="4128" y="6475"/>
                </a:moveTo>
                <a:lnTo>
                  <a:pt x="3970" y="6601"/>
                </a:lnTo>
                <a:cubicBezTo>
                  <a:pt x="3592" y="7010"/>
                  <a:pt x="3592" y="7672"/>
                  <a:pt x="3970" y="8081"/>
                </a:cubicBezTo>
                <a:cubicBezTo>
                  <a:pt x="4175" y="8270"/>
                  <a:pt x="4443" y="8365"/>
                  <a:pt x="4711" y="8365"/>
                </a:cubicBezTo>
                <a:cubicBezTo>
                  <a:pt x="4978" y="8365"/>
                  <a:pt x="5246" y="8270"/>
                  <a:pt x="5451" y="8081"/>
                </a:cubicBezTo>
                <a:lnTo>
                  <a:pt x="5577" y="7924"/>
                </a:lnTo>
                <a:lnTo>
                  <a:pt x="5577" y="7924"/>
                </a:lnTo>
                <a:cubicBezTo>
                  <a:pt x="5640" y="8270"/>
                  <a:pt x="5483" y="8586"/>
                  <a:pt x="5231" y="8838"/>
                </a:cubicBezTo>
                <a:lnTo>
                  <a:pt x="4065" y="10003"/>
                </a:lnTo>
                <a:cubicBezTo>
                  <a:pt x="3781" y="10271"/>
                  <a:pt x="3427" y="10405"/>
                  <a:pt x="3072" y="10405"/>
                </a:cubicBezTo>
                <a:cubicBezTo>
                  <a:pt x="2718" y="10405"/>
                  <a:pt x="2364" y="10271"/>
                  <a:pt x="2080" y="10003"/>
                </a:cubicBezTo>
                <a:cubicBezTo>
                  <a:pt x="1544" y="9468"/>
                  <a:pt x="1544" y="8586"/>
                  <a:pt x="2080" y="8050"/>
                </a:cubicBezTo>
                <a:lnTo>
                  <a:pt x="3277" y="6853"/>
                </a:lnTo>
                <a:cubicBezTo>
                  <a:pt x="3498" y="6601"/>
                  <a:pt x="3813" y="6506"/>
                  <a:pt x="4128" y="6475"/>
                </a:cubicBezTo>
                <a:close/>
                <a:moveTo>
                  <a:pt x="9373" y="0"/>
                </a:moveTo>
                <a:cubicBezTo>
                  <a:pt x="8665" y="0"/>
                  <a:pt x="7956" y="268"/>
                  <a:pt x="7404" y="804"/>
                </a:cubicBezTo>
                <a:lnTo>
                  <a:pt x="6239" y="1970"/>
                </a:lnTo>
                <a:cubicBezTo>
                  <a:pt x="5451" y="2757"/>
                  <a:pt x="5199" y="3986"/>
                  <a:pt x="5640" y="4994"/>
                </a:cubicBezTo>
                <a:lnTo>
                  <a:pt x="5325" y="5309"/>
                </a:lnTo>
                <a:cubicBezTo>
                  <a:pt x="4994" y="5170"/>
                  <a:pt x="4634" y="5100"/>
                  <a:pt x="4270" y="5100"/>
                </a:cubicBezTo>
                <a:cubicBezTo>
                  <a:pt x="3562" y="5100"/>
                  <a:pt x="2842" y="5366"/>
                  <a:pt x="2301" y="5908"/>
                </a:cubicBezTo>
                <a:lnTo>
                  <a:pt x="1103" y="7105"/>
                </a:lnTo>
                <a:cubicBezTo>
                  <a:pt x="1" y="8144"/>
                  <a:pt x="1" y="9940"/>
                  <a:pt x="1103" y="11043"/>
                </a:cubicBezTo>
                <a:cubicBezTo>
                  <a:pt x="1655" y="11594"/>
                  <a:pt x="2364" y="11870"/>
                  <a:pt x="3072" y="11870"/>
                </a:cubicBezTo>
                <a:cubicBezTo>
                  <a:pt x="3781" y="11870"/>
                  <a:pt x="4490" y="11594"/>
                  <a:pt x="5041" y="11043"/>
                </a:cubicBezTo>
                <a:lnTo>
                  <a:pt x="6239" y="9846"/>
                </a:lnTo>
                <a:cubicBezTo>
                  <a:pt x="7026" y="9058"/>
                  <a:pt x="7247" y="7829"/>
                  <a:pt x="6806" y="6821"/>
                </a:cubicBezTo>
                <a:lnTo>
                  <a:pt x="7121" y="6506"/>
                </a:lnTo>
                <a:cubicBezTo>
                  <a:pt x="7473" y="6656"/>
                  <a:pt x="7840" y="6729"/>
                  <a:pt x="8204" y="6729"/>
                </a:cubicBezTo>
                <a:cubicBezTo>
                  <a:pt x="8914" y="6729"/>
                  <a:pt x="9614" y="6449"/>
                  <a:pt x="10177" y="5908"/>
                </a:cubicBezTo>
                <a:lnTo>
                  <a:pt x="11342" y="4742"/>
                </a:lnTo>
                <a:cubicBezTo>
                  <a:pt x="12445" y="3639"/>
                  <a:pt x="12445" y="1907"/>
                  <a:pt x="11342" y="804"/>
                </a:cubicBezTo>
                <a:cubicBezTo>
                  <a:pt x="10791" y="268"/>
                  <a:pt x="10082" y="0"/>
                  <a:pt x="93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6" name="Google Shape;346;p38"/>
          <p:cNvGrpSpPr/>
          <p:nvPr/>
        </p:nvGrpSpPr>
        <p:grpSpPr>
          <a:xfrm>
            <a:off x="5714180" y="3158241"/>
            <a:ext cx="351940" cy="349133"/>
            <a:chOff x="1672375" y="3982600"/>
            <a:chExt cx="297750" cy="295375"/>
          </a:xfrm>
        </p:grpSpPr>
        <p:sp>
          <p:nvSpPr>
            <p:cNvPr id="347" name="Google Shape;347;p38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0" name="Google Shape;350;p38"/>
          <p:cNvGrpSpPr/>
          <p:nvPr/>
        </p:nvGrpSpPr>
        <p:grpSpPr>
          <a:xfrm>
            <a:off x="5712317" y="1388846"/>
            <a:ext cx="355664" cy="349133"/>
            <a:chOff x="5716825" y="3235950"/>
            <a:chExt cx="300900" cy="295375"/>
          </a:xfrm>
        </p:grpSpPr>
        <p:sp>
          <p:nvSpPr>
            <p:cNvPr id="351" name="Google Shape;351;p38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674718" y="1478183"/>
            <a:ext cx="1046587" cy="1046520"/>
            <a:chOff x="5947800" y="2172050"/>
            <a:chExt cx="1469100" cy="1468800"/>
          </a:xfrm>
        </p:grpSpPr>
        <p:sp>
          <p:nvSpPr>
            <p:cNvPr id="356" name="Google Shape;356;p38"/>
            <p:cNvSpPr/>
            <p:nvPr/>
          </p:nvSpPr>
          <p:spPr>
            <a:xfrm>
              <a:off x="5947800" y="2172050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6042012" y="2266244"/>
              <a:ext cx="1280700" cy="1280700"/>
            </a:xfrm>
            <a:prstGeom prst="ellipse">
              <a:avLst/>
            </a:prstGeom>
            <a:solidFill>
              <a:schemeClr val="accent1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58" name="Google Shape;358;p38"/>
            <p:cNvPicPr preferRelativeResize="0"/>
            <p:nvPr/>
          </p:nvPicPr>
          <p:blipFill rotWithShape="1">
            <a:blip r:embed="rId1"/>
            <a:srcRect l="13903" t="13114" r="13910" b="13122"/>
            <a:stretch>
              <a:fillRect/>
            </a:stretch>
          </p:blipFill>
          <p:spPr>
            <a:xfrm>
              <a:off x="5999300" y="2208600"/>
              <a:ext cx="1366053" cy="1395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p38"/>
          <p:cNvGrpSpPr/>
          <p:nvPr/>
        </p:nvGrpSpPr>
        <p:grpSpPr>
          <a:xfrm>
            <a:off x="8591965" y="3548317"/>
            <a:ext cx="1255640" cy="1255383"/>
            <a:chOff x="2224700" y="2238525"/>
            <a:chExt cx="1469100" cy="1468800"/>
          </a:xfrm>
        </p:grpSpPr>
        <p:sp>
          <p:nvSpPr>
            <p:cNvPr id="360" name="Google Shape;360;p38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62" name="Google Shape;362;p38"/>
            <p:cNvPicPr preferRelativeResize="0"/>
            <p:nvPr/>
          </p:nvPicPr>
          <p:blipFill rotWithShape="1">
            <a:blip r:embed="rId2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38"/>
          <p:cNvGrpSpPr/>
          <p:nvPr/>
        </p:nvGrpSpPr>
        <p:grpSpPr>
          <a:xfrm>
            <a:off x="-364958" y="2126172"/>
            <a:ext cx="1972120" cy="1971717"/>
            <a:chOff x="401100" y="1481087"/>
            <a:chExt cx="1469100" cy="1468800"/>
          </a:xfrm>
        </p:grpSpPr>
        <p:sp>
          <p:nvSpPr>
            <p:cNvPr id="364" name="Google Shape;364;p38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66" name="Google Shape;366;p38"/>
            <p:cNvPicPr preferRelativeResize="0"/>
            <p:nvPr/>
          </p:nvPicPr>
          <p:blipFill rotWithShape="1">
            <a:blip r:embed="rId3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SHARE</a:t>
            </a:r>
            <a:endParaRPr lang="en-GB"/>
          </a:p>
        </p:txBody>
      </p:sp>
      <p:sp>
        <p:nvSpPr>
          <p:cNvPr id="373" name="Google Shape;373;p39"/>
          <p:cNvSpPr txBox="1"/>
          <p:nvPr/>
        </p:nvSpPr>
        <p:spPr>
          <a:xfrm>
            <a:off x="1361383" y="1296000"/>
            <a:ext cx="205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ui design 	</a:t>
            </a:r>
            <a:endParaRPr lang="en-US" altLang="en-GB" sz="1800">
              <a:solidFill>
                <a:srgbClr val="FFFFFF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1361372" y="2451500"/>
            <a:ext cx="205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ux design</a:t>
            </a:r>
            <a:endParaRPr lang="en-US" altLang="en-GB" sz="1800">
              <a:solidFill>
                <a:srgbClr val="FFFFFF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1361372" y="3607000"/>
            <a:ext cx="205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web dev </a:t>
            </a:r>
            <a:endParaRPr lang="en-US" altLang="en-GB" sz="1800">
              <a:solidFill>
                <a:srgbClr val="FFFFFF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grpSp>
        <p:nvGrpSpPr>
          <p:cNvPr id="379" name="Google Shape;379;p39"/>
          <p:cNvGrpSpPr/>
          <p:nvPr/>
        </p:nvGrpSpPr>
        <p:grpSpPr>
          <a:xfrm>
            <a:off x="1105475" y="1363188"/>
            <a:ext cx="222600" cy="222600"/>
            <a:chOff x="398550" y="1428188"/>
            <a:chExt cx="222600" cy="222600"/>
          </a:xfrm>
        </p:grpSpPr>
        <p:sp>
          <p:nvSpPr>
            <p:cNvPr id="380" name="Google Shape;380;p39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1105475" y="2518688"/>
            <a:ext cx="222600" cy="222600"/>
            <a:chOff x="398550" y="1428188"/>
            <a:chExt cx="222600" cy="222600"/>
          </a:xfrm>
        </p:grpSpPr>
        <p:sp>
          <p:nvSpPr>
            <p:cNvPr id="383" name="Google Shape;383;p39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1105475" y="3674188"/>
            <a:ext cx="222600" cy="222600"/>
            <a:chOff x="398550" y="1428188"/>
            <a:chExt cx="222600" cy="222600"/>
          </a:xfrm>
        </p:grpSpPr>
        <p:sp>
          <p:nvSpPr>
            <p:cNvPr id="386" name="Google Shape;386;p39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398550" y="1428188"/>
              <a:ext cx="222600" cy="222600"/>
            </a:xfrm>
            <a:prstGeom prst="ellipse">
              <a:avLst/>
            </a:prstGeom>
            <a:solidFill>
              <a:srgbClr val="CC7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88" name="Google Shape;388;p39" title="Points scored">
            <a:hlinkClick r:id="rId1"/>
          </p:cNvPr>
          <p:cNvPicPr preferRelativeResize="0"/>
          <p:nvPr/>
        </p:nvPicPr>
        <p:blipFill rotWithShape="1">
          <a:blip r:embed="rId2"/>
          <a:srcRect b="4770"/>
          <a:stretch>
            <a:fillRect/>
          </a:stretch>
        </p:blipFill>
        <p:spPr>
          <a:xfrm>
            <a:off x="3961275" y="1296000"/>
            <a:ext cx="4276800" cy="25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/>
        </p:nvSpPr>
        <p:spPr>
          <a:xfrm>
            <a:off x="4554500" y="3789175"/>
            <a:ext cx="6579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2019</a:t>
            </a:r>
            <a:endParaRPr sz="900">
              <a:solidFill>
                <a:srgbClr val="FFFFFF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7193850" y="3789175"/>
            <a:ext cx="6579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2022</a:t>
            </a:r>
            <a:endParaRPr sz="900">
              <a:solidFill>
                <a:srgbClr val="FFFFFF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6314067" y="3789175"/>
            <a:ext cx="6579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2021</a:t>
            </a:r>
            <a:endParaRPr sz="900">
              <a:solidFill>
                <a:srgbClr val="FFFFFF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5434283" y="3789175"/>
            <a:ext cx="6579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2020</a:t>
            </a:r>
            <a:endParaRPr sz="900">
              <a:solidFill>
                <a:srgbClr val="FFFFFF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  <p:grpSp>
        <p:nvGrpSpPr>
          <p:cNvPr id="393" name="Google Shape;393;p39"/>
          <p:cNvGrpSpPr/>
          <p:nvPr/>
        </p:nvGrpSpPr>
        <p:grpSpPr>
          <a:xfrm>
            <a:off x="7461700" y="-194908"/>
            <a:ext cx="1469100" cy="1468800"/>
            <a:chOff x="401100" y="1481087"/>
            <a:chExt cx="1469100" cy="1468800"/>
          </a:xfrm>
        </p:grpSpPr>
        <p:sp>
          <p:nvSpPr>
            <p:cNvPr id="394" name="Google Shape;394;p39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96" name="Google Shape;396;p39"/>
            <p:cNvPicPr preferRelativeResize="0"/>
            <p:nvPr/>
          </p:nvPicPr>
          <p:blipFill rotWithShape="1">
            <a:blip r:embed="rId3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5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0"/>
          <p:cNvGrpSpPr/>
          <p:nvPr/>
        </p:nvGrpSpPr>
        <p:grpSpPr>
          <a:xfrm>
            <a:off x="386428" y="3283550"/>
            <a:ext cx="2028386" cy="2027972"/>
            <a:chOff x="401100" y="1481087"/>
            <a:chExt cx="1469100" cy="1468800"/>
          </a:xfrm>
        </p:grpSpPr>
        <p:sp>
          <p:nvSpPr>
            <p:cNvPr id="402" name="Google Shape;402;p40"/>
            <p:cNvSpPr/>
            <p:nvPr/>
          </p:nvSpPr>
          <p:spPr>
            <a:xfrm>
              <a:off x="401100" y="1481087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495312" y="1575281"/>
              <a:ext cx="1280700" cy="12807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04" name="Google Shape;404;p40"/>
            <p:cNvPicPr preferRelativeResize="0"/>
            <p:nvPr/>
          </p:nvPicPr>
          <p:blipFill rotWithShape="1">
            <a:blip r:embed="rId1"/>
            <a:srcRect l="38700" t="38360" r="38698" b="38363"/>
            <a:stretch>
              <a:fillRect/>
            </a:stretch>
          </p:blipFill>
          <p:spPr>
            <a:xfrm>
              <a:off x="452625" y="1517663"/>
              <a:ext cx="1366052" cy="13959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40"/>
          <p:cNvSpPr txBox="1"/>
          <p:nvPr>
            <p:ph type="title"/>
          </p:nvPr>
        </p:nvSpPr>
        <p:spPr>
          <a:xfrm>
            <a:off x="4473025" y="1309248"/>
            <a:ext cx="3721200" cy="17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PICTURE ALWAYS </a:t>
            </a:r>
            <a:r>
              <a:rPr lang="en-GB"/>
              <a:t>REINFORCES THE</a:t>
            </a:r>
            <a:r>
              <a:rPr lang="en-GB"/>
              <a:t> CONCEPT</a:t>
            </a:r>
            <a:endParaRPr lang="en-GB"/>
          </a:p>
        </p:txBody>
      </p:sp>
      <p:pic>
        <p:nvPicPr>
          <p:cNvPr id="407" name="Google Shape;407;p40"/>
          <p:cNvPicPr preferRelativeResize="0"/>
          <p:nvPr/>
        </p:nvPicPr>
        <p:blipFill rotWithShape="1">
          <a:blip r:embed="rId2"/>
          <a:srcRect l="42949" t="15195" r="6794" b="9802"/>
          <a:stretch>
            <a:fillRect/>
          </a:stretch>
        </p:blipFill>
        <p:spPr>
          <a:xfrm>
            <a:off x="882325" y="1061475"/>
            <a:ext cx="3092400" cy="30765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08" name="Google Shape;408;p40"/>
          <p:cNvGrpSpPr/>
          <p:nvPr/>
        </p:nvGrpSpPr>
        <p:grpSpPr>
          <a:xfrm>
            <a:off x="455329" y="382046"/>
            <a:ext cx="1417241" cy="1416804"/>
            <a:chOff x="2224700" y="2238525"/>
            <a:chExt cx="1469100" cy="1468800"/>
          </a:xfrm>
        </p:grpSpPr>
        <p:sp>
          <p:nvSpPr>
            <p:cNvPr id="409" name="Google Shape;409;p40"/>
            <p:cNvSpPr/>
            <p:nvPr/>
          </p:nvSpPr>
          <p:spPr>
            <a:xfrm>
              <a:off x="2224700" y="2238525"/>
              <a:ext cx="1469100" cy="1468800"/>
            </a:xfrm>
            <a:prstGeom prst="ellipse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318912" y="2332719"/>
              <a:ext cx="1280700" cy="1280700"/>
            </a:xfrm>
            <a:prstGeom prst="ellipse">
              <a:avLst/>
            </a:pr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11" name="Google Shape;411;p40"/>
            <p:cNvPicPr preferRelativeResize="0"/>
            <p:nvPr/>
          </p:nvPicPr>
          <p:blipFill rotWithShape="1">
            <a:blip r:embed="rId3"/>
            <a:srcRect l="23920" t="10037" r="23920" b="10045"/>
            <a:stretch>
              <a:fillRect/>
            </a:stretch>
          </p:blipFill>
          <p:spPr>
            <a:xfrm>
              <a:off x="2276200" y="2275075"/>
              <a:ext cx="1366052" cy="139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 Visual Effect Stickers MK Campaign by Slidesgo">
  <a:themeElements>
    <a:clrScheme name="Simple Light">
      <a:dk1>
        <a:srgbClr val="FFFFFF"/>
      </a:dk1>
      <a:lt1>
        <a:srgbClr val="000000"/>
      </a:lt1>
      <a:dk2>
        <a:srgbClr val="F54444"/>
      </a:dk2>
      <a:lt2>
        <a:srgbClr val="4A86E8"/>
      </a:lt2>
      <a:accent1>
        <a:srgbClr val="55E455"/>
      </a:accent1>
      <a:accent2>
        <a:srgbClr val="CC70EC"/>
      </a:accent2>
      <a:accent3>
        <a:srgbClr val="FAD15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Presentation</Application>
  <PresentationFormat/>
  <Paragraphs>165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Arial</vt:lpstr>
      <vt:lpstr>Krona One</vt:lpstr>
      <vt:lpstr>Mukta</vt:lpstr>
      <vt:lpstr>Proxima Nova Semibold</vt:lpstr>
      <vt:lpstr>Proxima Nova</vt:lpstr>
      <vt:lpstr>Raleway</vt:lpstr>
      <vt:lpstr>Microsoft YaHei</vt:lpstr>
      <vt:lpstr>Arial Unicode MS</vt:lpstr>
      <vt:lpstr>Calibri</vt:lpstr>
      <vt:lpstr>Amatic SC</vt:lpstr>
      <vt:lpstr>Roboto Medium</vt:lpstr>
      <vt:lpstr>Geometric Visual Effect Stickers MK Campaign by Slidesgo</vt:lpstr>
      <vt:lpstr>GEOMETRIC VISUAL EFFECT STICKERS  MK CAMPAIGN</vt:lpstr>
      <vt:lpstr>06</vt:lpstr>
      <vt:lpstr>01</vt:lpstr>
      <vt:lpstr>OUR COMPANY</vt:lpstr>
      <vt:lpstr>ABOUT THE PRODUCT</vt:lpstr>
      <vt:lpstr>OUT GOALS</vt:lpstr>
      <vt:lpstr>WHATS SETS US APART?</vt:lpstr>
      <vt:lpstr>MARKET SHARE</vt:lpstr>
      <vt:lpstr>A PICTURE ALWAYS REINFORCES THE CONCEPT</vt:lpstr>
      <vt:lpstr>845,124</vt:lpstr>
      <vt:lpstr>CORE CUSTOMER AUDIENCE</vt:lpstr>
      <vt:lpstr>DISTRIBUTION CHANNEL</vt:lpstr>
      <vt:lpstr>OUR TEAM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Geometrical UI/ UX design business  CAMPAIGN</dc:title>
  <dc:creator/>
  <cp:lastModifiedBy>tafar</cp:lastModifiedBy>
  <cp:revision>1</cp:revision>
  <dcterms:created xsi:type="dcterms:W3CDTF">2024-06-13T05:56:34Z</dcterms:created>
  <dcterms:modified xsi:type="dcterms:W3CDTF">2024-06-13T05:56:34Z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0FDD55C3AFC3435AA92BCEC3DDB7EAC7_12</vt:lpwstr>
  </property>
  <property fmtid="{D5CDD505-2E9C-101B-9397-08002B2CF9AE}" pid="3" name="KSOProductBuildVer">
    <vt:lpwstr>1033-12.2.0.17119</vt:lpwstr>
  </property>
</Properties>
</file>