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1" r:id="rId4"/>
    <p:sldId id="262" r:id="rId5"/>
    <p:sldId id="272" r:id="rId6"/>
    <p:sldId id="269" r:id="rId7"/>
    <p:sldId id="285" r:id="rId8"/>
    <p:sldId id="280" r:id="rId9"/>
    <p:sldId id="282" r:id="rId10"/>
    <p:sldId id="286" r:id="rId11"/>
    <p:sldId id="270" r:id="rId12"/>
    <p:sldId id="288" r:id="rId13"/>
    <p:sldId id="287" r:id="rId14"/>
    <p:sldId id="265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330816"/>
        <c:axId val="131332352"/>
      </c:barChart>
      <c:catAx>
        <c:axId val="1313308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31332352"/>
        <c:crosses val="autoZero"/>
        <c:auto val="1"/>
        <c:lblAlgn val="ctr"/>
        <c:lblOffset val="100"/>
        <c:noMultiLvlLbl val="0"/>
      </c:catAx>
      <c:valAx>
        <c:axId val="131332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313308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88E0-B14A-4FF2-8D69-8AF49539E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80B0C-B9AD-4D2A-A159-4746664AD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324A6-ED4B-42E1-8D56-346F89DB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5BFE-A18F-44CA-83B6-EAD7AE570B9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2C6B5-499C-4434-AC53-35B98994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33C63-A86E-4112-8E69-E11ACC9E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4696-8879-4DC0-A2E1-EFA71EFD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7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1D8F-3A26-4CB5-B0D4-0C492F54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2EC0F-4CFC-4CF1-A00E-A24064440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E1B83-EEFF-4BC5-838B-A4697441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5BFE-A18F-44CA-83B6-EAD7AE570B9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830F8-E86F-4922-A32F-A3C7AE7A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FFE90-EBD0-441F-91B0-B577D7C9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4696-8879-4DC0-A2E1-EFA71EFD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3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A7991-2EE7-4978-99D5-09B72C4B7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59C38-333B-4C3D-8F96-4E1511786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CEFDD-8253-4672-8E05-88D508AE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5BFE-A18F-44CA-83B6-EAD7AE570B9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7A3E-0D4E-4730-971E-9DCDA9E5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300E8-3BDA-4CF7-8A5B-1C88F951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4696-8879-4DC0-A2E1-EFA71EFD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12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4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B20D-F2CE-4883-B62D-133F7173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947BF-F4B5-43BD-AD1F-EA4ADB76C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207AA-1FA9-49C5-AD83-F93821ED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5BFE-A18F-44CA-83B6-EAD7AE570B9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0634-2982-4BBF-A41B-DA768754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60744-1D8D-494A-80B7-0A9C0B14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4696-8879-4DC0-A2E1-EFA71EFD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4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A219-CB4B-437A-96AE-B1B2259D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D2A38-72BA-4DE5-9069-C96A53BA6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6C407-547E-4C46-879D-DD17D841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5BFE-A18F-44CA-83B6-EAD7AE570B9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BF99-ECED-4018-9DA9-FE8CDB51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D4430-D4D2-427A-9696-987D137A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4696-8879-4DC0-A2E1-EFA71EFD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6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CA46-6B83-402F-8AAE-649B3D0B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A5F9-E0D0-4DF1-81CE-9D7B2B892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660BD-1803-4030-9648-08EE197E7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09B42-8723-484F-BED5-A29426E4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5BFE-A18F-44CA-83B6-EAD7AE570B9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8B7F6-FACC-41D6-87A3-92474628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F1234-82CD-47A7-A7F1-D60B85E9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4696-8879-4DC0-A2E1-EFA71EFD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2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74FD-E202-4D3B-9893-80923D6D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A9645-6136-4AF9-AFEA-E68528BF2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81140-DE18-49DB-8B9D-3524759DB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066AF-0AA2-4FEE-AA56-329CCC806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1E3E1-FA63-488F-A0C7-4E3B4970C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D7517-1330-4415-A122-0724157B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5BFE-A18F-44CA-83B6-EAD7AE570B9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19FA7-E359-4EB5-814E-4F2BDC3B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252EF-313C-431C-B484-9AA9A861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4696-8879-4DC0-A2E1-EFA71EFD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4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57A0-72AE-46FC-8C97-E8D5E1FD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393EC-77A1-4B0C-9889-3C7F8F90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5BFE-A18F-44CA-83B6-EAD7AE570B9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BF85A-2199-4CD8-BFB7-3AAC57E9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FF8AE-F3A1-4527-AABE-A0C44C99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4696-8879-4DC0-A2E1-EFA71EFD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1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227ED-1742-4464-A230-6B86BFF5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5BFE-A18F-44CA-83B6-EAD7AE570B9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1DB1B-4069-40A8-9B95-9786589A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38E7B-1B85-4191-AC64-5D8AD706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4696-8879-4DC0-A2E1-EFA71EFD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1BF8-F0FB-4784-87BC-7358FAC8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79142-B602-43AB-9C97-D90B6441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D7148-BB31-4D5E-A79B-0F5D3216D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25853-4A2A-4153-BBE0-EED3E3FC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5BFE-A18F-44CA-83B6-EAD7AE570B9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B3E92-0D53-4D11-8F80-E6FC9125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79436-C085-47EE-9483-46C8F8EE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4696-8879-4DC0-A2E1-EFA71EFD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0D02-8B7F-4660-9F35-5B0F1E5D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B85C8-F24A-45ED-94F9-06445DCD9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C72D9-46D1-416C-9281-8ABA61CB8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6B6E9-7FB6-4B2D-8B5D-2E28CBD9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5BFE-A18F-44CA-83B6-EAD7AE570B9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833EB-E620-4DC2-8431-FDABC042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96D5D-D65F-46A9-9D5C-2779A394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4696-8879-4DC0-A2E1-EFA71EFD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2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EABAE-9874-4806-BEA3-ACF99C3F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AC076-4275-45E5-949D-FEC27FA33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5D537-A100-4581-A6E9-4C79DEC0C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A5BFE-A18F-44CA-83B6-EAD7AE570B9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3A98B-3E85-49DB-BFB9-27829D18E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D829-CAF7-492B-9E71-F23F96B3B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14696-8879-4DC0-A2E1-EFA71EFD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0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orldpopulationreview.com/states/" TargetMode="External"/><Relationship Id="rId2" Type="http://schemas.openxmlformats.org/officeDocument/2006/relationships/hyperlink" Target="https://www.census.gov/data/developers/data-sets/as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atchdog.org/pennsylvania/study-finds-that-pennsylvania-struggles-compared-to-other-states-in/article_a281a5cc-8900-11e8-b3c5-bb91b6eeb45c.html" TargetMode="External"/><Relationship Id="rId5" Type="http://schemas.openxmlformats.org/officeDocument/2006/relationships/hyperlink" Target="http://www.netstate.com/economy/ak_economy.htm" TargetMode="External"/><Relationship Id="rId4" Type="http://schemas.openxmlformats.org/officeDocument/2006/relationships/hyperlink" Target="http://stateofworkingamerica.org/great-recession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F295-2E65-4200-81D7-A5167707D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148" y="895738"/>
            <a:ext cx="10400522" cy="310139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AN OUTLOOK ON ECONOMIC INDICATORS IN THE UNITED STATES</a:t>
            </a:r>
            <a:br>
              <a:rPr lang="en-US" b="1" dirty="0">
                <a:solidFill>
                  <a:schemeClr val="accent1"/>
                </a:solidFill>
                <a:latin typeface="+mn-lt"/>
              </a:rPr>
            </a:br>
            <a:r>
              <a:rPr lang="en-US" b="1" dirty="0">
                <a:solidFill>
                  <a:schemeClr val="accent1"/>
                </a:solidFill>
                <a:latin typeface="+mn-lt"/>
              </a:rPr>
              <a:t>A Case Study of years 2007 &amp; 2012</a:t>
            </a:r>
          </a:p>
        </p:txBody>
      </p:sp>
    </p:spTree>
    <p:extLst>
      <p:ext uri="{BB962C8B-B14F-4D97-AF65-F5344CB8AC3E}">
        <p14:creationId xmlns:p14="http://schemas.microsoft.com/office/powerpoint/2010/main" val="209133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207B4B-A0A8-4B1D-A7F0-256766829573}"/>
              </a:ext>
            </a:extLst>
          </p:cNvPr>
          <p:cNvSpPr txBox="1"/>
          <p:nvPr/>
        </p:nvSpPr>
        <p:spPr>
          <a:xfrm>
            <a:off x="177281" y="155819"/>
            <a:ext cx="561703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Gender Equality yet?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F6D6D3-0073-40C8-832E-40F533CE6381}"/>
              </a:ext>
            </a:extLst>
          </p:cNvPr>
          <p:cNvSpPr txBox="1"/>
          <p:nvPr/>
        </p:nvSpPr>
        <p:spPr>
          <a:xfrm>
            <a:off x="9041364" y="1552489"/>
            <a:ext cx="3075991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Employees of Female owned firms earn roughly Ten Thousands dollars less than employees of Male owned firms across the Top ten states income averages sampled for 2012 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5F9555-5997-4F1D-89F4-9C6F132BADA0}"/>
              </a:ext>
            </a:extLst>
          </p:cNvPr>
          <p:cNvGrpSpPr/>
          <p:nvPr/>
        </p:nvGrpSpPr>
        <p:grpSpPr>
          <a:xfrm>
            <a:off x="9407274" y="204511"/>
            <a:ext cx="2050230" cy="1015663"/>
            <a:chOff x="9705854" y="980895"/>
            <a:chExt cx="2050230" cy="1015663"/>
          </a:xfrm>
        </p:grpSpPr>
        <p:sp>
          <p:nvSpPr>
            <p:cNvPr id="6" name="Round Same Side Corner Rectangle 8">
              <a:extLst>
                <a:ext uri="{FF2B5EF4-FFF2-40B4-BE49-F238E27FC236}">
                  <a16:creationId xmlns:a16="http://schemas.microsoft.com/office/drawing/2014/main" id="{7BCB6A12-6EEF-4EF5-AC5D-E506187A245C}"/>
                </a:ext>
              </a:extLst>
            </p:cNvPr>
            <p:cNvSpPr/>
            <p:nvPr/>
          </p:nvSpPr>
          <p:spPr>
            <a:xfrm>
              <a:off x="11232298" y="980895"/>
              <a:ext cx="523786" cy="93225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 Same Side Corner Rectangle 20">
              <a:extLst>
                <a:ext uri="{FF2B5EF4-FFF2-40B4-BE49-F238E27FC236}">
                  <a16:creationId xmlns:a16="http://schemas.microsoft.com/office/drawing/2014/main" id="{7B088294-0D22-4192-8ACA-DAB002597AB9}"/>
                </a:ext>
              </a:extLst>
            </p:cNvPr>
            <p:cNvSpPr/>
            <p:nvPr/>
          </p:nvSpPr>
          <p:spPr>
            <a:xfrm rot="10800000">
              <a:off x="9705854" y="981983"/>
              <a:ext cx="652666" cy="940862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B57706-C248-4C5C-A1E3-86C551588A35}"/>
                </a:ext>
              </a:extLst>
            </p:cNvPr>
            <p:cNvSpPr txBox="1"/>
            <p:nvPr/>
          </p:nvSpPr>
          <p:spPr>
            <a:xfrm>
              <a:off x="10511517" y="980895"/>
              <a:ext cx="56778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accent1"/>
                  </a:solidFill>
                </a:rPr>
                <a:t>=</a:t>
              </a:r>
            </a:p>
          </p:txBody>
        </p:sp>
      </p:grp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91546C-E698-4691-AEA8-E347489AA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2" t="6938" r="7824" b="5306"/>
          <a:stretch/>
        </p:blipFill>
        <p:spPr>
          <a:xfrm>
            <a:off x="157057" y="981635"/>
            <a:ext cx="8805955" cy="54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3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CF956E-19BF-4D13-B966-EA3857DF2335}"/>
              </a:ext>
            </a:extLst>
          </p:cNvPr>
          <p:cNvSpPr txBox="1"/>
          <p:nvPr/>
        </p:nvSpPr>
        <p:spPr>
          <a:xfrm>
            <a:off x="8736492" y="4370484"/>
            <a:ext cx="136815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9E1C7-4F01-45C5-BCB6-47E0CA16CF6B}"/>
              </a:ext>
            </a:extLst>
          </p:cNvPr>
          <p:cNvSpPr txBox="1"/>
          <p:nvPr/>
        </p:nvSpPr>
        <p:spPr>
          <a:xfrm>
            <a:off x="774647" y="121816"/>
            <a:ext cx="1064270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What products and services are being sold?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61842F-F1BB-4285-9560-65F0E509A022}"/>
              </a:ext>
            </a:extLst>
          </p:cNvPr>
          <p:cNvGrpSpPr/>
          <p:nvPr/>
        </p:nvGrpSpPr>
        <p:grpSpPr>
          <a:xfrm>
            <a:off x="630114" y="1026561"/>
            <a:ext cx="11473903" cy="5552388"/>
            <a:chOff x="630114" y="1026561"/>
            <a:chExt cx="11473903" cy="555238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C6CF201-F752-4A47-8B78-408063AC90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27" r="7529" b="4509"/>
            <a:stretch/>
          </p:blipFill>
          <p:spPr>
            <a:xfrm>
              <a:off x="1875932" y="1026561"/>
              <a:ext cx="10228085" cy="555238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5544B2-7722-42C0-89A2-08A172EB3AB6}"/>
                </a:ext>
              </a:extLst>
            </p:cNvPr>
            <p:cNvSpPr txBox="1"/>
            <p:nvPr/>
          </p:nvSpPr>
          <p:spPr>
            <a:xfrm>
              <a:off x="1875932" y="1519003"/>
              <a:ext cx="136843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CCCBA0-57AE-4873-9FB2-CC6DD01404D7}"/>
                </a:ext>
              </a:extLst>
            </p:cNvPr>
            <p:cNvSpPr txBox="1"/>
            <p:nvPr/>
          </p:nvSpPr>
          <p:spPr>
            <a:xfrm>
              <a:off x="1875932" y="5569401"/>
              <a:ext cx="136843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Professional and Technical Services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FFED1A-5823-4F64-8402-63101C4EFCA0}"/>
                </a:ext>
              </a:extLst>
            </p:cNvPr>
            <p:cNvSpPr txBox="1"/>
            <p:nvPr/>
          </p:nvSpPr>
          <p:spPr>
            <a:xfrm>
              <a:off x="1875932" y="5292402"/>
              <a:ext cx="136843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Real estate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6E7C99-8520-4AF3-8902-457996FA9313}"/>
                </a:ext>
              </a:extLst>
            </p:cNvPr>
            <p:cNvSpPr txBox="1"/>
            <p:nvPr/>
          </p:nvSpPr>
          <p:spPr>
            <a:xfrm>
              <a:off x="940945" y="4961543"/>
              <a:ext cx="230341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Health care &amp; Social assistance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C89525-4C5B-43EF-8F50-7FCA69CAAB41}"/>
                </a:ext>
              </a:extLst>
            </p:cNvPr>
            <p:cNvSpPr txBox="1"/>
            <p:nvPr/>
          </p:nvSpPr>
          <p:spPr>
            <a:xfrm>
              <a:off x="630114" y="3834739"/>
              <a:ext cx="26142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Arts, entertainment and recreation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4142DA2-A88F-45A7-8166-6A8EC8D7AC56}"/>
                </a:ext>
              </a:extLst>
            </p:cNvPr>
            <p:cNvSpPr txBox="1"/>
            <p:nvPr/>
          </p:nvSpPr>
          <p:spPr>
            <a:xfrm>
              <a:off x="639148" y="3294179"/>
              <a:ext cx="26142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Accommodation and food services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D1F577-4FDA-497E-B8AC-D5C1AB6E498D}"/>
                </a:ext>
              </a:extLst>
            </p:cNvPr>
            <p:cNvSpPr txBox="1"/>
            <p:nvPr/>
          </p:nvSpPr>
          <p:spPr>
            <a:xfrm>
              <a:off x="630114" y="2120039"/>
              <a:ext cx="26142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Mining, quarrying and oil and gas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6412583-8597-4776-B6B8-464CE99E16C4}"/>
              </a:ext>
            </a:extLst>
          </p:cNvPr>
          <p:cNvGrpSpPr/>
          <p:nvPr/>
        </p:nvGrpSpPr>
        <p:grpSpPr>
          <a:xfrm>
            <a:off x="198112" y="3118437"/>
            <a:ext cx="11626332" cy="905481"/>
            <a:chOff x="172945" y="2485916"/>
            <a:chExt cx="11626332" cy="90548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D56A33-E1DD-469A-941A-DBC959A54C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945" y="2879749"/>
              <a:ext cx="11626332" cy="28937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E28951-6C1E-4D7C-933E-D90247C864DC}"/>
                </a:ext>
              </a:extLst>
            </p:cNvPr>
            <p:cNvSpPr txBox="1"/>
            <p:nvPr/>
          </p:nvSpPr>
          <p:spPr>
            <a:xfrm>
              <a:off x="7499533" y="2485916"/>
              <a:ext cx="3842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Less than 100,000 firms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9D7F38B-6678-4E07-8EBB-6B1656996B33}"/>
                </a:ext>
              </a:extLst>
            </p:cNvPr>
            <p:cNvSpPr txBox="1"/>
            <p:nvPr/>
          </p:nvSpPr>
          <p:spPr>
            <a:xfrm>
              <a:off x="7499533" y="3022065"/>
              <a:ext cx="3842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More than 100,000 firms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07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A2F2084-6643-4A12-9326-5AD16AE9F7A0}"/>
              </a:ext>
            </a:extLst>
          </p:cNvPr>
          <p:cNvGrpSpPr/>
          <p:nvPr/>
        </p:nvGrpSpPr>
        <p:grpSpPr>
          <a:xfrm rot="10800000">
            <a:off x="2019209" y="64556"/>
            <a:ext cx="7659113" cy="4285105"/>
            <a:chOff x="2237906" y="2018127"/>
            <a:chExt cx="7659113" cy="428510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48DF341-B017-4D6F-857B-6AF0BC7A83F2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237906" y="2018127"/>
              <a:ext cx="3284580" cy="2757904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593971-7A10-442F-93B8-5B78B3CC1F7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382726" y="3827662"/>
              <a:ext cx="2738255" cy="1256900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C40B991-CE2C-4924-B598-B5F7632C5AD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096004" y="2137832"/>
              <a:ext cx="2973143" cy="3004738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53562E3-69CC-4A42-AF0C-2DD280A95D3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036780" y="3739744"/>
              <a:ext cx="2860239" cy="1333670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F91C5E2-1B7F-4D16-B77E-676A1337B229}"/>
                </a:ext>
              </a:extLst>
            </p:cNvPr>
            <p:cNvSpPr/>
            <p:nvPr/>
          </p:nvSpPr>
          <p:spPr>
            <a:xfrm rot="10800000">
              <a:off x="3060232" y="4494190"/>
              <a:ext cx="6008915" cy="180904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  <a:cs typeface="Arial" pitchFamily="34" charset="0"/>
                </a:rPr>
                <a:t>DISCUSSION</a:t>
              </a:r>
            </a:p>
            <a:p>
              <a:pPr algn="ctr"/>
              <a:r>
                <a:rPr lang="en-US" altLang="ko-KR" sz="3600" b="1" dirty="0">
                  <a:solidFill>
                    <a:schemeClr val="tx1"/>
                  </a:solidFill>
                  <a:cs typeface="Arial" pitchFamily="34" charset="0"/>
                </a:rPr>
                <a:t>and</a:t>
              </a:r>
            </a:p>
            <a:p>
              <a:pPr algn="ctr"/>
              <a:r>
                <a:rPr lang="en-US" altLang="ko-KR" sz="3600" b="1" dirty="0">
                  <a:solidFill>
                    <a:schemeClr val="tx1"/>
                  </a:solidFill>
                  <a:cs typeface="Arial" pitchFamily="34" charset="0"/>
                </a:rPr>
                <a:t>CONCLUSION</a:t>
              </a:r>
              <a:endParaRPr lang="ko-KR" altLang="en-US" sz="3600" b="1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4" name="Text Placeholder 12">
              <a:extLst>
                <a:ext uri="{FF2B5EF4-FFF2-40B4-BE49-F238E27FC236}">
                  <a16:creationId xmlns:a16="http://schemas.microsoft.com/office/drawing/2014/main" id="{1F6841EC-C0BE-43F6-884C-BCCC8BD7AE88}"/>
                </a:ext>
              </a:extLst>
            </p:cNvPr>
            <p:cNvSpPr txBox="1">
              <a:spLocks/>
            </p:cNvSpPr>
            <p:nvPr/>
          </p:nvSpPr>
          <p:spPr>
            <a:xfrm rot="10800000">
              <a:off x="5405647" y="4552301"/>
              <a:ext cx="1318083" cy="7656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F691096-0374-46F3-A078-23E12AD112F5}"/>
              </a:ext>
            </a:extLst>
          </p:cNvPr>
          <p:cNvSpPr txBox="1"/>
          <p:nvPr/>
        </p:nvSpPr>
        <p:spPr>
          <a:xfrm>
            <a:off x="36193" y="1543038"/>
            <a:ext cx="2668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There was growth after the 2008 recession and increase in revenue leading a strong economy.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218D17-2037-47D2-B87C-F0E3136572D1}"/>
              </a:ext>
            </a:extLst>
          </p:cNvPr>
          <p:cNvSpPr/>
          <p:nvPr/>
        </p:nvSpPr>
        <p:spPr>
          <a:xfrm>
            <a:off x="140835" y="4229956"/>
            <a:ext cx="38899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 ten states with the highest number of firms make up about 54% of total US population, which made for a good representation of the whole population of the United States.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C2846F-0B9D-40CC-B518-B92A615F1B1D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5851539" y="1873598"/>
            <a:ext cx="0" cy="152769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51D852C-8C62-4CF0-8665-1E398145A299}"/>
              </a:ext>
            </a:extLst>
          </p:cNvPr>
          <p:cNvSpPr/>
          <p:nvPr/>
        </p:nvSpPr>
        <p:spPr>
          <a:xfrm>
            <a:off x="4350235" y="3401292"/>
            <a:ext cx="32845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California has the highest number of firms, but Texas continues to experience rapid growth in number of firms, average revenue and total revenue.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1928FA-7D8F-425D-BB04-E3A393BE5EE4}"/>
              </a:ext>
            </a:extLst>
          </p:cNvPr>
          <p:cNvSpPr/>
          <p:nvPr/>
        </p:nvSpPr>
        <p:spPr>
          <a:xfrm>
            <a:off x="7752067" y="4317875"/>
            <a:ext cx="4060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Some of the sector names in the study are quite vague and ambiguous, but the sector with the most entrepreneurs is the Professional, scientific and technical services.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E07554-A6CB-4D80-AD3B-12FD30C1F71B}"/>
              </a:ext>
            </a:extLst>
          </p:cNvPr>
          <p:cNvSpPr/>
          <p:nvPr/>
        </p:nvSpPr>
        <p:spPr>
          <a:xfrm>
            <a:off x="9533502" y="2189136"/>
            <a:ext cx="28688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Gender Inequality affects revenue generation and employee income.</a:t>
            </a:r>
          </a:p>
        </p:txBody>
      </p:sp>
    </p:spTree>
    <p:extLst>
      <p:ext uri="{BB962C8B-B14F-4D97-AF65-F5344CB8AC3E}">
        <p14:creationId xmlns:p14="http://schemas.microsoft.com/office/powerpoint/2010/main" val="172958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7E27E0-0127-4161-888B-BC1205E38796}"/>
              </a:ext>
            </a:extLst>
          </p:cNvPr>
          <p:cNvSpPr/>
          <p:nvPr/>
        </p:nvSpPr>
        <p:spPr>
          <a:xfrm>
            <a:off x="541175" y="503854"/>
            <a:ext cx="1029166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Further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Detailed research and analysis on how rules and regulations among other factors impact the growth of companies and the economy in general.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Revenue per sector and which sectors contribute to economic growth.</a:t>
            </a:r>
          </a:p>
        </p:txBody>
      </p:sp>
    </p:spTree>
    <p:extLst>
      <p:ext uri="{BB962C8B-B14F-4D97-AF65-F5344CB8AC3E}">
        <p14:creationId xmlns:p14="http://schemas.microsoft.com/office/powerpoint/2010/main" val="329175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4A48D4-91E6-4B0E-9CD0-B335FC0D2573}"/>
              </a:ext>
            </a:extLst>
          </p:cNvPr>
          <p:cNvSpPr txBox="1"/>
          <p:nvPr/>
        </p:nvSpPr>
        <p:spPr>
          <a:xfrm>
            <a:off x="0" y="195942"/>
            <a:ext cx="3778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58BC231E-905B-4996-96C8-DBE9A5FB5955}"/>
              </a:ext>
            </a:extLst>
          </p:cNvPr>
          <p:cNvSpPr/>
          <p:nvPr/>
        </p:nvSpPr>
        <p:spPr>
          <a:xfrm rot="5400000">
            <a:off x="1973424" y="41990"/>
            <a:ext cx="5094516" cy="777240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F99109-0861-432B-A808-E88EA7176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93" y="154427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https://www.census.gov/data/developers/data-sets/ase.html</a:t>
            </a:r>
            <a:endParaRPr lang="en-US" dirty="0"/>
          </a:p>
          <a:p>
            <a:r>
              <a:rPr lang="en-US" dirty="0">
                <a:hlinkClick r:id="rId3"/>
              </a:rPr>
              <a:t>http://worldpopulationreview.com/states/</a:t>
            </a:r>
            <a:endParaRPr lang="en-US" dirty="0"/>
          </a:p>
          <a:p>
            <a:r>
              <a:rPr lang="en-US" dirty="0">
                <a:hlinkClick r:id="rId4"/>
              </a:rPr>
              <a:t>http://stateofworkingamerica.org/great-recession/</a:t>
            </a:r>
            <a:endParaRPr lang="en-US" dirty="0"/>
          </a:p>
          <a:p>
            <a:r>
              <a:rPr lang="en-US" dirty="0">
                <a:hlinkClick r:id="rId5"/>
              </a:rPr>
              <a:t>http://www.netstate.com/economy/ak_economy.htm</a:t>
            </a:r>
            <a:endParaRPr lang="en-US" dirty="0"/>
          </a:p>
          <a:p>
            <a:r>
              <a:rPr lang="en-US" dirty="0">
                <a:hlinkClick r:id="rId6"/>
              </a:rPr>
              <a:t>https://www.watchdog.org/pennsylvania/study-finds-that-pennsylvania-struggles-compared-to-other-states-in/article_a281a5cc-8900-11e8-b3c5-bb91b6eeb45c.html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46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56670DA-F705-49FA-AACB-12B9DDF177E4}"/>
              </a:ext>
            </a:extLst>
          </p:cNvPr>
          <p:cNvSpPr/>
          <p:nvPr/>
        </p:nvSpPr>
        <p:spPr>
          <a:xfrm rot="21189387">
            <a:off x="3536398" y="3070297"/>
            <a:ext cx="5301251" cy="2964644"/>
          </a:xfrm>
          <a:custGeom>
            <a:avLst/>
            <a:gdLst>
              <a:gd name="connsiteX0" fmla="*/ 608249 w 5301251"/>
              <a:gd name="connsiteY0" fmla="*/ 0 h 2964644"/>
              <a:gd name="connsiteX1" fmla="*/ 4801690 w 5301251"/>
              <a:gd name="connsiteY1" fmla="*/ 503270 h 2964644"/>
              <a:gd name="connsiteX2" fmla="*/ 4793938 w 5301251"/>
              <a:gd name="connsiteY2" fmla="*/ 525860 h 2964644"/>
              <a:gd name="connsiteX3" fmla="*/ 4797713 w 5301251"/>
              <a:gd name="connsiteY3" fmla="*/ 613080 h 2964644"/>
              <a:gd name="connsiteX4" fmla="*/ 4874835 w 5301251"/>
              <a:gd name="connsiteY4" fmla="*/ 714944 h 2964644"/>
              <a:gd name="connsiteX5" fmla="*/ 5216802 w 5301251"/>
              <a:gd name="connsiteY5" fmla="*/ 915756 h 2964644"/>
              <a:gd name="connsiteX6" fmla="*/ 5291017 w 5301251"/>
              <a:gd name="connsiteY6" fmla="*/ 1088923 h 2964644"/>
              <a:gd name="connsiteX7" fmla="*/ 5288106 w 5301251"/>
              <a:gd name="connsiteY7" fmla="*/ 1106384 h 2964644"/>
              <a:gd name="connsiteX8" fmla="*/ 5082926 w 5301251"/>
              <a:gd name="connsiteY8" fmla="*/ 1253357 h 2964644"/>
              <a:gd name="connsiteX9" fmla="*/ 4724954 w 5301251"/>
              <a:gd name="connsiteY9" fmla="*/ 1208248 h 2964644"/>
              <a:gd name="connsiteX10" fmla="*/ 4544513 w 5301251"/>
              <a:gd name="connsiteY10" fmla="*/ 1301377 h 2964644"/>
              <a:gd name="connsiteX11" fmla="*/ 4541600 w 5301251"/>
              <a:gd name="connsiteY11" fmla="*/ 1516744 h 2964644"/>
              <a:gd name="connsiteX12" fmla="*/ 4772974 w 5301251"/>
              <a:gd name="connsiteY12" fmla="*/ 1822329 h 2964644"/>
              <a:gd name="connsiteX13" fmla="*/ 4772974 w 5301251"/>
              <a:gd name="connsiteY13" fmla="*/ 2021689 h 2964644"/>
              <a:gd name="connsiteX14" fmla="*/ 4764243 w 5301251"/>
              <a:gd name="connsiteY14" fmla="*/ 2031876 h 2964644"/>
              <a:gd name="connsiteX15" fmla="*/ 4513953 w 5301251"/>
              <a:gd name="connsiteY15" fmla="*/ 2081351 h 2964644"/>
              <a:gd name="connsiteX16" fmla="*/ 4204001 w 5301251"/>
              <a:gd name="connsiteY16" fmla="*/ 1906731 h 2964644"/>
              <a:gd name="connsiteX17" fmla="*/ 3991545 w 5301251"/>
              <a:gd name="connsiteY17" fmla="*/ 1937290 h 2964644"/>
              <a:gd name="connsiteX18" fmla="*/ 3923151 w 5301251"/>
              <a:gd name="connsiteY18" fmla="*/ 2129371 h 2964644"/>
              <a:gd name="connsiteX19" fmla="*/ 4023557 w 5301251"/>
              <a:gd name="connsiteY19" fmla="*/ 2516450 h 2964644"/>
              <a:gd name="connsiteX20" fmla="*/ 3966806 w 5301251"/>
              <a:gd name="connsiteY20" fmla="*/ 2661966 h 2964644"/>
              <a:gd name="connsiteX21" fmla="*/ 3864944 w 5301251"/>
              <a:gd name="connsiteY21" fmla="*/ 2714351 h 2964644"/>
              <a:gd name="connsiteX22" fmla="*/ 3712150 w 5301251"/>
              <a:gd name="connsiteY22" fmla="*/ 2672152 h 2964644"/>
              <a:gd name="connsiteX23" fmla="*/ 3472047 w 5301251"/>
              <a:gd name="connsiteY23" fmla="*/ 2368022 h 2964644"/>
              <a:gd name="connsiteX24" fmla="*/ 3162095 w 5301251"/>
              <a:gd name="connsiteY24" fmla="*/ 2341827 h 2964644"/>
              <a:gd name="connsiteX25" fmla="*/ 3121349 w 5301251"/>
              <a:gd name="connsiteY25" fmla="*/ 2423317 h 2964644"/>
              <a:gd name="connsiteX26" fmla="*/ 3066055 w 5301251"/>
              <a:gd name="connsiteY26" fmla="*/ 2823491 h 2964644"/>
              <a:gd name="connsiteX27" fmla="*/ 2961281 w 5301251"/>
              <a:gd name="connsiteY27" fmla="*/ 2964644 h 2964644"/>
              <a:gd name="connsiteX28" fmla="*/ 2785205 w 5301251"/>
              <a:gd name="connsiteY28" fmla="*/ 2964644 h 2964644"/>
              <a:gd name="connsiteX29" fmla="*/ 2708081 w 5301251"/>
              <a:gd name="connsiteY29" fmla="*/ 2856959 h 2964644"/>
              <a:gd name="connsiteX30" fmla="*/ 2598940 w 5301251"/>
              <a:gd name="connsiteY30" fmla="*/ 2471338 h 2964644"/>
              <a:gd name="connsiteX31" fmla="*/ 2469433 w 5301251"/>
              <a:gd name="connsiteY31" fmla="*/ 2357835 h 2964644"/>
              <a:gd name="connsiteX32" fmla="*/ 2390853 w 5301251"/>
              <a:gd name="connsiteY32" fmla="*/ 2349104 h 2964644"/>
              <a:gd name="connsiteX33" fmla="*/ 2256977 w 5301251"/>
              <a:gd name="connsiteY33" fmla="*/ 2423317 h 2964644"/>
              <a:gd name="connsiteX34" fmla="*/ 2223509 w 5301251"/>
              <a:gd name="connsiteY34" fmla="*/ 2480069 h 2964644"/>
              <a:gd name="connsiteX35" fmla="*/ 2040157 w 5301251"/>
              <a:gd name="connsiteY35" fmla="*/ 2790021 h 2964644"/>
              <a:gd name="connsiteX36" fmla="*/ 1901915 w 5301251"/>
              <a:gd name="connsiteY36" fmla="*/ 2846772 h 2964644"/>
              <a:gd name="connsiteX37" fmla="*/ 1789864 w 5301251"/>
              <a:gd name="connsiteY37" fmla="*/ 2808939 h 2964644"/>
              <a:gd name="connsiteX38" fmla="*/ 1714198 w 5301251"/>
              <a:gd name="connsiteY38" fmla="*/ 2667786 h 2964644"/>
              <a:gd name="connsiteX39" fmla="*/ 1762215 w 5301251"/>
              <a:gd name="connsiteY39" fmla="*/ 2270524 h 2964644"/>
              <a:gd name="connsiteX40" fmla="*/ 1653078 w 5301251"/>
              <a:gd name="connsiteY40" fmla="*/ 2085716 h 2964644"/>
              <a:gd name="connsiteX41" fmla="*/ 1450811 w 5301251"/>
              <a:gd name="connsiteY41" fmla="*/ 2095903 h 2964644"/>
              <a:gd name="connsiteX42" fmla="*/ 1167051 w 5301251"/>
              <a:gd name="connsiteY42" fmla="*/ 2311270 h 2964644"/>
              <a:gd name="connsiteX43" fmla="*/ 915305 w 5301251"/>
              <a:gd name="connsiteY43" fmla="*/ 2296718 h 2964644"/>
              <a:gd name="connsiteX44" fmla="*/ 893477 w 5301251"/>
              <a:gd name="connsiteY44" fmla="*/ 2274889 h 2964644"/>
              <a:gd name="connsiteX45" fmla="*/ 871651 w 5301251"/>
              <a:gd name="connsiteY45" fmla="*/ 2100269 h 2964644"/>
              <a:gd name="connsiteX46" fmla="*/ 1060824 w 5301251"/>
              <a:gd name="connsiteY46" fmla="*/ 1762668 h 2964644"/>
              <a:gd name="connsiteX47" fmla="*/ 1092836 w 5301251"/>
              <a:gd name="connsiteY47" fmla="*/ 1659351 h 2964644"/>
              <a:gd name="connsiteX48" fmla="*/ 838181 w 5301251"/>
              <a:gd name="connsiteY48" fmla="*/ 1477455 h 2964644"/>
              <a:gd name="connsiteX49" fmla="*/ 446738 w 5301251"/>
              <a:gd name="connsiteY49" fmla="*/ 1579316 h 2964644"/>
              <a:gd name="connsiteX50" fmla="*/ 321594 w 5301251"/>
              <a:gd name="connsiteY50" fmla="*/ 1537117 h 2964644"/>
              <a:gd name="connsiteX51" fmla="*/ 259021 w 5301251"/>
              <a:gd name="connsiteY51" fmla="*/ 1426522 h 2964644"/>
              <a:gd name="connsiteX52" fmla="*/ 301223 w 5301251"/>
              <a:gd name="connsiteY52" fmla="*/ 1263544 h 2964644"/>
              <a:gd name="connsiteX53" fmla="*/ 590801 w 5301251"/>
              <a:gd name="connsiteY53" fmla="*/ 1033627 h 2964644"/>
              <a:gd name="connsiteX54" fmla="*/ 667926 w 5301251"/>
              <a:gd name="connsiteY54" fmla="*/ 799342 h 2964644"/>
              <a:gd name="connsiteX55" fmla="*/ 512221 w 5301251"/>
              <a:gd name="connsiteY55" fmla="*/ 668376 h 2964644"/>
              <a:gd name="connsiteX56" fmla="*/ 146973 w 5301251"/>
              <a:gd name="connsiteY56" fmla="*/ 618901 h 2964644"/>
              <a:gd name="connsiteX57" fmla="*/ 2910 w 5301251"/>
              <a:gd name="connsiteY57" fmla="*/ 517040 h 2964644"/>
              <a:gd name="connsiteX58" fmla="*/ 0 w 5301251"/>
              <a:gd name="connsiteY58" fmla="*/ 336599 h 2964644"/>
              <a:gd name="connsiteX59" fmla="*/ 106230 w 5301251"/>
              <a:gd name="connsiteY59" fmla="*/ 259472 h 2964644"/>
              <a:gd name="connsiteX60" fmla="*/ 478754 w 5301251"/>
              <a:gd name="connsiteY60" fmla="*/ 154700 h 2964644"/>
              <a:gd name="connsiteX61" fmla="*/ 606809 w 5301251"/>
              <a:gd name="connsiteY61" fmla="*/ 12092 h 296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301251" h="2964644">
                <a:moveTo>
                  <a:pt x="608249" y="0"/>
                </a:moveTo>
                <a:lnTo>
                  <a:pt x="4801690" y="503270"/>
                </a:lnTo>
                <a:lnTo>
                  <a:pt x="4793938" y="525860"/>
                </a:lnTo>
                <a:cubicBezTo>
                  <a:pt x="4790346" y="552599"/>
                  <a:pt x="4791528" y="581794"/>
                  <a:pt x="4797713" y="613080"/>
                </a:cubicBezTo>
                <a:cubicBezTo>
                  <a:pt x="4806441" y="661100"/>
                  <a:pt x="4834091" y="691661"/>
                  <a:pt x="4874835" y="714944"/>
                </a:cubicBezTo>
                <a:cubicBezTo>
                  <a:pt x="4988341" y="781882"/>
                  <a:pt x="5101841" y="848818"/>
                  <a:pt x="5216802" y="915756"/>
                </a:cubicBezTo>
                <a:cubicBezTo>
                  <a:pt x="5301203" y="965234"/>
                  <a:pt x="5314300" y="994336"/>
                  <a:pt x="5291017" y="1088923"/>
                </a:cubicBezTo>
                <a:cubicBezTo>
                  <a:pt x="5289561" y="1094744"/>
                  <a:pt x="5289561" y="1100565"/>
                  <a:pt x="5288106" y="1106384"/>
                </a:cubicBezTo>
                <a:cubicBezTo>
                  <a:pt x="5253180" y="1221345"/>
                  <a:pt x="5213892" y="1278096"/>
                  <a:pt x="5082926" y="1253357"/>
                </a:cubicBezTo>
                <a:cubicBezTo>
                  <a:pt x="4965057" y="1230073"/>
                  <a:pt x="4844278" y="1225710"/>
                  <a:pt x="4724954" y="1208248"/>
                </a:cubicBezTo>
                <a:cubicBezTo>
                  <a:pt x="4640553" y="1196605"/>
                  <a:pt x="4585257" y="1230073"/>
                  <a:pt x="4544513" y="1301377"/>
                </a:cubicBezTo>
                <a:cubicBezTo>
                  <a:pt x="4502311" y="1374136"/>
                  <a:pt x="4483393" y="1442529"/>
                  <a:pt x="4541600" y="1516744"/>
                </a:cubicBezTo>
                <a:cubicBezTo>
                  <a:pt x="4620180" y="1617152"/>
                  <a:pt x="4695849" y="1720469"/>
                  <a:pt x="4772974" y="1822329"/>
                </a:cubicBezTo>
                <a:cubicBezTo>
                  <a:pt x="4837001" y="1905275"/>
                  <a:pt x="4837001" y="1938746"/>
                  <a:pt x="4772974" y="2021689"/>
                </a:cubicBezTo>
                <a:cubicBezTo>
                  <a:pt x="4770064" y="2024599"/>
                  <a:pt x="4767153" y="2028965"/>
                  <a:pt x="4764243" y="2031876"/>
                </a:cubicBezTo>
                <a:cubicBezTo>
                  <a:pt x="4679841" y="2122098"/>
                  <a:pt x="4646374" y="2161386"/>
                  <a:pt x="4513953" y="2081351"/>
                </a:cubicBezTo>
                <a:cubicBezTo>
                  <a:pt x="4412092" y="2020233"/>
                  <a:pt x="4304407" y="1967848"/>
                  <a:pt x="4204001" y="1906731"/>
                </a:cubicBezTo>
                <a:cubicBezTo>
                  <a:pt x="4121055" y="1857256"/>
                  <a:pt x="4057028" y="1886357"/>
                  <a:pt x="3991545" y="1937290"/>
                </a:cubicBezTo>
                <a:cubicBezTo>
                  <a:pt x="3926062" y="1986766"/>
                  <a:pt x="3899868" y="2046428"/>
                  <a:pt x="3923151" y="2129371"/>
                </a:cubicBezTo>
                <a:cubicBezTo>
                  <a:pt x="3959530" y="2257429"/>
                  <a:pt x="3991545" y="2386937"/>
                  <a:pt x="4023557" y="2516450"/>
                </a:cubicBezTo>
                <a:cubicBezTo>
                  <a:pt x="4041023" y="2586296"/>
                  <a:pt x="4026471" y="2624132"/>
                  <a:pt x="3966806" y="2661966"/>
                </a:cubicBezTo>
                <a:cubicBezTo>
                  <a:pt x="3934793" y="2682339"/>
                  <a:pt x="3901323" y="2701257"/>
                  <a:pt x="3864944" y="2714351"/>
                </a:cubicBezTo>
                <a:cubicBezTo>
                  <a:pt x="3800917" y="2737635"/>
                  <a:pt x="3754352" y="2725993"/>
                  <a:pt x="3712150" y="2672152"/>
                </a:cubicBezTo>
                <a:cubicBezTo>
                  <a:pt x="3632115" y="2571747"/>
                  <a:pt x="3552082" y="2469882"/>
                  <a:pt x="3472047" y="2368022"/>
                </a:cubicBezTo>
                <a:cubicBezTo>
                  <a:pt x="3394922" y="2271978"/>
                  <a:pt x="3255228" y="2258885"/>
                  <a:pt x="3162095" y="2341827"/>
                </a:cubicBezTo>
                <a:cubicBezTo>
                  <a:pt x="3137356" y="2363656"/>
                  <a:pt x="3125717" y="2391302"/>
                  <a:pt x="3121349" y="2423317"/>
                </a:cubicBezTo>
                <a:cubicBezTo>
                  <a:pt x="3102433" y="2557194"/>
                  <a:pt x="3080605" y="2689615"/>
                  <a:pt x="3066055" y="2823491"/>
                </a:cubicBezTo>
                <a:cubicBezTo>
                  <a:pt x="3057321" y="2893340"/>
                  <a:pt x="3029674" y="2942815"/>
                  <a:pt x="2961281" y="2964644"/>
                </a:cubicBezTo>
                <a:cubicBezTo>
                  <a:pt x="2903074" y="2964644"/>
                  <a:pt x="2843412" y="2964644"/>
                  <a:pt x="2785205" y="2964644"/>
                </a:cubicBezTo>
                <a:cubicBezTo>
                  <a:pt x="2744458" y="2939905"/>
                  <a:pt x="2721178" y="2903524"/>
                  <a:pt x="2708081" y="2856959"/>
                </a:cubicBezTo>
                <a:cubicBezTo>
                  <a:pt x="2673158" y="2728903"/>
                  <a:pt x="2633866" y="2600848"/>
                  <a:pt x="2598940" y="2471338"/>
                </a:cubicBezTo>
                <a:cubicBezTo>
                  <a:pt x="2580025" y="2402944"/>
                  <a:pt x="2537826" y="2366566"/>
                  <a:pt x="2469433" y="2357835"/>
                </a:cubicBezTo>
                <a:cubicBezTo>
                  <a:pt x="2443238" y="2354924"/>
                  <a:pt x="2417044" y="2350559"/>
                  <a:pt x="2390853" y="2349104"/>
                </a:cubicBezTo>
                <a:cubicBezTo>
                  <a:pt x="2329736" y="2344737"/>
                  <a:pt x="2287537" y="2372387"/>
                  <a:pt x="2256977" y="2423317"/>
                </a:cubicBezTo>
                <a:cubicBezTo>
                  <a:pt x="2245334" y="2442236"/>
                  <a:pt x="2235148" y="2461151"/>
                  <a:pt x="2223509" y="2480069"/>
                </a:cubicBezTo>
                <a:cubicBezTo>
                  <a:pt x="2162389" y="2583385"/>
                  <a:pt x="2102727" y="2688160"/>
                  <a:pt x="2040157" y="2790021"/>
                </a:cubicBezTo>
                <a:cubicBezTo>
                  <a:pt x="2006687" y="2846772"/>
                  <a:pt x="1965940" y="2861325"/>
                  <a:pt x="1901915" y="2846772"/>
                </a:cubicBezTo>
                <a:cubicBezTo>
                  <a:pt x="1862624" y="2838041"/>
                  <a:pt x="1826246" y="2824947"/>
                  <a:pt x="1789864" y="2808939"/>
                </a:cubicBezTo>
                <a:cubicBezTo>
                  <a:pt x="1725837" y="2778379"/>
                  <a:pt x="1705466" y="2739091"/>
                  <a:pt x="1714198" y="2667786"/>
                </a:cubicBezTo>
                <a:cubicBezTo>
                  <a:pt x="1730202" y="2535366"/>
                  <a:pt x="1743300" y="2402945"/>
                  <a:pt x="1762215" y="2270524"/>
                </a:cubicBezTo>
                <a:cubicBezTo>
                  <a:pt x="1775312" y="2177394"/>
                  <a:pt x="1725837" y="2126463"/>
                  <a:pt x="1653078" y="2085716"/>
                </a:cubicBezTo>
                <a:cubicBezTo>
                  <a:pt x="1581777" y="2046428"/>
                  <a:pt x="1517749" y="2040607"/>
                  <a:pt x="1450811" y="2095903"/>
                </a:cubicBezTo>
                <a:cubicBezTo>
                  <a:pt x="1357678" y="2170117"/>
                  <a:pt x="1260181" y="2238511"/>
                  <a:pt x="1167051" y="2311270"/>
                </a:cubicBezTo>
                <a:cubicBezTo>
                  <a:pt x="1072466" y="2385485"/>
                  <a:pt x="1031719" y="2401489"/>
                  <a:pt x="915305" y="2296718"/>
                </a:cubicBezTo>
                <a:cubicBezTo>
                  <a:pt x="908030" y="2289441"/>
                  <a:pt x="900753" y="2282166"/>
                  <a:pt x="893477" y="2274889"/>
                </a:cubicBezTo>
                <a:cubicBezTo>
                  <a:pt x="836726" y="2216682"/>
                  <a:pt x="830905" y="2171573"/>
                  <a:pt x="871651" y="2100269"/>
                </a:cubicBezTo>
                <a:cubicBezTo>
                  <a:pt x="934224" y="1988221"/>
                  <a:pt x="998249" y="1874715"/>
                  <a:pt x="1060824" y="1762668"/>
                </a:cubicBezTo>
                <a:cubicBezTo>
                  <a:pt x="1078284" y="1730655"/>
                  <a:pt x="1097202" y="1698640"/>
                  <a:pt x="1092836" y="1659351"/>
                </a:cubicBezTo>
                <a:cubicBezTo>
                  <a:pt x="1082650" y="1541483"/>
                  <a:pt x="951684" y="1448351"/>
                  <a:pt x="838181" y="1477455"/>
                </a:cubicBezTo>
                <a:cubicBezTo>
                  <a:pt x="707215" y="1510923"/>
                  <a:pt x="576249" y="1544393"/>
                  <a:pt x="446738" y="1579316"/>
                </a:cubicBezTo>
                <a:cubicBezTo>
                  <a:pt x="394353" y="1593869"/>
                  <a:pt x="355064" y="1577861"/>
                  <a:pt x="321594" y="1537117"/>
                </a:cubicBezTo>
                <a:cubicBezTo>
                  <a:pt x="293947" y="1503647"/>
                  <a:pt x="276484" y="1465813"/>
                  <a:pt x="259021" y="1426522"/>
                </a:cubicBezTo>
                <a:cubicBezTo>
                  <a:pt x="229919" y="1358129"/>
                  <a:pt x="243016" y="1308653"/>
                  <a:pt x="301223" y="1263544"/>
                </a:cubicBezTo>
                <a:cubicBezTo>
                  <a:pt x="397263" y="1186419"/>
                  <a:pt x="494759" y="1110749"/>
                  <a:pt x="590801" y="1033627"/>
                </a:cubicBezTo>
                <a:cubicBezTo>
                  <a:pt x="692663" y="955047"/>
                  <a:pt x="701394" y="921577"/>
                  <a:pt x="667926" y="799342"/>
                </a:cubicBezTo>
                <a:cubicBezTo>
                  <a:pt x="644642" y="719310"/>
                  <a:pt x="596623" y="677108"/>
                  <a:pt x="512221" y="668376"/>
                </a:cubicBezTo>
                <a:cubicBezTo>
                  <a:pt x="389987" y="655280"/>
                  <a:pt x="269208" y="631999"/>
                  <a:pt x="146973" y="618901"/>
                </a:cubicBezTo>
                <a:cubicBezTo>
                  <a:pt x="77125" y="611625"/>
                  <a:pt x="27650" y="583978"/>
                  <a:pt x="2910" y="517040"/>
                </a:cubicBezTo>
                <a:cubicBezTo>
                  <a:pt x="0" y="454468"/>
                  <a:pt x="0" y="396258"/>
                  <a:pt x="0" y="336599"/>
                </a:cubicBezTo>
                <a:cubicBezTo>
                  <a:pt x="23284" y="292942"/>
                  <a:pt x="59662" y="271116"/>
                  <a:pt x="106230" y="259472"/>
                </a:cubicBezTo>
                <a:cubicBezTo>
                  <a:pt x="231374" y="226004"/>
                  <a:pt x="353609" y="188171"/>
                  <a:pt x="478754" y="154700"/>
                </a:cubicBezTo>
                <a:cubicBezTo>
                  <a:pt x="554421" y="134330"/>
                  <a:pt x="599533" y="92128"/>
                  <a:pt x="606809" y="12092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ADFDEE-9EAC-466F-AF6B-857D4A4D3FF0}"/>
              </a:ext>
            </a:extLst>
          </p:cNvPr>
          <p:cNvGrpSpPr/>
          <p:nvPr/>
        </p:nvGrpSpPr>
        <p:grpSpPr>
          <a:xfrm>
            <a:off x="3983392" y="1281303"/>
            <a:ext cx="4425067" cy="1355914"/>
            <a:chOff x="3983392" y="1386078"/>
            <a:chExt cx="4425067" cy="1355914"/>
          </a:xfrm>
          <a:solidFill>
            <a:schemeClr val="accent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9FD2A6C-6237-4CD6-B2A3-C05CF0D9A10C}"/>
                </a:ext>
              </a:extLst>
            </p:cNvPr>
            <p:cNvSpPr/>
            <p:nvPr/>
          </p:nvSpPr>
          <p:spPr>
            <a:xfrm>
              <a:off x="7429500" y="1781175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grpFill/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480209A-D825-4309-9B43-0CBEB828984A}"/>
                </a:ext>
              </a:extLst>
            </p:cNvPr>
            <p:cNvSpPr/>
            <p:nvPr/>
          </p:nvSpPr>
          <p:spPr>
            <a:xfrm>
              <a:off x="3983392" y="1627126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508B9D-F0E5-4EB4-B724-0EC8E0BE671A}"/>
                </a:ext>
              </a:extLst>
            </p:cNvPr>
            <p:cNvSpPr/>
            <p:nvPr/>
          </p:nvSpPr>
          <p:spPr>
            <a:xfrm>
              <a:off x="6202506" y="1386078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E9F9A3-41FF-4E8D-BC50-55362F20C346}"/>
              </a:ext>
            </a:extLst>
          </p:cNvPr>
          <p:cNvSpPr txBox="1"/>
          <p:nvPr/>
        </p:nvSpPr>
        <p:spPr>
          <a:xfrm>
            <a:off x="3934530" y="3377289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7DDD5-7A69-4408-A169-D3BEB20173D5}"/>
              </a:ext>
            </a:extLst>
          </p:cNvPr>
          <p:cNvSpPr txBox="1"/>
          <p:nvPr/>
        </p:nvSpPr>
        <p:spPr>
          <a:xfrm>
            <a:off x="3934482" y="4274416"/>
            <a:ext cx="433131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for listening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Freeform 32">
            <a:extLst>
              <a:ext uri="{FF2B5EF4-FFF2-40B4-BE49-F238E27FC236}">
                <a16:creationId xmlns:a16="http://schemas.microsoft.com/office/drawing/2014/main" id="{68DE2AEA-72CB-452C-A36A-299F41C24532}"/>
              </a:ext>
            </a:extLst>
          </p:cNvPr>
          <p:cNvSpPr/>
          <p:nvPr/>
        </p:nvSpPr>
        <p:spPr>
          <a:xfrm>
            <a:off x="5797256" y="2698366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74814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3A21764-AAB0-4F69-B2EB-ED25FFB2C058}"/>
              </a:ext>
            </a:extLst>
          </p:cNvPr>
          <p:cNvGrpSpPr/>
          <p:nvPr/>
        </p:nvGrpSpPr>
        <p:grpSpPr>
          <a:xfrm>
            <a:off x="6010039" y="998748"/>
            <a:ext cx="5409802" cy="3626623"/>
            <a:chOff x="3901320" y="1232014"/>
            <a:chExt cx="5409802" cy="3626623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1711EB7D-2A75-4163-8376-0CAF87A9B254}"/>
                </a:ext>
              </a:extLst>
            </p:cNvPr>
            <p:cNvSpPr/>
            <p:nvPr/>
          </p:nvSpPr>
          <p:spPr>
            <a:xfrm>
              <a:off x="3901320" y="1254919"/>
              <a:ext cx="1085077" cy="3603718"/>
            </a:xfrm>
            <a:custGeom>
              <a:avLst/>
              <a:gdLst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290800 w 3195530"/>
                <a:gd name="connsiteY3" fmla="*/ 0 h 10612860"/>
                <a:gd name="connsiteX4" fmla="*/ 1852755 w 3195530"/>
                <a:gd name="connsiteY4" fmla="*/ 556368 h 10612860"/>
                <a:gd name="connsiteX5" fmla="*/ 1880139 w 3195530"/>
                <a:gd name="connsiteY5" fmla="*/ 826219 h 10612860"/>
                <a:gd name="connsiteX6" fmla="*/ 1800885 w 3195530"/>
                <a:gd name="connsiteY6" fmla="*/ 889179 h 10612860"/>
                <a:gd name="connsiteX7" fmla="*/ 1665029 w 3195530"/>
                <a:gd name="connsiteY7" fmla="*/ 1234718 h 10612860"/>
                <a:gd name="connsiteX8" fmla="*/ 1649096 w 3195530"/>
                <a:gd name="connsiteY8" fmla="*/ 1339123 h 10612860"/>
                <a:gd name="connsiteX9" fmla="*/ 1534696 w 3195530"/>
                <a:gd name="connsiteY9" fmla="*/ 1530388 h 10612860"/>
                <a:gd name="connsiteX10" fmla="*/ 1721540 w 3195530"/>
                <a:gd name="connsiteY10" fmla="*/ 1740863 h 10612860"/>
                <a:gd name="connsiteX11" fmla="*/ 1724957 w 3195530"/>
                <a:gd name="connsiteY11" fmla="*/ 1755132 h 10612860"/>
                <a:gd name="connsiteX12" fmla="*/ 1652304 w 3195530"/>
                <a:gd name="connsiteY12" fmla="*/ 1750313 h 10612860"/>
                <a:gd name="connsiteX13" fmla="*/ 1751358 w 3195530"/>
                <a:gd name="connsiteY13" fmla="*/ 1930550 h 10612860"/>
                <a:gd name="connsiteX14" fmla="*/ 1724957 w 3195530"/>
                <a:gd name="connsiteY14" fmla="*/ 1755132 h 10612860"/>
                <a:gd name="connsiteX15" fmla="*/ 1736291 w 3195530"/>
                <a:gd name="connsiteY15" fmla="*/ 1755884 h 10612860"/>
                <a:gd name="connsiteX16" fmla="*/ 1721540 w 3195530"/>
                <a:gd name="connsiteY16" fmla="*/ 1740863 h 10612860"/>
                <a:gd name="connsiteX17" fmla="*/ 1667880 w 3195530"/>
                <a:gd name="connsiteY17" fmla="*/ 1609649 h 10612860"/>
                <a:gd name="connsiteX18" fmla="*/ 1658106 w 3195530"/>
                <a:gd name="connsiteY18" fmla="*/ 1372022 h 10612860"/>
                <a:gd name="connsiteX19" fmla="*/ 1734509 w 3195530"/>
                <a:gd name="connsiteY19" fmla="*/ 1541309 h 10612860"/>
                <a:gd name="connsiteX20" fmla="*/ 2326647 w 3195530"/>
                <a:gd name="connsiteY20" fmla="*/ 1715111 h 10612860"/>
                <a:gd name="connsiteX21" fmla="*/ 2509435 w 3195530"/>
                <a:gd name="connsiteY21" fmla="*/ 1794736 h 10612860"/>
                <a:gd name="connsiteX22" fmla="*/ 2606453 w 3195530"/>
                <a:gd name="connsiteY22" fmla="*/ 2095611 h 10612860"/>
                <a:gd name="connsiteX23" fmla="*/ 2672829 w 3195530"/>
                <a:gd name="connsiteY23" fmla="*/ 2178119 h 10612860"/>
                <a:gd name="connsiteX24" fmla="*/ 2670233 w 3195530"/>
                <a:gd name="connsiteY24" fmla="*/ 2302646 h 10612860"/>
                <a:gd name="connsiteX25" fmla="*/ 2712685 w 3195530"/>
                <a:gd name="connsiteY25" fmla="*/ 2352064 h 10612860"/>
                <a:gd name="connsiteX26" fmla="*/ 2702149 w 3195530"/>
                <a:gd name="connsiteY26" fmla="*/ 2404747 h 10612860"/>
                <a:gd name="connsiteX27" fmla="*/ 2763128 w 3195530"/>
                <a:gd name="connsiteY27" fmla="*/ 2436539 h 10612860"/>
                <a:gd name="connsiteX28" fmla="*/ 2757987 w 3195530"/>
                <a:gd name="connsiteY28" fmla="*/ 2539216 h 10612860"/>
                <a:gd name="connsiteX29" fmla="*/ 3024915 w 3195530"/>
                <a:gd name="connsiteY29" fmla="*/ 2938542 h 10612860"/>
                <a:gd name="connsiteX30" fmla="*/ 3138120 w 3195530"/>
                <a:gd name="connsiteY30" fmla="*/ 3005297 h 10612860"/>
                <a:gd name="connsiteX31" fmla="*/ 3194723 w 3195530"/>
                <a:gd name="connsiteY31" fmla="*/ 3333739 h 10612860"/>
                <a:gd name="connsiteX32" fmla="*/ 2857806 w 3195530"/>
                <a:gd name="connsiteY32" fmla="*/ 3656225 h 10612860"/>
                <a:gd name="connsiteX33" fmla="*/ 2542420 w 3195530"/>
                <a:gd name="connsiteY33" fmla="*/ 3660305 h 10612860"/>
                <a:gd name="connsiteX34" fmla="*/ 2461079 w 3195530"/>
                <a:gd name="connsiteY34" fmla="*/ 3610217 h 10612860"/>
                <a:gd name="connsiteX35" fmla="*/ 2503020 w 3195530"/>
                <a:gd name="connsiteY35" fmla="*/ 3730889 h 10612860"/>
                <a:gd name="connsiteX36" fmla="*/ 2445357 w 3195530"/>
                <a:gd name="connsiteY36" fmla="*/ 3730903 h 10612860"/>
                <a:gd name="connsiteX37" fmla="*/ 2445357 w 3195530"/>
                <a:gd name="connsiteY37" fmla="*/ 3964866 h 10612860"/>
                <a:gd name="connsiteX38" fmla="*/ 2459686 w 3195530"/>
                <a:gd name="connsiteY38" fmla="*/ 3964866 h 10612860"/>
                <a:gd name="connsiteX39" fmla="*/ 2469021 w 3195530"/>
                <a:gd name="connsiteY39" fmla="*/ 4013875 h 10612860"/>
                <a:gd name="connsiteX40" fmla="*/ 2974950 w 3195530"/>
                <a:gd name="connsiteY40" fmla="*/ 5593332 h 10612860"/>
                <a:gd name="connsiteX41" fmla="*/ 2708419 w 3195530"/>
                <a:gd name="connsiteY41" fmla="*/ 5730659 h 10612860"/>
                <a:gd name="connsiteX42" fmla="*/ 2736752 w 3195530"/>
                <a:gd name="connsiteY42" fmla="*/ 6385004 h 10612860"/>
                <a:gd name="connsiteX43" fmla="*/ 2718427 w 3195530"/>
                <a:gd name="connsiteY43" fmla="*/ 7009774 h 10612860"/>
                <a:gd name="connsiteX44" fmla="*/ 2690545 w 3195530"/>
                <a:gd name="connsiteY44" fmla="*/ 7429203 h 10612860"/>
                <a:gd name="connsiteX45" fmla="*/ 2595054 w 3195530"/>
                <a:gd name="connsiteY45" fmla="*/ 7760350 h 10612860"/>
                <a:gd name="connsiteX46" fmla="*/ 2500175 w 3195530"/>
                <a:gd name="connsiteY46" fmla="*/ 7873515 h 10612860"/>
                <a:gd name="connsiteX47" fmla="*/ 2483431 w 3195530"/>
                <a:gd name="connsiteY47" fmla="*/ 8113645 h 10612860"/>
                <a:gd name="connsiteX48" fmla="*/ 2412136 w 3195530"/>
                <a:gd name="connsiteY48" fmla="*/ 8776730 h 10612860"/>
                <a:gd name="connsiteX49" fmla="*/ 2380366 w 3195530"/>
                <a:gd name="connsiteY49" fmla="*/ 9173347 h 10612860"/>
                <a:gd name="connsiteX50" fmla="*/ 2396889 w 3195530"/>
                <a:gd name="connsiteY50" fmla="*/ 9467957 h 10612860"/>
                <a:gd name="connsiteX51" fmla="*/ 2454833 w 3195530"/>
                <a:gd name="connsiteY51" fmla="*/ 9613145 h 10612860"/>
                <a:gd name="connsiteX52" fmla="*/ 2424209 w 3195530"/>
                <a:gd name="connsiteY52" fmla="*/ 9804339 h 10612860"/>
                <a:gd name="connsiteX53" fmla="*/ 3134866 w 3195530"/>
                <a:gd name="connsiteY53" fmla="*/ 10341562 h 10612860"/>
                <a:gd name="connsiteX54" fmla="*/ 3160024 w 3195530"/>
                <a:gd name="connsiteY54" fmla="*/ 10564964 h 10612860"/>
                <a:gd name="connsiteX55" fmla="*/ 2531417 w 3195530"/>
                <a:gd name="connsiteY55" fmla="*/ 10550290 h 10612860"/>
                <a:gd name="connsiteX56" fmla="*/ 1876236 w 3195530"/>
                <a:gd name="connsiteY56" fmla="*/ 10303490 h 10612860"/>
                <a:gd name="connsiteX57" fmla="*/ 1861870 w 3195530"/>
                <a:gd name="connsiteY57" fmla="*/ 10020777 h 10612860"/>
                <a:gd name="connsiteX58" fmla="*/ 1835213 w 3195530"/>
                <a:gd name="connsiteY58" fmla="*/ 9894183 h 10612860"/>
                <a:gd name="connsiteX59" fmla="*/ 1882681 w 3195530"/>
                <a:gd name="connsiteY59" fmla="*/ 9589781 h 10612860"/>
                <a:gd name="connsiteX60" fmla="*/ 1802386 w 3195530"/>
                <a:gd name="connsiteY60" fmla="*/ 9334796 h 10612860"/>
                <a:gd name="connsiteX61" fmla="*/ 1800887 w 3195530"/>
                <a:gd name="connsiteY61" fmla="*/ 8152789 h 10612860"/>
                <a:gd name="connsiteX62" fmla="*/ 1935942 w 3195530"/>
                <a:gd name="connsiteY62" fmla="*/ 7506024 h 10612860"/>
                <a:gd name="connsiteX63" fmla="*/ 1876110 w 3195530"/>
                <a:gd name="connsiteY63" fmla="*/ 7319701 h 10612860"/>
                <a:gd name="connsiteX64" fmla="*/ 1916465 w 3195530"/>
                <a:gd name="connsiteY64" fmla="*/ 7164091 h 10612860"/>
                <a:gd name="connsiteX65" fmla="*/ 1910193 w 3195530"/>
                <a:gd name="connsiteY65" fmla="*/ 6839348 h 10612860"/>
                <a:gd name="connsiteX66" fmla="*/ 1707813 w 3195530"/>
                <a:gd name="connsiteY66" fmla="*/ 6238651 h 10612860"/>
                <a:gd name="connsiteX67" fmla="*/ 1377613 w 3195530"/>
                <a:gd name="connsiteY67" fmla="*/ 7441295 h 10612860"/>
                <a:gd name="connsiteX68" fmla="*/ 1374660 w 3195530"/>
                <a:gd name="connsiteY68" fmla="*/ 7650818 h 10612860"/>
                <a:gd name="connsiteX69" fmla="*/ 1267540 w 3195530"/>
                <a:gd name="connsiteY69" fmla="*/ 7793055 h 10612860"/>
                <a:gd name="connsiteX70" fmla="*/ 1278558 w 3195530"/>
                <a:gd name="connsiteY70" fmla="*/ 7897618 h 10612860"/>
                <a:gd name="connsiteX71" fmla="*/ 1205942 w 3195530"/>
                <a:gd name="connsiteY71" fmla="*/ 8057305 h 10612860"/>
                <a:gd name="connsiteX72" fmla="*/ 1033520 w 3195530"/>
                <a:gd name="connsiteY72" fmla="*/ 9173347 h 10612860"/>
                <a:gd name="connsiteX73" fmla="*/ 1054274 w 3195530"/>
                <a:gd name="connsiteY73" fmla="*/ 9656724 h 10612860"/>
                <a:gd name="connsiteX74" fmla="*/ 990267 w 3195530"/>
                <a:gd name="connsiteY74" fmla="*/ 10063276 h 10612860"/>
                <a:gd name="connsiteX75" fmla="*/ 1368683 w 3195530"/>
                <a:gd name="connsiteY75" fmla="*/ 10442252 h 10612860"/>
                <a:gd name="connsiteX76" fmla="*/ 918876 w 3195530"/>
                <a:gd name="connsiteY76" fmla="*/ 10600044 h 10612860"/>
                <a:gd name="connsiteX77" fmla="*/ 474779 w 3195530"/>
                <a:gd name="connsiteY77" fmla="*/ 10287718 h 10612860"/>
                <a:gd name="connsiteX78" fmla="*/ 566182 w 3195530"/>
                <a:gd name="connsiteY78" fmla="*/ 10019896 h 10612860"/>
                <a:gd name="connsiteX79" fmla="*/ 460825 w 3195530"/>
                <a:gd name="connsiteY79" fmla="*/ 9692724 h 10612860"/>
                <a:gd name="connsiteX80" fmla="*/ 511587 w 3195530"/>
                <a:gd name="connsiteY80" fmla="*/ 9032388 h 10612860"/>
                <a:gd name="connsiteX81" fmla="*/ 622935 w 3195530"/>
                <a:gd name="connsiteY81" fmla="*/ 7525502 h 10612860"/>
                <a:gd name="connsiteX82" fmla="*/ 669466 w 3195530"/>
                <a:gd name="connsiteY82" fmla="*/ 7311969 h 10612860"/>
                <a:gd name="connsiteX83" fmla="*/ 689870 w 3195530"/>
                <a:gd name="connsiteY83" fmla="*/ 7037851 h 10612860"/>
                <a:gd name="connsiteX84" fmla="*/ 677180 w 3195530"/>
                <a:gd name="connsiteY84" fmla="*/ 6796735 h 10612860"/>
                <a:gd name="connsiteX85" fmla="*/ 587421 w 3195530"/>
                <a:gd name="connsiteY85" fmla="*/ 6210025 h 10612860"/>
                <a:gd name="connsiteX86" fmla="*/ 503127 w 3195530"/>
                <a:gd name="connsiteY86" fmla="*/ 5850688 h 10612860"/>
                <a:gd name="connsiteX87" fmla="*/ 304621 w 3195530"/>
                <a:gd name="connsiteY87" fmla="*/ 5601332 h 10612860"/>
                <a:gd name="connsiteX88" fmla="*/ 461987 w 3195530"/>
                <a:gd name="connsiteY88" fmla="*/ 4201579 h 10612860"/>
                <a:gd name="connsiteX89" fmla="*/ 480370 w 3195530"/>
                <a:gd name="connsiteY89" fmla="*/ 4073429 h 10612860"/>
                <a:gd name="connsiteX90" fmla="*/ 480370 w 3195530"/>
                <a:gd name="connsiteY90" fmla="*/ 4037882 h 10612860"/>
                <a:gd name="connsiteX91" fmla="*/ 372115 w 3195530"/>
                <a:gd name="connsiteY91" fmla="*/ 3976393 h 10612860"/>
                <a:gd name="connsiteX92" fmla="*/ 348560 w 3195530"/>
                <a:gd name="connsiteY92" fmla="*/ 3964866 h 10612860"/>
                <a:gd name="connsiteX93" fmla="*/ 480370 w 3195530"/>
                <a:gd name="connsiteY93" fmla="*/ 3964866 h 10612860"/>
                <a:gd name="connsiteX94" fmla="*/ 480370 w 3195530"/>
                <a:gd name="connsiteY94" fmla="*/ 3731366 h 10612860"/>
                <a:gd name="connsiteX95" fmla="*/ 325501 w 3195530"/>
                <a:gd name="connsiteY95" fmla="*/ 3731402 h 10612860"/>
                <a:gd name="connsiteX96" fmla="*/ 357520 w 3195530"/>
                <a:gd name="connsiteY96" fmla="*/ 3489579 h 10612860"/>
                <a:gd name="connsiteX97" fmla="*/ 296032 w 3195530"/>
                <a:gd name="connsiteY97" fmla="*/ 3332537 h 10612860"/>
                <a:gd name="connsiteX98" fmla="*/ 312879 w 3195530"/>
                <a:gd name="connsiteY98" fmla="*/ 3170839 h 10612860"/>
                <a:gd name="connsiteX99" fmla="*/ 258721 w 3195530"/>
                <a:gd name="connsiteY99" fmla="*/ 3134915 h 10612860"/>
                <a:gd name="connsiteX100" fmla="*/ 207412 w 3195530"/>
                <a:gd name="connsiteY100" fmla="*/ 2897913 h 10612860"/>
                <a:gd name="connsiteX101" fmla="*/ 54452 w 3195530"/>
                <a:gd name="connsiteY101" fmla="*/ 2538400 h 10612860"/>
                <a:gd name="connsiteX102" fmla="*/ 9303 w 3195530"/>
                <a:gd name="connsiteY102" fmla="*/ 2186090 h 10612860"/>
                <a:gd name="connsiteX103" fmla="*/ 81583 w 3195530"/>
                <a:gd name="connsiteY103" fmla="*/ 1743638 h 10612860"/>
                <a:gd name="connsiteX104" fmla="*/ 649543 w 3195530"/>
                <a:gd name="connsiteY104" fmla="*/ 1494582 h 10612860"/>
                <a:gd name="connsiteX105" fmla="*/ 945925 w 3195530"/>
                <a:gd name="connsiteY105" fmla="*/ 1232699 h 10612860"/>
                <a:gd name="connsiteX106" fmla="*/ 952102 w 3195530"/>
                <a:gd name="connsiteY106" fmla="*/ 1238129 h 10612860"/>
                <a:gd name="connsiteX107" fmla="*/ 1453685 w 3195530"/>
                <a:gd name="connsiteY107" fmla="*/ 1885887 h 10612860"/>
                <a:gd name="connsiteX108" fmla="*/ 1302916 w 3195530"/>
                <a:gd name="connsiteY108" fmla="*/ 1712325 h 10612860"/>
                <a:gd name="connsiteX109" fmla="*/ 1505401 w 3195530"/>
                <a:gd name="connsiteY109" fmla="*/ 1530023 h 10612860"/>
                <a:gd name="connsiteX110" fmla="*/ 1518343 w 3195530"/>
                <a:gd name="connsiteY110" fmla="*/ 1530185 h 10612860"/>
                <a:gd name="connsiteX111" fmla="*/ 1411743 w 3195530"/>
                <a:gd name="connsiteY111" fmla="*/ 1476618 h 10612860"/>
                <a:gd name="connsiteX112" fmla="*/ 1132853 w 3195530"/>
                <a:gd name="connsiteY112" fmla="*/ 1356460 h 10612860"/>
                <a:gd name="connsiteX113" fmla="*/ 987224 w 3195530"/>
                <a:gd name="connsiteY113" fmla="*/ 1196250 h 10612860"/>
                <a:gd name="connsiteX114" fmla="*/ 888169 w 3195530"/>
                <a:gd name="connsiteY114" fmla="*/ 929232 h 10612860"/>
                <a:gd name="connsiteX115" fmla="*/ 827953 w 3195530"/>
                <a:gd name="connsiteY115" fmla="*/ 971350 h 10612860"/>
                <a:gd name="connsiteX116" fmla="*/ 713322 w 3195530"/>
                <a:gd name="connsiteY116" fmla="*/ 695928 h 10612860"/>
                <a:gd name="connsiteX117" fmla="*/ 783974 w 3195530"/>
                <a:gd name="connsiteY117" fmla="*/ 630038 h 10612860"/>
                <a:gd name="connsiteX118" fmla="*/ 1290800 w 3195530"/>
                <a:gd name="connsiteY118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372115 w 3195530"/>
                <a:gd name="connsiteY92" fmla="*/ 3976393 h 10612860"/>
                <a:gd name="connsiteX93" fmla="*/ 348560 w 3195530"/>
                <a:gd name="connsiteY93" fmla="*/ 3964866 h 10612860"/>
                <a:gd name="connsiteX94" fmla="*/ 480370 w 3195530"/>
                <a:gd name="connsiteY94" fmla="*/ 3964866 h 10612860"/>
                <a:gd name="connsiteX95" fmla="*/ 480370 w 3195530"/>
                <a:gd name="connsiteY95" fmla="*/ 3731366 h 10612860"/>
                <a:gd name="connsiteX96" fmla="*/ 357520 w 3195530"/>
                <a:gd name="connsiteY96" fmla="*/ 3489579 h 10612860"/>
                <a:gd name="connsiteX97" fmla="*/ 296032 w 3195530"/>
                <a:gd name="connsiteY97" fmla="*/ 3332537 h 10612860"/>
                <a:gd name="connsiteX98" fmla="*/ 312879 w 3195530"/>
                <a:gd name="connsiteY98" fmla="*/ 3170839 h 10612860"/>
                <a:gd name="connsiteX99" fmla="*/ 258721 w 3195530"/>
                <a:gd name="connsiteY99" fmla="*/ 3134915 h 10612860"/>
                <a:gd name="connsiteX100" fmla="*/ 207412 w 3195530"/>
                <a:gd name="connsiteY100" fmla="*/ 2897913 h 10612860"/>
                <a:gd name="connsiteX101" fmla="*/ 54452 w 3195530"/>
                <a:gd name="connsiteY101" fmla="*/ 2538400 h 10612860"/>
                <a:gd name="connsiteX102" fmla="*/ 9303 w 3195530"/>
                <a:gd name="connsiteY102" fmla="*/ 2186090 h 10612860"/>
                <a:gd name="connsiteX103" fmla="*/ 81583 w 3195530"/>
                <a:gd name="connsiteY103" fmla="*/ 1743638 h 10612860"/>
                <a:gd name="connsiteX104" fmla="*/ 649543 w 3195530"/>
                <a:gd name="connsiteY104" fmla="*/ 1494582 h 10612860"/>
                <a:gd name="connsiteX105" fmla="*/ 945925 w 3195530"/>
                <a:gd name="connsiteY105" fmla="*/ 1232699 h 10612860"/>
                <a:gd name="connsiteX106" fmla="*/ 952102 w 3195530"/>
                <a:gd name="connsiteY106" fmla="*/ 1238129 h 10612860"/>
                <a:gd name="connsiteX107" fmla="*/ 1453685 w 3195530"/>
                <a:gd name="connsiteY107" fmla="*/ 1885887 h 10612860"/>
                <a:gd name="connsiteX108" fmla="*/ 1302916 w 3195530"/>
                <a:gd name="connsiteY108" fmla="*/ 1712325 h 10612860"/>
                <a:gd name="connsiteX109" fmla="*/ 1505401 w 3195530"/>
                <a:gd name="connsiteY109" fmla="*/ 1530023 h 10612860"/>
                <a:gd name="connsiteX110" fmla="*/ 1518343 w 3195530"/>
                <a:gd name="connsiteY110" fmla="*/ 1530185 h 10612860"/>
                <a:gd name="connsiteX111" fmla="*/ 1411743 w 3195530"/>
                <a:gd name="connsiteY111" fmla="*/ 1476618 h 10612860"/>
                <a:gd name="connsiteX112" fmla="*/ 1132853 w 3195530"/>
                <a:gd name="connsiteY112" fmla="*/ 1356460 h 10612860"/>
                <a:gd name="connsiteX113" fmla="*/ 987224 w 3195530"/>
                <a:gd name="connsiteY113" fmla="*/ 1196250 h 10612860"/>
                <a:gd name="connsiteX114" fmla="*/ 888169 w 3195530"/>
                <a:gd name="connsiteY114" fmla="*/ 929232 h 10612860"/>
                <a:gd name="connsiteX115" fmla="*/ 827953 w 3195530"/>
                <a:gd name="connsiteY115" fmla="*/ 971350 h 10612860"/>
                <a:gd name="connsiteX116" fmla="*/ 713322 w 3195530"/>
                <a:gd name="connsiteY116" fmla="*/ 695928 h 10612860"/>
                <a:gd name="connsiteX117" fmla="*/ 783974 w 3195530"/>
                <a:gd name="connsiteY117" fmla="*/ 630038 h 10612860"/>
                <a:gd name="connsiteX118" fmla="*/ 1290800 w 3195530"/>
                <a:gd name="connsiteY118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372115 w 3195530"/>
                <a:gd name="connsiteY92" fmla="*/ 3976393 h 10612860"/>
                <a:gd name="connsiteX93" fmla="*/ 480370 w 3195530"/>
                <a:gd name="connsiteY93" fmla="*/ 3964866 h 10612860"/>
                <a:gd name="connsiteX94" fmla="*/ 480370 w 3195530"/>
                <a:gd name="connsiteY94" fmla="*/ 3731366 h 10612860"/>
                <a:gd name="connsiteX95" fmla="*/ 357520 w 3195530"/>
                <a:gd name="connsiteY95" fmla="*/ 3489579 h 10612860"/>
                <a:gd name="connsiteX96" fmla="*/ 296032 w 3195530"/>
                <a:gd name="connsiteY96" fmla="*/ 3332537 h 10612860"/>
                <a:gd name="connsiteX97" fmla="*/ 312879 w 3195530"/>
                <a:gd name="connsiteY97" fmla="*/ 3170839 h 10612860"/>
                <a:gd name="connsiteX98" fmla="*/ 258721 w 3195530"/>
                <a:gd name="connsiteY98" fmla="*/ 3134915 h 10612860"/>
                <a:gd name="connsiteX99" fmla="*/ 207412 w 3195530"/>
                <a:gd name="connsiteY99" fmla="*/ 2897913 h 10612860"/>
                <a:gd name="connsiteX100" fmla="*/ 54452 w 3195530"/>
                <a:gd name="connsiteY100" fmla="*/ 2538400 h 10612860"/>
                <a:gd name="connsiteX101" fmla="*/ 9303 w 3195530"/>
                <a:gd name="connsiteY101" fmla="*/ 2186090 h 10612860"/>
                <a:gd name="connsiteX102" fmla="*/ 81583 w 3195530"/>
                <a:gd name="connsiteY102" fmla="*/ 1743638 h 10612860"/>
                <a:gd name="connsiteX103" fmla="*/ 649543 w 3195530"/>
                <a:gd name="connsiteY103" fmla="*/ 1494582 h 10612860"/>
                <a:gd name="connsiteX104" fmla="*/ 945925 w 3195530"/>
                <a:gd name="connsiteY104" fmla="*/ 1232699 h 10612860"/>
                <a:gd name="connsiteX105" fmla="*/ 952102 w 3195530"/>
                <a:gd name="connsiteY105" fmla="*/ 1238129 h 10612860"/>
                <a:gd name="connsiteX106" fmla="*/ 1453685 w 3195530"/>
                <a:gd name="connsiteY106" fmla="*/ 1885887 h 10612860"/>
                <a:gd name="connsiteX107" fmla="*/ 1302916 w 3195530"/>
                <a:gd name="connsiteY107" fmla="*/ 1712325 h 10612860"/>
                <a:gd name="connsiteX108" fmla="*/ 1505401 w 3195530"/>
                <a:gd name="connsiteY108" fmla="*/ 1530023 h 10612860"/>
                <a:gd name="connsiteX109" fmla="*/ 1518343 w 3195530"/>
                <a:gd name="connsiteY109" fmla="*/ 1530185 h 10612860"/>
                <a:gd name="connsiteX110" fmla="*/ 1411743 w 3195530"/>
                <a:gd name="connsiteY110" fmla="*/ 1476618 h 10612860"/>
                <a:gd name="connsiteX111" fmla="*/ 1132853 w 3195530"/>
                <a:gd name="connsiteY111" fmla="*/ 1356460 h 10612860"/>
                <a:gd name="connsiteX112" fmla="*/ 987224 w 3195530"/>
                <a:gd name="connsiteY112" fmla="*/ 1196250 h 10612860"/>
                <a:gd name="connsiteX113" fmla="*/ 888169 w 3195530"/>
                <a:gd name="connsiteY113" fmla="*/ 929232 h 10612860"/>
                <a:gd name="connsiteX114" fmla="*/ 827953 w 3195530"/>
                <a:gd name="connsiteY114" fmla="*/ 971350 h 10612860"/>
                <a:gd name="connsiteX115" fmla="*/ 713322 w 3195530"/>
                <a:gd name="connsiteY115" fmla="*/ 695928 h 10612860"/>
                <a:gd name="connsiteX116" fmla="*/ 783974 w 3195530"/>
                <a:gd name="connsiteY116" fmla="*/ 630038 h 10612860"/>
                <a:gd name="connsiteX117" fmla="*/ 1290800 w 3195530"/>
                <a:gd name="connsiteY117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372115 w 3195530"/>
                <a:gd name="connsiteY92" fmla="*/ 3976393 h 10612860"/>
                <a:gd name="connsiteX93" fmla="*/ 480370 w 3195530"/>
                <a:gd name="connsiteY93" fmla="*/ 3731366 h 10612860"/>
                <a:gd name="connsiteX94" fmla="*/ 357520 w 3195530"/>
                <a:gd name="connsiteY94" fmla="*/ 3489579 h 10612860"/>
                <a:gd name="connsiteX95" fmla="*/ 296032 w 3195530"/>
                <a:gd name="connsiteY95" fmla="*/ 3332537 h 10612860"/>
                <a:gd name="connsiteX96" fmla="*/ 312879 w 3195530"/>
                <a:gd name="connsiteY96" fmla="*/ 3170839 h 10612860"/>
                <a:gd name="connsiteX97" fmla="*/ 258721 w 3195530"/>
                <a:gd name="connsiteY97" fmla="*/ 3134915 h 10612860"/>
                <a:gd name="connsiteX98" fmla="*/ 207412 w 3195530"/>
                <a:gd name="connsiteY98" fmla="*/ 2897913 h 10612860"/>
                <a:gd name="connsiteX99" fmla="*/ 54452 w 3195530"/>
                <a:gd name="connsiteY99" fmla="*/ 2538400 h 10612860"/>
                <a:gd name="connsiteX100" fmla="*/ 9303 w 3195530"/>
                <a:gd name="connsiteY100" fmla="*/ 2186090 h 10612860"/>
                <a:gd name="connsiteX101" fmla="*/ 81583 w 3195530"/>
                <a:gd name="connsiteY101" fmla="*/ 1743638 h 10612860"/>
                <a:gd name="connsiteX102" fmla="*/ 649543 w 3195530"/>
                <a:gd name="connsiteY102" fmla="*/ 1494582 h 10612860"/>
                <a:gd name="connsiteX103" fmla="*/ 945925 w 3195530"/>
                <a:gd name="connsiteY103" fmla="*/ 1232699 h 10612860"/>
                <a:gd name="connsiteX104" fmla="*/ 952102 w 3195530"/>
                <a:gd name="connsiteY104" fmla="*/ 1238129 h 10612860"/>
                <a:gd name="connsiteX105" fmla="*/ 1453685 w 3195530"/>
                <a:gd name="connsiteY105" fmla="*/ 1885887 h 10612860"/>
                <a:gd name="connsiteX106" fmla="*/ 1302916 w 3195530"/>
                <a:gd name="connsiteY106" fmla="*/ 1712325 h 10612860"/>
                <a:gd name="connsiteX107" fmla="*/ 1505401 w 3195530"/>
                <a:gd name="connsiteY107" fmla="*/ 1530023 h 10612860"/>
                <a:gd name="connsiteX108" fmla="*/ 1518343 w 3195530"/>
                <a:gd name="connsiteY108" fmla="*/ 1530185 h 10612860"/>
                <a:gd name="connsiteX109" fmla="*/ 1411743 w 3195530"/>
                <a:gd name="connsiteY109" fmla="*/ 1476618 h 10612860"/>
                <a:gd name="connsiteX110" fmla="*/ 1132853 w 3195530"/>
                <a:gd name="connsiteY110" fmla="*/ 1356460 h 10612860"/>
                <a:gd name="connsiteX111" fmla="*/ 987224 w 3195530"/>
                <a:gd name="connsiteY111" fmla="*/ 1196250 h 10612860"/>
                <a:gd name="connsiteX112" fmla="*/ 888169 w 3195530"/>
                <a:gd name="connsiteY112" fmla="*/ 929232 h 10612860"/>
                <a:gd name="connsiteX113" fmla="*/ 827953 w 3195530"/>
                <a:gd name="connsiteY113" fmla="*/ 971350 h 10612860"/>
                <a:gd name="connsiteX114" fmla="*/ 713322 w 3195530"/>
                <a:gd name="connsiteY114" fmla="*/ 695928 h 10612860"/>
                <a:gd name="connsiteX115" fmla="*/ 783974 w 3195530"/>
                <a:gd name="connsiteY115" fmla="*/ 630038 h 10612860"/>
                <a:gd name="connsiteX116" fmla="*/ 1290800 w 3195530"/>
                <a:gd name="connsiteY116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430481 w 3195530"/>
                <a:gd name="connsiteY92" fmla="*/ 3966665 h 10612860"/>
                <a:gd name="connsiteX93" fmla="*/ 480370 w 3195530"/>
                <a:gd name="connsiteY93" fmla="*/ 3731366 h 10612860"/>
                <a:gd name="connsiteX94" fmla="*/ 357520 w 3195530"/>
                <a:gd name="connsiteY94" fmla="*/ 3489579 h 10612860"/>
                <a:gd name="connsiteX95" fmla="*/ 296032 w 3195530"/>
                <a:gd name="connsiteY95" fmla="*/ 3332537 h 10612860"/>
                <a:gd name="connsiteX96" fmla="*/ 312879 w 3195530"/>
                <a:gd name="connsiteY96" fmla="*/ 3170839 h 10612860"/>
                <a:gd name="connsiteX97" fmla="*/ 258721 w 3195530"/>
                <a:gd name="connsiteY97" fmla="*/ 3134915 h 10612860"/>
                <a:gd name="connsiteX98" fmla="*/ 207412 w 3195530"/>
                <a:gd name="connsiteY98" fmla="*/ 2897913 h 10612860"/>
                <a:gd name="connsiteX99" fmla="*/ 54452 w 3195530"/>
                <a:gd name="connsiteY99" fmla="*/ 2538400 h 10612860"/>
                <a:gd name="connsiteX100" fmla="*/ 9303 w 3195530"/>
                <a:gd name="connsiteY100" fmla="*/ 2186090 h 10612860"/>
                <a:gd name="connsiteX101" fmla="*/ 81583 w 3195530"/>
                <a:gd name="connsiteY101" fmla="*/ 1743638 h 10612860"/>
                <a:gd name="connsiteX102" fmla="*/ 649543 w 3195530"/>
                <a:gd name="connsiteY102" fmla="*/ 1494582 h 10612860"/>
                <a:gd name="connsiteX103" fmla="*/ 945925 w 3195530"/>
                <a:gd name="connsiteY103" fmla="*/ 1232699 h 10612860"/>
                <a:gd name="connsiteX104" fmla="*/ 952102 w 3195530"/>
                <a:gd name="connsiteY104" fmla="*/ 1238129 h 10612860"/>
                <a:gd name="connsiteX105" fmla="*/ 1453685 w 3195530"/>
                <a:gd name="connsiteY105" fmla="*/ 1885887 h 10612860"/>
                <a:gd name="connsiteX106" fmla="*/ 1302916 w 3195530"/>
                <a:gd name="connsiteY106" fmla="*/ 1712325 h 10612860"/>
                <a:gd name="connsiteX107" fmla="*/ 1505401 w 3195530"/>
                <a:gd name="connsiteY107" fmla="*/ 1530023 h 10612860"/>
                <a:gd name="connsiteX108" fmla="*/ 1518343 w 3195530"/>
                <a:gd name="connsiteY108" fmla="*/ 1530185 h 10612860"/>
                <a:gd name="connsiteX109" fmla="*/ 1411743 w 3195530"/>
                <a:gd name="connsiteY109" fmla="*/ 1476618 h 10612860"/>
                <a:gd name="connsiteX110" fmla="*/ 1132853 w 3195530"/>
                <a:gd name="connsiteY110" fmla="*/ 1356460 h 10612860"/>
                <a:gd name="connsiteX111" fmla="*/ 987224 w 3195530"/>
                <a:gd name="connsiteY111" fmla="*/ 1196250 h 10612860"/>
                <a:gd name="connsiteX112" fmla="*/ 888169 w 3195530"/>
                <a:gd name="connsiteY112" fmla="*/ 929232 h 10612860"/>
                <a:gd name="connsiteX113" fmla="*/ 827953 w 3195530"/>
                <a:gd name="connsiteY113" fmla="*/ 971350 h 10612860"/>
                <a:gd name="connsiteX114" fmla="*/ 713322 w 3195530"/>
                <a:gd name="connsiteY114" fmla="*/ 695928 h 10612860"/>
                <a:gd name="connsiteX115" fmla="*/ 783974 w 3195530"/>
                <a:gd name="connsiteY115" fmla="*/ 630038 h 10612860"/>
                <a:gd name="connsiteX116" fmla="*/ 1290800 w 3195530"/>
                <a:gd name="connsiteY116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45358 w 3195530"/>
                <a:gd name="connsiteY40" fmla="*/ 3916228 h 10612860"/>
                <a:gd name="connsiteX41" fmla="*/ 2469021 w 3195530"/>
                <a:gd name="connsiteY41" fmla="*/ 4013875 h 10612860"/>
                <a:gd name="connsiteX42" fmla="*/ 2974950 w 3195530"/>
                <a:gd name="connsiteY42" fmla="*/ 5593332 h 10612860"/>
                <a:gd name="connsiteX43" fmla="*/ 2708419 w 3195530"/>
                <a:gd name="connsiteY43" fmla="*/ 5730659 h 10612860"/>
                <a:gd name="connsiteX44" fmla="*/ 2736752 w 3195530"/>
                <a:gd name="connsiteY44" fmla="*/ 6385004 h 10612860"/>
                <a:gd name="connsiteX45" fmla="*/ 2718427 w 3195530"/>
                <a:gd name="connsiteY45" fmla="*/ 7009774 h 10612860"/>
                <a:gd name="connsiteX46" fmla="*/ 2690545 w 3195530"/>
                <a:gd name="connsiteY46" fmla="*/ 7429203 h 10612860"/>
                <a:gd name="connsiteX47" fmla="*/ 2595054 w 3195530"/>
                <a:gd name="connsiteY47" fmla="*/ 7760350 h 10612860"/>
                <a:gd name="connsiteX48" fmla="*/ 2500175 w 3195530"/>
                <a:gd name="connsiteY48" fmla="*/ 7873515 h 10612860"/>
                <a:gd name="connsiteX49" fmla="*/ 2483431 w 3195530"/>
                <a:gd name="connsiteY49" fmla="*/ 8113645 h 10612860"/>
                <a:gd name="connsiteX50" fmla="*/ 2412136 w 3195530"/>
                <a:gd name="connsiteY50" fmla="*/ 8776730 h 10612860"/>
                <a:gd name="connsiteX51" fmla="*/ 2380366 w 3195530"/>
                <a:gd name="connsiteY51" fmla="*/ 9173347 h 10612860"/>
                <a:gd name="connsiteX52" fmla="*/ 2396889 w 3195530"/>
                <a:gd name="connsiteY52" fmla="*/ 9467957 h 10612860"/>
                <a:gd name="connsiteX53" fmla="*/ 2454833 w 3195530"/>
                <a:gd name="connsiteY53" fmla="*/ 9613145 h 10612860"/>
                <a:gd name="connsiteX54" fmla="*/ 2424209 w 3195530"/>
                <a:gd name="connsiteY54" fmla="*/ 9804339 h 10612860"/>
                <a:gd name="connsiteX55" fmla="*/ 3134866 w 3195530"/>
                <a:gd name="connsiteY55" fmla="*/ 10341562 h 10612860"/>
                <a:gd name="connsiteX56" fmla="*/ 3160024 w 3195530"/>
                <a:gd name="connsiteY56" fmla="*/ 10564964 h 10612860"/>
                <a:gd name="connsiteX57" fmla="*/ 2531417 w 3195530"/>
                <a:gd name="connsiteY57" fmla="*/ 10550290 h 10612860"/>
                <a:gd name="connsiteX58" fmla="*/ 1876236 w 3195530"/>
                <a:gd name="connsiteY58" fmla="*/ 10303490 h 10612860"/>
                <a:gd name="connsiteX59" fmla="*/ 1861870 w 3195530"/>
                <a:gd name="connsiteY59" fmla="*/ 10020777 h 10612860"/>
                <a:gd name="connsiteX60" fmla="*/ 1835213 w 3195530"/>
                <a:gd name="connsiteY60" fmla="*/ 9894183 h 10612860"/>
                <a:gd name="connsiteX61" fmla="*/ 1882681 w 3195530"/>
                <a:gd name="connsiteY61" fmla="*/ 9589781 h 10612860"/>
                <a:gd name="connsiteX62" fmla="*/ 1802386 w 3195530"/>
                <a:gd name="connsiteY62" fmla="*/ 9334796 h 10612860"/>
                <a:gd name="connsiteX63" fmla="*/ 1800887 w 3195530"/>
                <a:gd name="connsiteY63" fmla="*/ 8152789 h 10612860"/>
                <a:gd name="connsiteX64" fmla="*/ 1935942 w 3195530"/>
                <a:gd name="connsiteY64" fmla="*/ 7506024 h 10612860"/>
                <a:gd name="connsiteX65" fmla="*/ 1876110 w 3195530"/>
                <a:gd name="connsiteY65" fmla="*/ 7319701 h 10612860"/>
                <a:gd name="connsiteX66" fmla="*/ 1916465 w 3195530"/>
                <a:gd name="connsiteY66" fmla="*/ 7164091 h 10612860"/>
                <a:gd name="connsiteX67" fmla="*/ 1910193 w 3195530"/>
                <a:gd name="connsiteY67" fmla="*/ 6839348 h 10612860"/>
                <a:gd name="connsiteX68" fmla="*/ 1707813 w 3195530"/>
                <a:gd name="connsiteY68" fmla="*/ 6238651 h 10612860"/>
                <a:gd name="connsiteX69" fmla="*/ 1377613 w 3195530"/>
                <a:gd name="connsiteY69" fmla="*/ 7441295 h 10612860"/>
                <a:gd name="connsiteX70" fmla="*/ 1374660 w 3195530"/>
                <a:gd name="connsiteY70" fmla="*/ 7650818 h 10612860"/>
                <a:gd name="connsiteX71" fmla="*/ 1267540 w 3195530"/>
                <a:gd name="connsiteY71" fmla="*/ 7793055 h 10612860"/>
                <a:gd name="connsiteX72" fmla="*/ 1278558 w 3195530"/>
                <a:gd name="connsiteY72" fmla="*/ 7897618 h 10612860"/>
                <a:gd name="connsiteX73" fmla="*/ 1205942 w 3195530"/>
                <a:gd name="connsiteY73" fmla="*/ 8057305 h 10612860"/>
                <a:gd name="connsiteX74" fmla="*/ 1033520 w 3195530"/>
                <a:gd name="connsiteY74" fmla="*/ 9173347 h 10612860"/>
                <a:gd name="connsiteX75" fmla="*/ 1054274 w 3195530"/>
                <a:gd name="connsiteY75" fmla="*/ 9656724 h 10612860"/>
                <a:gd name="connsiteX76" fmla="*/ 990267 w 3195530"/>
                <a:gd name="connsiteY76" fmla="*/ 10063276 h 10612860"/>
                <a:gd name="connsiteX77" fmla="*/ 1368683 w 3195530"/>
                <a:gd name="connsiteY77" fmla="*/ 10442252 h 10612860"/>
                <a:gd name="connsiteX78" fmla="*/ 918876 w 3195530"/>
                <a:gd name="connsiteY78" fmla="*/ 10600044 h 10612860"/>
                <a:gd name="connsiteX79" fmla="*/ 474779 w 3195530"/>
                <a:gd name="connsiteY79" fmla="*/ 10287718 h 10612860"/>
                <a:gd name="connsiteX80" fmla="*/ 566182 w 3195530"/>
                <a:gd name="connsiteY80" fmla="*/ 10019896 h 10612860"/>
                <a:gd name="connsiteX81" fmla="*/ 460825 w 3195530"/>
                <a:gd name="connsiteY81" fmla="*/ 9692724 h 10612860"/>
                <a:gd name="connsiteX82" fmla="*/ 511587 w 3195530"/>
                <a:gd name="connsiteY82" fmla="*/ 9032388 h 10612860"/>
                <a:gd name="connsiteX83" fmla="*/ 622935 w 3195530"/>
                <a:gd name="connsiteY83" fmla="*/ 7525502 h 10612860"/>
                <a:gd name="connsiteX84" fmla="*/ 669466 w 3195530"/>
                <a:gd name="connsiteY84" fmla="*/ 7311969 h 10612860"/>
                <a:gd name="connsiteX85" fmla="*/ 689870 w 3195530"/>
                <a:gd name="connsiteY85" fmla="*/ 7037851 h 10612860"/>
                <a:gd name="connsiteX86" fmla="*/ 677180 w 3195530"/>
                <a:gd name="connsiteY86" fmla="*/ 6796735 h 10612860"/>
                <a:gd name="connsiteX87" fmla="*/ 587421 w 3195530"/>
                <a:gd name="connsiteY87" fmla="*/ 6210025 h 10612860"/>
                <a:gd name="connsiteX88" fmla="*/ 503127 w 3195530"/>
                <a:gd name="connsiteY88" fmla="*/ 5850688 h 10612860"/>
                <a:gd name="connsiteX89" fmla="*/ 304621 w 3195530"/>
                <a:gd name="connsiteY89" fmla="*/ 5601332 h 10612860"/>
                <a:gd name="connsiteX90" fmla="*/ 461987 w 3195530"/>
                <a:gd name="connsiteY90" fmla="*/ 4201579 h 10612860"/>
                <a:gd name="connsiteX91" fmla="*/ 480370 w 3195530"/>
                <a:gd name="connsiteY91" fmla="*/ 4073429 h 10612860"/>
                <a:gd name="connsiteX92" fmla="*/ 480370 w 3195530"/>
                <a:gd name="connsiteY92" fmla="*/ 4037882 h 10612860"/>
                <a:gd name="connsiteX93" fmla="*/ 430481 w 3195530"/>
                <a:gd name="connsiteY93" fmla="*/ 3966665 h 10612860"/>
                <a:gd name="connsiteX94" fmla="*/ 480370 w 3195530"/>
                <a:gd name="connsiteY94" fmla="*/ 3731366 h 10612860"/>
                <a:gd name="connsiteX95" fmla="*/ 357520 w 3195530"/>
                <a:gd name="connsiteY95" fmla="*/ 3489579 h 10612860"/>
                <a:gd name="connsiteX96" fmla="*/ 296032 w 3195530"/>
                <a:gd name="connsiteY96" fmla="*/ 3332537 h 10612860"/>
                <a:gd name="connsiteX97" fmla="*/ 312879 w 3195530"/>
                <a:gd name="connsiteY97" fmla="*/ 3170839 h 10612860"/>
                <a:gd name="connsiteX98" fmla="*/ 258721 w 3195530"/>
                <a:gd name="connsiteY98" fmla="*/ 3134915 h 10612860"/>
                <a:gd name="connsiteX99" fmla="*/ 207412 w 3195530"/>
                <a:gd name="connsiteY99" fmla="*/ 2897913 h 10612860"/>
                <a:gd name="connsiteX100" fmla="*/ 54452 w 3195530"/>
                <a:gd name="connsiteY100" fmla="*/ 2538400 h 10612860"/>
                <a:gd name="connsiteX101" fmla="*/ 9303 w 3195530"/>
                <a:gd name="connsiteY101" fmla="*/ 2186090 h 10612860"/>
                <a:gd name="connsiteX102" fmla="*/ 81583 w 3195530"/>
                <a:gd name="connsiteY102" fmla="*/ 1743638 h 10612860"/>
                <a:gd name="connsiteX103" fmla="*/ 649543 w 3195530"/>
                <a:gd name="connsiteY103" fmla="*/ 1494582 h 10612860"/>
                <a:gd name="connsiteX104" fmla="*/ 945925 w 3195530"/>
                <a:gd name="connsiteY104" fmla="*/ 1232699 h 10612860"/>
                <a:gd name="connsiteX105" fmla="*/ 952102 w 3195530"/>
                <a:gd name="connsiteY105" fmla="*/ 1238129 h 10612860"/>
                <a:gd name="connsiteX106" fmla="*/ 1453685 w 3195530"/>
                <a:gd name="connsiteY106" fmla="*/ 1885887 h 10612860"/>
                <a:gd name="connsiteX107" fmla="*/ 1302916 w 3195530"/>
                <a:gd name="connsiteY107" fmla="*/ 1712325 h 10612860"/>
                <a:gd name="connsiteX108" fmla="*/ 1505401 w 3195530"/>
                <a:gd name="connsiteY108" fmla="*/ 1530023 h 10612860"/>
                <a:gd name="connsiteX109" fmla="*/ 1518343 w 3195530"/>
                <a:gd name="connsiteY109" fmla="*/ 1530185 h 10612860"/>
                <a:gd name="connsiteX110" fmla="*/ 1411743 w 3195530"/>
                <a:gd name="connsiteY110" fmla="*/ 1476618 h 10612860"/>
                <a:gd name="connsiteX111" fmla="*/ 1132853 w 3195530"/>
                <a:gd name="connsiteY111" fmla="*/ 1356460 h 10612860"/>
                <a:gd name="connsiteX112" fmla="*/ 987224 w 3195530"/>
                <a:gd name="connsiteY112" fmla="*/ 1196250 h 10612860"/>
                <a:gd name="connsiteX113" fmla="*/ 888169 w 3195530"/>
                <a:gd name="connsiteY113" fmla="*/ 929232 h 10612860"/>
                <a:gd name="connsiteX114" fmla="*/ 827953 w 3195530"/>
                <a:gd name="connsiteY114" fmla="*/ 971350 h 10612860"/>
                <a:gd name="connsiteX115" fmla="*/ 713322 w 3195530"/>
                <a:gd name="connsiteY115" fmla="*/ 695928 h 10612860"/>
                <a:gd name="connsiteX116" fmla="*/ 783974 w 3195530"/>
                <a:gd name="connsiteY116" fmla="*/ 630038 h 10612860"/>
                <a:gd name="connsiteX117" fmla="*/ 1290800 w 3195530"/>
                <a:gd name="connsiteY117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430481 w 3195530"/>
                <a:gd name="connsiteY92" fmla="*/ 3966665 h 10612860"/>
                <a:gd name="connsiteX93" fmla="*/ 480370 w 3195530"/>
                <a:gd name="connsiteY93" fmla="*/ 3731366 h 10612860"/>
                <a:gd name="connsiteX94" fmla="*/ 357520 w 3195530"/>
                <a:gd name="connsiteY94" fmla="*/ 3489579 h 10612860"/>
                <a:gd name="connsiteX95" fmla="*/ 296032 w 3195530"/>
                <a:gd name="connsiteY95" fmla="*/ 3332537 h 10612860"/>
                <a:gd name="connsiteX96" fmla="*/ 312879 w 3195530"/>
                <a:gd name="connsiteY96" fmla="*/ 3170839 h 10612860"/>
                <a:gd name="connsiteX97" fmla="*/ 258721 w 3195530"/>
                <a:gd name="connsiteY97" fmla="*/ 3134915 h 10612860"/>
                <a:gd name="connsiteX98" fmla="*/ 207412 w 3195530"/>
                <a:gd name="connsiteY98" fmla="*/ 2897913 h 10612860"/>
                <a:gd name="connsiteX99" fmla="*/ 54452 w 3195530"/>
                <a:gd name="connsiteY99" fmla="*/ 2538400 h 10612860"/>
                <a:gd name="connsiteX100" fmla="*/ 9303 w 3195530"/>
                <a:gd name="connsiteY100" fmla="*/ 2186090 h 10612860"/>
                <a:gd name="connsiteX101" fmla="*/ 81583 w 3195530"/>
                <a:gd name="connsiteY101" fmla="*/ 1743638 h 10612860"/>
                <a:gd name="connsiteX102" fmla="*/ 649543 w 3195530"/>
                <a:gd name="connsiteY102" fmla="*/ 1494582 h 10612860"/>
                <a:gd name="connsiteX103" fmla="*/ 945925 w 3195530"/>
                <a:gd name="connsiteY103" fmla="*/ 1232699 h 10612860"/>
                <a:gd name="connsiteX104" fmla="*/ 952102 w 3195530"/>
                <a:gd name="connsiteY104" fmla="*/ 1238129 h 10612860"/>
                <a:gd name="connsiteX105" fmla="*/ 1453685 w 3195530"/>
                <a:gd name="connsiteY105" fmla="*/ 1885887 h 10612860"/>
                <a:gd name="connsiteX106" fmla="*/ 1302916 w 3195530"/>
                <a:gd name="connsiteY106" fmla="*/ 1712325 h 10612860"/>
                <a:gd name="connsiteX107" fmla="*/ 1505401 w 3195530"/>
                <a:gd name="connsiteY107" fmla="*/ 1530023 h 10612860"/>
                <a:gd name="connsiteX108" fmla="*/ 1518343 w 3195530"/>
                <a:gd name="connsiteY108" fmla="*/ 1530185 h 10612860"/>
                <a:gd name="connsiteX109" fmla="*/ 1411743 w 3195530"/>
                <a:gd name="connsiteY109" fmla="*/ 1476618 h 10612860"/>
                <a:gd name="connsiteX110" fmla="*/ 1132853 w 3195530"/>
                <a:gd name="connsiteY110" fmla="*/ 1356460 h 10612860"/>
                <a:gd name="connsiteX111" fmla="*/ 987224 w 3195530"/>
                <a:gd name="connsiteY111" fmla="*/ 1196250 h 10612860"/>
                <a:gd name="connsiteX112" fmla="*/ 888169 w 3195530"/>
                <a:gd name="connsiteY112" fmla="*/ 929232 h 10612860"/>
                <a:gd name="connsiteX113" fmla="*/ 827953 w 3195530"/>
                <a:gd name="connsiteY113" fmla="*/ 971350 h 10612860"/>
                <a:gd name="connsiteX114" fmla="*/ 713322 w 3195530"/>
                <a:gd name="connsiteY114" fmla="*/ 695928 h 10612860"/>
                <a:gd name="connsiteX115" fmla="*/ 783974 w 3195530"/>
                <a:gd name="connsiteY115" fmla="*/ 630038 h 10612860"/>
                <a:gd name="connsiteX116" fmla="*/ 1290800 w 3195530"/>
                <a:gd name="connsiteY116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69021 w 3195530"/>
                <a:gd name="connsiteY39" fmla="*/ 4013875 h 10612860"/>
                <a:gd name="connsiteX40" fmla="*/ 2974950 w 3195530"/>
                <a:gd name="connsiteY40" fmla="*/ 5593332 h 10612860"/>
                <a:gd name="connsiteX41" fmla="*/ 2708419 w 3195530"/>
                <a:gd name="connsiteY41" fmla="*/ 5730659 h 10612860"/>
                <a:gd name="connsiteX42" fmla="*/ 2736752 w 3195530"/>
                <a:gd name="connsiteY42" fmla="*/ 6385004 h 10612860"/>
                <a:gd name="connsiteX43" fmla="*/ 2718427 w 3195530"/>
                <a:gd name="connsiteY43" fmla="*/ 7009774 h 10612860"/>
                <a:gd name="connsiteX44" fmla="*/ 2690545 w 3195530"/>
                <a:gd name="connsiteY44" fmla="*/ 7429203 h 10612860"/>
                <a:gd name="connsiteX45" fmla="*/ 2595054 w 3195530"/>
                <a:gd name="connsiteY45" fmla="*/ 7760350 h 10612860"/>
                <a:gd name="connsiteX46" fmla="*/ 2500175 w 3195530"/>
                <a:gd name="connsiteY46" fmla="*/ 7873515 h 10612860"/>
                <a:gd name="connsiteX47" fmla="*/ 2483431 w 3195530"/>
                <a:gd name="connsiteY47" fmla="*/ 8113645 h 10612860"/>
                <a:gd name="connsiteX48" fmla="*/ 2412136 w 3195530"/>
                <a:gd name="connsiteY48" fmla="*/ 8776730 h 10612860"/>
                <a:gd name="connsiteX49" fmla="*/ 2380366 w 3195530"/>
                <a:gd name="connsiteY49" fmla="*/ 9173347 h 10612860"/>
                <a:gd name="connsiteX50" fmla="*/ 2396889 w 3195530"/>
                <a:gd name="connsiteY50" fmla="*/ 9467957 h 10612860"/>
                <a:gd name="connsiteX51" fmla="*/ 2454833 w 3195530"/>
                <a:gd name="connsiteY51" fmla="*/ 9613145 h 10612860"/>
                <a:gd name="connsiteX52" fmla="*/ 2424209 w 3195530"/>
                <a:gd name="connsiteY52" fmla="*/ 9804339 h 10612860"/>
                <a:gd name="connsiteX53" fmla="*/ 3134866 w 3195530"/>
                <a:gd name="connsiteY53" fmla="*/ 10341562 h 10612860"/>
                <a:gd name="connsiteX54" fmla="*/ 3160024 w 3195530"/>
                <a:gd name="connsiteY54" fmla="*/ 10564964 h 10612860"/>
                <a:gd name="connsiteX55" fmla="*/ 2531417 w 3195530"/>
                <a:gd name="connsiteY55" fmla="*/ 10550290 h 10612860"/>
                <a:gd name="connsiteX56" fmla="*/ 1876236 w 3195530"/>
                <a:gd name="connsiteY56" fmla="*/ 10303490 h 10612860"/>
                <a:gd name="connsiteX57" fmla="*/ 1861870 w 3195530"/>
                <a:gd name="connsiteY57" fmla="*/ 10020777 h 10612860"/>
                <a:gd name="connsiteX58" fmla="*/ 1835213 w 3195530"/>
                <a:gd name="connsiteY58" fmla="*/ 9894183 h 10612860"/>
                <a:gd name="connsiteX59" fmla="*/ 1882681 w 3195530"/>
                <a:gd name="connsiteY59" fmla="*/ 9589781 h 10612860"/>
                <a:gd name="connsiteX60" fmla="*/ 1802386 w 3195530"/>
                <a:gd name="connsiteY60" fmla="*/ 9334796 h 10612860"/>
                <a:gd name="connsiteX61" fmla="*/ 1800887 w 3195530"/>
                <a:gd name="connsiteY61" fmla="*/ 8152789 h 10612860"/>
                <a:gd name="connsiteX62" fmla="*/ 1935942 w 3195530"/>
                <a:gd name="connsiteY62" fmla="*/ 7506024 h 10612860"/>
                <a:gd name="connsiteX63" fmla="*/ 1876110 w 3195530"/>
                <a:gd name="connsiteY63" fmla="*/ 7319701 h 10612860"/>
                <a:gd name="connsiteX64" fmla="*/ 1916465 w 3195530"/>
                <a:gd name="connsiteY64" fmla="*/ 7164091 h 10612860"/>
                <a:gd name="connsiteX65" fmla="*/ 1910193 w 3195530"/>
                <a:gd name="connsiteY65" fmla="*/ 6839348 h 10612860"/>
                <a:gd name="connsiteX66" fmla="*/ 1707813 w 3195530"/>
                <a:gd name="connsiteY66" fmla="*/ 6238651 h 10612860"/>
                <a:gd name="connsiteX67" fmla="*/ 1377613 w 3195530"/>
                <a:gd name="connsiteY67" fmla="*/ 7441295 h 10612860"/>
                <a:gd name="connsiteX68" fmla="*/ 1374660 w 3195530"/>
                <a:gd name="connsiteY68" fmla="*/ 7650818 h 10612860"/>
                <a:gd name="connsiteX69" fmla="*/ 1267540 w 3195530"/>
                <a:gd name="connsiteY69" fmla="*/ 7793055 h 10612860"/>
                <a:gd name="connsiteX70" fmla="*/ 1278558 w 3195530"/>
                <a:gd name="connsiteY70" fmla="*/ 7897618 h 10612860"/>
                <a:gd name="connsiteX71" fmla="*/ 1205942 w 3195530"/>
                <a:gd name="connsiteY71" fmla="*/ 8057305 h 10612860"/>
                <a:gd name="connsiteX72" fmla="*/ 1033520 w 3195530"/>
                <a:gd name="connsiteY72" fmla="*/ 9173347 h 10612860"/>
                <a:gd name="connsiteX73" fmla="*/ 1054274 w 3195530"/>
                <a:gd name="connsiteY73" fmla="*/ 9656724 h 10612860"/>
                <a:gd name="connsiteX74" fmla="*/ 990267 w 3195530"/>
                <a:gd name="connsiteY74" fmla="*/ 10063276 h 10612860"/>
                <a:gd name="connsiteX75" fmla="*/ 1368683 w 3195530"/>
                <a:gd name="connsiteY75" fmla="*/ 10442252 h 10612860"/>
                <a:gd name="connsiteX76" fmla="*/ 918876 w 3195530"/>
                <a:gd name="connsiteY76" fmla="*/ 10600044 h 10612860"/>
                <a:gd name="connsiteX77" fmla="*/ 474779 w 3195530"/>
                <a:gd name="connsiteY77" fmla="*/ 10287718 h 10612860"/>
                <a:gd name="connsiteX78" fmla="*/ 566182 w 3195530"/>
                <a:gd name="connsiteY78" fmla="*/ 10019896 h 10612860"/>
                <a:gd name="connsiteX79" fmla="*/ 460825 w 3195530"/>
                <a:gd name="connsiteY79" fmla="*/ 9692724 h 10612860"/>
                <a:gd name="connsiteX80" fmla="*/ 511587 w 3195530"/>
                <a:gd name="connsiteY80" fmla="*/ 9032388 h 10612860"/>
                <a:gd name="connsiteX81" fmla="*/ 622935 w 3195530"/>
                <a:gd name="connsiteY81" fmla="*/ 7525502 h 10612860"/>
                <a:gd name="connsiteX82" fmla="*/ 669466 w 3195530"/>
                <a:gd name="connsiteY82" fmla="*/ 7311969 h 10612860"/>
                <a:gd name="connsiteX83" fmla="*/ 689870 w 3195530"/>
                <a:gd name="connsiteY83" fmla="*/ 7037851 h 10612860"/>
                <a:gd name="connsiteX84" fmla="*/ 677180 w 3195530"/>
                <a:gd name="connsiteY84" fmla="*/ 6796735 h 10612860"/>
                <a:gd name="connsiteX85" fmla="*/ 587421 w 3195530"/>
                <a:gd name="connsiteY85" fmla="*/ 6210025 h 10612860"/>
                <a:gd name="connsiteX86" fmla="*/ 503127 w 3195530"/>
                <a:gd name="connsiteY86" fmla="*/ 5850688 h 10612860"/>
                <a:gd name="connsiteX87" fmla="*/ 304621 w 3195530"/>
                <a:gd name="connsiteY87" fmla="*/ 5601332 h 10612860"/>
                <a:gd name="connsiteX88" fmla="*/ 461987 w 3195530"/>
                <a:gd name="connsiteY88" fmla="*/ 4201579 h 10612860"/>
                <a:gd name="connsiteX89" fmla="*/ 480370 w 3195530"/>
                <a:gd name="connsiteY89" fmla="*/ 4073429 h 10612860"/>
                <a:gd name="connsiteX90" fmla="*/ 480370 w 3195530"/>
                <a:gd name="connsiteY90" fmla="*/ 4037882 h 10612860"/>
                <a:gd name="connsiteX91" fmla="*/ 430481 w 3195530"/>
                <a:gd name="connsiteY91" fmla="*/ 3966665 h 10612860"/>
                <a:gd name="connsiteX92" fmla="*/ 480370 w 3195530"/>
                <a:gd name="connsiteY92" fmla="*/ 3731366 h 10612860"/>
                <a:gd name="connsiteX93" fmla="*/ 357520 w 3195530"/>
                <a:gd name="connsiteY93" fmla="*/ 3489579 h 10612860"/>
                <a:gd name="connsiteX94" fmla="*/ 296032 w 3195530"/>
                <a:gd name="connsiteY94" fmla="*/ 3332537 h 10612860"/>
                <a:gd name="connsiteX95" fmla="*/ 312879 w 3195530"/>
                <a:gd name="connsiteY95" fmla="*/ 3170839 h 10612860"/>
                <a:gd name="connsiteX96" fmla="*/ 258721 w 3195530"/>
                <a:gd name="connsiteY96" fmla="*/ 3134915 h 10612860"/>
                <a:gd name="connsiteX97" fmla="*/ 207412 w 3195530"/>
                <a:gd name="connsiteY97" fmla="*/ 2897913 h 10612860"/>
                <a:gd name="connsiteX98" fmla="*/ 54452 w 3195530"/>
                <a:gd name="connsiteY98" fmla="*/ 2538400 h 10612860"/>
                <a:gd name="connsiteX99" fmla="*/ 9303 w 3195530"/>
                <a:gd name="connsiteY99" fmla="*/ 2186090 h 10612860"/>
                <a:gd name="connsiteX100" fmla="*/ 81583 w 3195530"/>
                <a:gd name="connsiteY100" fmla="*/ 1743638 h 10612860"/>
                <a:gd name="connsiteX101" fmla="*/ 649543 w 3195530"/>
                <a:gd name="connsiteY101" fmla="*/ 1494582 h 10612860"/>
                <a:gd name="connsiteX102" fmla="*/ 945925 w 3195530"/>
                <a:gd name="connsiteY102" fmla="*/ 1232699 h 10612860"/>
                <a:gd name="connsiteX103" fmla="*/ 952102 w 3195530"/>
                <a:gd name="connsiteY103" fmla="*/ 1238129 h 10612860"/>
                <a:gd name="connsiteX104" fmla="*/ 1453685 w 3195530"/>
                <a:gd name="connsiteY104" fmla="*/ 1885887 h 10612860"/>
                <a:gd name="connsiteX105" fmla="*/ 1302916 w 3195530"/>
                <a:gd name="connsiteY105" fmla="*/ 1712325 h 10612860"/>
                <a:gd name="connsiteX106" fmla="*/ 1505401 w 3195530"/>
                <a:gd name="connsiteY106" fmla="*/ 1530023 h 10612860"/>
                <a:gd name="connsiteX107" fmla="*/ 1518343 w 3195530"/>
                <a:gd name="connsiteY107" fmla="*/ 1530185 h 10612860"/>
                <a:gd name="connsiteX108" fmla="*/ 1411743 w 3195530"/>
                <a:gd name="connsiteY108" fmla="*/ 1476618 h 10612860"/>
                <a:gd name="connsiteX109" fmla="*/ 1132853 w 3195530"/>
                <a:gd name="connsiteY109" fmla="*/ 1356460 h 10612860"/>
                <a:gd name="connsiteX110" fmla="*/ 987224 w 3195530"/>
                <a:gd name="connsiteY110" fmla="*/ 1196250 h 10612860"/>
                <a:gd name="connsiteX111" fmla="*/ 888169 w 3195530"/>
                <a:gd name="connsiteY111" fmla="*/ 929232 h 10612860"/>
                <a:gd name="connsiteX112" fmla="*/ 827953 w 3195530"/>
                <a:gd name="connsiteY112" fmla="*/ 971350 h 10612860"/>
                <a:gd name="connsiteX113" fmla="*/ 713322 w 3195530"/>
                <a:gd name="connsiteY113" fmla="*/ 695928 h 10612860"/>
                <a:gd name="connsiteX114" fmla="*/ 783974 w 3195530"/>
                <a:gd name="connsiteY114" fmla="*/ 630038 h 10612860"/>
                <a:gd name="connsiteX115" fmla="*/ 1290800 w 3195530"/>
                <a:gd name="connsiteY115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69021 w 3195530"/>
                <a:gd name="connsiteY38" fmla="*/ 4013875 h 10612860"/>
                <a:gd name="connsiteX39" fmla="*/ 2974950 w 3195530"/>
                <a:gd name="connsiteY39" fmla="*/ 5593332 h 10612860"/>
                <a:gd name="connsiteX40" fmla="*/ 2708419 w 3195530"/>
                <a:gd name="connsiteY40" fmla="*/ 5730659 h 10612860"/>
                <a:gd name="connsiteX41" fmla="*/ 2736752 w 3195530"/>
                <a:gd name="connsiteY41" fmla="*/ 6385004 h 10612860"/>
                <a:gd name="connsiteX42" fmla="*/ 2718427 w 3195530"/>
                <a:gd name="connsiteY42" fmla="*/ 7009774 h 10612860"/>
                <a:gd name="connsiteX43" fmla="*/ 2690545 w 3195530"/>
                <a:gd name="connsiteY43" fmla="*/ 7429203 h 10612860"/>
                <a:gd name="connsiteX44" fmla="*/ 2595054 w 3195530"/>
                <a:gd name="connsiteY44" fmla="*/ 7760350 h 10612860"/>
                <a:gd name="connsiteX45" fmla="*/ 2500175 w 3195530"/>
                <a:gd name="connsiteY45" fmla="*/ 7873515 h 10612860"/>
                <a:gd name="connsiteX46" fmla="*/ 2483431 w 3195530"/>
                <a:gd name="connsiteY46" fmla="*/ 8113645 h 10612860"/>
                <a:gd name="connsiteX47" fmla="*/ 2412136 w 3195530"/>
                <a:gd name="connsiteY47" fmla="*/ 8776730 h 10612860"/>
                <a:gd name="connsiteX48" fmla="*/ 2380366 w 3195530"/>
                <a:gd name="connsiteY48" fmla="*/ 9173347 h 10612860"/>
                <a:gd name="connsiteX49" fmla="*/ 2396889 w 3195530"/>
                <a:gd name="connsiteY49" fmla="*/ 9467957 h 10612860"/>
                <a:gd name="connsiteX50" fmla="*/ 2454833 w 3195530"/>
                <a:gd name="connsiteY50" fmla="*/ 9613145 h 10612860"/>
                <a:gd name="connsiteX51" fmla="*/ 2424209 w 3195530"/>
                <a:gd name="connsiteY51" fmla="*/ 9804339 h 10612860"/>
                <a:gd name="connsiteX52" fmla="*/ 3134866 w 3195530"/>
                <a:gd name="connsiteY52" fmla="*/ 10341562 h 10612860"/>
                <a:gd name="connsiteX53" fmla="*/ 3160024 w 3195530"/>
                <a:gd name="connsiteY53" fmla="*/ 10564964 h 10612860"/>
                <a:gd name="connsiteX54" fmla="*/ 2531417 w 3195530"/>
                <a:gd name="connsiteY54" fmla="*/ 10550290 h 10612860"/>
                <a:gd name="connsiteX55" fmla="*/ 1876236 w 3195530"/>
                <a:gd name="connsiteY55" fmla="*/ 10303490 h 10612860"/>
                <a:gd name="connsiteX56" fmla="*/ 1861870 w 3195530"/>
                <a:gd name="connsiteY56" fmla="*/ 10020777 h 10612860"/>
                <a:gd name="connsiteX57" fmla="*/ 1835213 w 3195530"/>
                <a:gd name="connsiteY57" fmla="*/ 9894183 h 10612860"/>
                <a:gd name="connsiteX58" fmla="*/ 1882681 w 3195530"/>
                <a:gd name="connsiteY58" fmla="*/ 9589781 h 10612860"/>
                <a:gd name="connsiteX59" fmla="*/ 1802386 w 3195530"/>
                <a:gd name="connsiteY59" fmla="*/ 9334796 h 10612860"/>
                <a:gd name="connsiteX60" fmla="*/ 1800887 w 3195530"/>
                <a:gd name="connsiteY60" fmla="*/ 8152789 h 10612860"/>
                <a:gd name="connsiteX61" fmla="*/ 1935942 w 3195530"/>
                <a:gd name="connsiteY61" fmla="*/ 7506024 h 10612860"/>
                <a:gd name="connsiteX62" fmla="*/ 1876110 w 3195530"/>
                <a:gd name="connsiteY62" fmla="*/ 7319701 h 10612860"/>
                <a:gd name="connsiteX63" fmla="*/ 1916465 w 3195530"/>
                <a:gd name="connsiteY63" fmla="*/ 7164091 h 10612860"/>
                <a:gd name="connsiteX64" fmla="*/ 1910193 w 3195530"/>
                <a:gd name="connsiteY64" fmla="*/ 6839348 h 10612860"/>
                <a:gd name="connsiteX65" fmla="*/ 1707813 w 3195530"/>
                <a:gd name="connsiteY65" fmla="*/ 6238651 h 10612860"/>
                <a:gd name="connsiteX66" fmla="*/ 1377613 w 3195530"/>
                <a:gd name="connsiteY66" fmla="*/ 7441295 h 10612860"/>
                <a:gd name="connsiteX67" fmla="*/ 1374660 w 3195530"/>
                <a:gd name="connsiteY67" fmla="*/ 7650818 h 10612860"/>
                <a:gd name="connsiteX68" fmla="*/ 1267540 w 3195530"/>
                <a:gd name="connsiteY68" fmla="*/ 7793055 h 10612860"/>
                <a:gd name="connsiteX69" fmla="*/ 1278558 w 3195530"/>
                <a:gd name="connsiteY69" fmla="*/ 7897618 h 10612860"/>
                <a:gd name="connsiteX70" fmla="*/ 1205942 w 3195530"/>
                <a:gd name="connsiteY70" fmla="*/ 8057305 h 10612860"/>
                <a:gd name="connsiteX71" fmla="*/ 1033520 w 3195530"/>
                <a:gd name="connsiteY71" fmla="*/ 9173347 h 10612860"/>
                <a:gd name="connsiteX72" fmla="*/ 1054274 w 3195530"/>
                <a:gd name="connsiteY72" fmla="*/ 9656724 h 10612860"/>
                <a:gd name="connsiteX73" fmla="*/ 990267 w 3195530"/>
                <a:gd name="connsiteY73" fmla="*/ 10063276 h 10612860"/>
                <a:gd name="connsiteX74" fmla="*/ 1368683 w 3195530"/>
                <a:gd name="connsiteY74" fmla="*/ 10442252 h 10612860"/>
                <a:gd name="connsiteX75" fmla="*/ 918876 w 3195530"/>
                <a:gd name="connsiteY75" fmla="*/ 10600044 h 10612860"/>
                <a:gd name="connsiteX76" fmla="*/ 474779 w 3195530"/>
                <a:gd name="connsiteY76" fmla="*/ 10287718 h 10612860"/>
                <a:gd name="connsiteX77" fmla="*/ 566182 w 3195530"/>
                <a:gd name="connsiteY77" fmla="*/ 10019896 h 10612860"/>
                <a:gd name="connsiteX78" fmla="*/ 460825 w 3195530"/>
                <a:gd name="connsiteY78" fmla="*/ 9692724 h 10612860"/>
                <a:gd name="connsiteX79" fmla="*/ 511587 w 3195530"/>
                <a:gd name="connsiteY79" fmla="*/ 9032388 h 10612860"/>
                <a:gd name="connsiteX80" fmla="*/ 622935 w 3195530"/>
                <a:gd name="connsiteY80" fmla="*/ 7525502 h 10612860"/>
                <a:gd name="connsiteX81" fmla="*/ 669466 w 3195530"/>
                <a:gd name="connsiteY81" fmla="*/ 7311969 h 10612860"/>
                <a:gd name="connsiteX82" fmla="*/ 689870 w 3195530"/>
                <a:gd name="connsiteY82" fmla="*/ 7037851 h 10612860"/>
                <a:gd name="connsiteX83" fmla="*/ 677180 w 3195530"/>
                <a:gd name="connsiteY83" fmla="*/ 6796735 h 10612860"/>
                <a:gd name="connsiteX84" fmla="*/ 587421 w 3195530"/>
                <a:gd name="connsiteY84" fmla="*/ 6210025 h 10612860"/>
                <a:gd name="connsiteX85" fmla="*/ 503127 w 3195530"/>
                <a:gd name="connsiteY85" fmla="*/ 5850688 h 10612860"/>
                <a:gd name="connsiteX86" fmla="*/ 304621 w 3195530"/>
                <a:gd name="connsiteY86" fmla="*/ 5601332 h 10612860"/>
                <a:gd name="connsiteX87" fmla="*/ 461987 w 3195530"/>
                <a:gd name="connsiteY87" fmla="*/ 4201579 h 10612860"/>
                <a:gd name="connsiteX88" fmla="*/ 480370 w 3195530"/>
                <a:gd name="connsiteY88" fmla="*/ 4073429 h 10612860"/>
                <a:gd name="connsiteX89" fmla="*/ 480370 w 3195530"/>
                <a:gd name="connsiteY89" fmla="*/ 4037882 h 10612860"/>
                <a:gd name="connsiteX90" fmla="*/ 430481 w 3195530"/>
                <a:gd name="connsiteY90" fmla="*/ 3966665 h 10612860"/>
                <a:gd name="connsiteX91" fmla="*/ 480370 w 3195530"/>
                <a:gd name="connsiteY91" fmla="*/ 3731366 h 10612860"/>
                <a:gd name="connsiteX92" fmla="*/ 357520 w 3195530"/>
                <a:gd name="connsiteY92" fmla="*/ 3489579 h 10612860"/>
                <a:gd name="connsiteX93" fmla="*/ 296032 w 3195530"/>
                <a:gd name="connsiteY93" fmla="*/ 3332537 h 10612860"/>
                <a:gd name="connsiteX94" fmla="*/ 312879 w 3195530"/>
                <a:gd name="connsiteY94" fmla="*/ 3170839 h 10612860"/>
                <a:gd name="connsiteX95" fmla="*/ 258721 w 3195530"/>
                <a:gd name="connsiteY95" fmla="*/ 3134915 h 10612860"/>
                <a:gd name="connsiteX96" fmla="*/ 207412 w 3195530"/>
                <a:gd name="connsiteY96" fmla="*/ 2897913 h 10612860"/>
                <a:gd name="connsiteX97" fmla="*/ 54452 w 3195530"/>
                <a:gd name="connsiteY97" fmla="*/ 2538400 h 10612860"/>
                <a:gd name="connsiteX98" fmla="*/ 9303 w 3195530"/>
                <a:gd name="connsiteY98" fmla="*/ 2186090 h 10612860"/>
                <a:gd name="connsiteX99" fmla="*/ 81583 w 3195530"/>
                <a:gd name="connsiteY99" fmla="*/ 1743638 h 10612860"/>
                <a:gd name="connsiteX100" fmla="*/ 649543 w 3195530"/>
                <a:gd name="connsiteY100" fmla="*/ 1494582 h 10612860"/>
                <a:gd name="connsiteX101" fmla="*/ 945925 w 3195530"/>
                <a:gd name="connsiteY101" fmla="*/ 1232699 h 10612860"/>
                <a:gd name="connsiteX102" fmla="*/ 952102 w 3195530"/>
                <a:gd name="connsiteY102" fmla="*/ 1238129 h 10612860"/>
                <a:gd name="connsiteX103" fmla="*/ 1453685 w 3195530"/>
                <a:gd name="connsiteY103" fmla="*/ 1885887 h 10612860"/>
                <a:gd name="connsiteX104" fmla="*/ 1302916 w 3195530"/>
                <a:gd name="connsiteY104" fmla="*/ 1712325 h 10612860"/>
                <a:gd name="connsiteX105" fmla="*/ 1505401 w 3195530"/>
                <a:gd name="connsiteY105" fmla="*/ 1530023 h 10612860"/>
                <a:gd name="connsiteX106" fmla="*/ 1518343 w 3195530"/>
                <a:gd name="connsiteY106" fmla="*/ 1530185 h 10612860"/>
                <a:gd name="connsiteX107" fmla="*/ 1411743 w 3195530"/>
                <a:gd name="connsiteY107" fmla="*/ 1476618 h 10612860"/>
                <a:gd name="connsiteX108" fmla="*/ 1132853 w 3195530"/>
                <a:gd name="connsiteY108" fmla="*/ 1356460 h 10612860"/>
                <a:gd name="connsiteX109" fmla="*/ 987224 w 3195530"/>
                <a:gd name="connsiteY109" fmla="*/ 1196250 h 10612860"/>
                <a:gd name="connsiteX110" fmla="*/ 888169 w 3195530"/>
                <a:gd name="connsiteY110" fmla="*/ 929232 h 10612860"/>
                <a:gd name="connsiteX111" fmla="*/ 827953 w 3195530"/>
                <a:gd name="connsiteY111" fmla="*/ 971350 h 10612860"/>
                <a:gd name="connsiteX112" fmla="*/ 713322 w 3195530"/>
                <a:gd name="connsiteY112" fmla="*/ 695928 h 10612860"/>
                <a:gd name="connsiteX113" fmla="*/ 783974 w 3195530"/>
                <a:gd name="connsiteY113" fmla="*/ 630038 h 10612860"/>
                <a:gd name="connsiteX114" fmla="*/ 1290800 w 3195530"/>
                <a:gd name="connsiteY114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445357 w 3195530"/>
                <a:gd name="connsiteY36" fmla="*/ 3730903 h 10612860"/>
                <a:gd name="connsiteX37" fmla="*/ 2469021 w 3195530"/>
                <a:gd name="connsiteY37" fmla="*/ 4013875 h 10612860"/>
                <a:gd name="connsiteX38" fmla="*/ 2974950 w 3195530"/>
                <a:gd name="connsiteY38" fmla="*/ 5593332 h 10612860"/>
                <a:gd name="connsiteX39" fmla="*/ 2708419 w 3195530"/>
                <a:gd name="connsiteY39" fmla="*/ 5730659 h 10612860"/>
                <a:gd name="connsiteX40" fmla="*/ 2736752 w 3195530"/>
                <a:gd name="connsiteY40" fmla="*/ 6385004 h 10612860"/>
                <a:gd name="connsiteX41" fmla="*/ 2718427 w 3195530"/>
                <a:gd name="connsiteY41" fmla="*/ 7009774 h 10612860"/>
                <a:gd name="connsiteX42" fmla="*/ 2690545 w 3195530"/>
                <a:gd name="connsiteY42" fmla="*/ 7429203 h 10612860"/>
                <a:gd name="connsiteX43" fmla="*/ 2595054 w 3195530"/>
                <a:gd name="connsiteY43" fmla="*/ 7760350 h 10612860"/>
                <a:gd name="connsiteX44" fmla="*/ 2500175 w 3195530"/>
                <a:gd name="connsiteY44" fmla="*/ 7873515 h 10612860"/>
                <a:gd name="connsiteX45" fmla="*/ 2483431 w 3195530"/>
                <a:gd name="connsiteY45" fmla="*/ 8113645 h 10612860"/>
                <a:gd name="connsiteX46" fmla="*/ 2412136 w 3195530"/>
                <a:gd name="connsiteY46" fmla="*/ 8776730 h 10612860"/>
                <a:gd name="connsiteX47" fmla="*/ 2380366 w 3195530"/>
                <a:gd name="connsiteY47" fmla="*/ 9173347 h 10612860"/>
                <a:gd name="connsiteX48" fmla="*/ 2396889 w 3195530"/>
                <a:gd name="connsiteY48" fmla="*/ 9467957 h 10612860"/>
                <a:gd name="connsiteX49" fmla="*/ 2454833 w 3195530"/>
                <a:gd name="connsiteY49" fmla="*/ 9613145 h 10612860"/>
                <a:gd name="connsiteX50" fmla="*/ 2424209 w 3195530"/>
                <a:gd name="connsiteY50" fmla="*/ 9804339 h 10612860"/>
                <a:gd name="connsiteX51" fmla="*/ 3134866 w 3195530"/>
                <a:gd name="connsiteY51" fmla="*/ 10341562 h 10612860"/>
                <a:gd name="connsiteX52" fmla="*/ 3160024 w 3195530"/>
                <a:gd name="connsiteY52" fmla="*/ 10564964 h 10612860"/>
                <a:gd name="connsiteX53" fmla="*/ 2531417 w 3195530"/>
                <a:gd name="connsiteY53" fmla="*/ 10550290 h 10612860"/>
                <a:gd name="connsiteX54" fmla="*/ 1876236 w 3195530"/>
                <a:gd name="connsiteY54" fmla="*/ 10303490 h 10612860"/>
                <a:gd name="connsiteX55" fmla="*/ 1861870 w 3195530"/>
                <a:gd name="connsiteY55" fmla="*/ 10020777 h 10612860"/>
                <a:gd name="connsiteX56" fmla="*/ 1835213 w 3195530"/>
                <a:gd name="connsiteY56" fmla="*/ 9894183 h 10612860"/>
                <a:gd name="connsiteX57" fmla="*/ 1882681 w 3195530"/>
                <a:gd name="connsiteY57" fmla="*/ 9589781 h 10612860"/>
                <a:gd name="connsiteX58" fmla="*/ 1802386 w 3195530"/>
                <a:gd name="connsiteY58" fmla="*/ 9334796 h 10612860"/>
                <a:gd name="connsiteX59" fmla="*/ 1800887 w 3195530"/>
                <a:gd name="connsiteY59" fmla="*/ 8152789 h 10612860"/>
                <a:gd name="connsiteX60" fmla="*/ 1935942 w 3195530"/>
                <a:gd name="connsiteY60" fmla="*/ 7506024 h 10612860"/>
                <a:gd name="connsiteX61" fmla="*/ 1876110 w 3195530"/>
                <a:gd name="connsiteY61" fmla="*/ 7319701 h 10612860"/>
                <a:gd name="connsiteX62" fmla="*/ 1916465 w 3195530"/>
                <a:gd name="connsiteY62" fmla="*/ 7164091 h 10612860"/>
                <a:gd name="connsiteX63" fmla="*/ 1910193 w 3195530"/>
                <a:gd name="connsiteY63" fmla="*/ 6839348 h 10612860"/>
                <a:gd name="connsiteX64" fmla="*/ 1707813 w 3195530"/>
                <a:gd name="connsiteY64" fmla="*/ 6238651 h 10612860"/>
                <a:gd name="connsiteX65" fmla="*/ 1377613 w 3195530"/>
                <a:gd name="connsiteY65" fmla="*/ 7441295 h 10612860"/>
                <a:gd name="connsiteX66" fmla="*/ 1374660 w 3195530"/>
                <a:gd name="connsiteY66" fmla="*/ 7650818 h 10612860"/>
                <a:gd name="connsiteX67" fmla="*/ 1267540 w 3195530"/>
                <a:gd name="connsiteY67" fmla="*/ 7793055 h 10612860"/>
                <a:gd name="connsiteX68" fmla="*/ 1278558 w 3195530"/>
                <a:gd name="connsiteY68" fmla="*/ 7897618 h 10612860"/>
                <a:gd name="connsiteX69" fmla="*/ 1205942 w 3195530"/>
                <a:gd name="connsiteY69" fmla="*/ 8057305 h 10612860"/>
                <a:gd name="connsiteX70" fmla="*/ 1033520 w 3195530"/>
                <a:gd name="connsiteY70" fmla="*/ 9173347 h 10612860"/>
                <a:gd name="connsiteX71" fmla="*/ 1054274 w 3195530"/>
                <a:gd name="connsiteY71" fmla="*/ 9656724 h 10612860"/>
                <a:gd name="connsiteX72" fmla="*/ 990267 w 3195530"/>
                <a:gd name="connsiteY72" fmla="*/ 10063276 h 10612860"/>
                <a:gd name="connsiteX73" fmla="*/ 1368683 w 3195530"/>
                <a:gd name="connsiteY73" fmla="*/ 10442252 h 10612860"/>
                <a:gd name="connsiteX74" fmla="*/ 918876 w 3195530"/>
                <a:gd name="connsiteY74" fmla="*/ 10600044 h 10612860"/>
                <a:gd name="connsiteX75" fmla="*/ 474779 w 3195530"/>
                <a:gd name="connsiteY75" fmla="*/ 10287718 h 10612860"/>
                <a:gd name="connsiteX76" fmla="*/ 566182 w 3195530"/>
                <a:gd name="connsiteY76" fmla="*/ 10019896 h 10612860"/>
                <a:gd name="connsiteX77" fmla="*/ 460825 w 3195530"/>
                <a:gd name="connsiteY77" fmla="*/ 9692724 h 10612860"/>
                <a:gd name="connsiteX78" fmla="*/ 511587 w 3195530"/>
                <a:gd name="connsiteY78" fmla="*/ 9032388 h 10612860"/>
                <a:gd name="connsiteX79" fmla="*/ 622935 w 3195530"/>
                <a:gd name="connsiteY79" fmla="*/ 7525502 h 10612860"/>
                <a:gd name="connsiteX80" fmla="*/ 669466 w 3195530"/>
                <a:gd name="connsiteY80" fmla="*/ 7311969 h 10612860"/>
                <a:gd name="connsiteX81" fmla="*/ 689870 w 3195530"/>
                <a:gd name="connsiteY81" fmla="*/ 7037851 h 10612860"/>
                <a:gd name="connsiteX82" fmla="*/ 677180 w 3195530"/>
                <a:gd name="connsiteY82" fmla="*/ 6796735 h 10612860"/>
                <a:gd name="connsiteX83" fmla="*/ 587421 w 3195530"/>
                <a:gd name="connsiteY83" fmla="*/ 6210025 h 10612860"/>
                <a:gd name="connsiteX84" fmla="*/ 503127 w 3195530"/>
                <a:gd name="connsiteY84" fmla="*/ 5850688 h 10612860"/>
                <a:gd name="connsiteX85" fmla="*/ 304621 w 3195530"/>
                <a:gd name="connsiteY85" fmla="*/ 5601332 h 10612860"/>
                <a:gd name="connsiteX86" fmla="*/ 461987 w 3195530"/>
                <a:gd name="connsiteY86" fmla="*/ 4201579 h 10612860"/>
                <a:gd name="connsiteX87" fmla="*/ 480370 w 3195530"/>
                <a:gd name="connsiteY87" fmla="*/ 4073429 h 10612860"/>
                <a:gd name="connsiteX88" fmla="*/ 480370 w 3195530"/>
                <a:gd name="connsiteY88" fmla="*/ 4037882 h 10612860"/>
                <a:gd name="connsiteX89" fmla="*/ 430481 w 3195530"/>
                <a:gd name="connsiteY89" fmla="*/ 3966665 h 10612860"/>
                <a:gd name="connsiteX90" fmla="*/ 480370 w 3195530"/>
                <a:gd name="connsiteY90" fmla="*/ 3731366 h 10612860"/>
                <a:gd name="connsiteX91" fmla="*/ 357520 w 3195530"/>
                <a:gd name="connsiteY91" fmla="*/ 3489579 h 10612860"/>
                <a:gd name="connsiteX92" fmla="*/ 296032 w 3195530"/>
                <a:gd name="connsiteY92" fmla="*/ 3332537 h 10612860"/>
                <a:gd name="connsiteX93" fmla="*/ 312879 w 3195530"/>
                <a:gd name="connsiteY93" fmla="*/ 3170839 h 10612860"/>
                <a:gd name="connsiteX94" fmla="*/ 258721 w 3195530"/>
                <a:gd name="connsiteY94" fmla="*/ 3134915 h 10612860"/>
                <a:gd name="connsiteX95" fmla="*/ 207412 w 3195530"/>
                <a:gd name="connsiteY95" fmla="*/ 2897913 h 10612860"/>
                <a:gd name="connsiteX96" fmla="*/ 54452 w 3195530"/>
                <a:gd name="connsiteY96" fmla="*/ 2538400 h 10612860"/>
                <a:gd name="connsiteX97" fmla="*/ 9303 w 3195530"/>
                <a:gd name="connsiteY97" fmla="*/ 2186090 h 10612860"/>
                <a:gd name="connsiteX98" fmla="*/ 81583 w 3195530"/>
                <a:gd name="connsiteY98" fmla="*/ 1743638 h 10612860"/>
                <a:gd name="connsiteX99" fmla="*/ 649543 w 3195530"/>
                <a:gd name="connsiteY99" fmla="*/ 1494582 h 10612860"/>
                <a:gd name="connsiteX100" fmla="*/ 945925 w 3195530"/>
                <a:gd name="connsiteY100" fmla="*/ 1232699 h 10612860"/>
                <a:gd name="connsiteX101" fmla="*/ 952102 w 3195530"/>
                <a:gd name="connsiteY101" fmla="*/ 1238129 h 10612860"/>
                <a:gd name="connsiteX102" fmla="*/ 1453685 w 3195530"/>
                <a:gd name="connsiteY102" fmla="*/ 1885887 h 10612860"/>
                <a:gd name="connsiteX103" fmla="*/ 1302916 w 3195530"/>
                <a:gd name="connsiteY103" fmla="*/ 1712325 h 10612860"/>
                <a:gd name="connsiteX104" fmla="*/ 1505401 w 3195530"/>
                <a:gd name="connsiteY104" fmla="*/ 1530023 h 10612860"/>
                <a:gd name="connsiteX105" fmla="*/ 1518343 w 3195530"/>
                <a:gd name="connsiteY105" fmla="*/ 1530185 h 10612860"/>
                <a:gd name="connsiteX106" fmla="*/ 1411743 w 3195530"/>
                <a:gd name="connsiteY106" fmla="*/ 1476618 h 10612860"/>
                <a:gd name="connsiteX107" fmla="*/ 1132853 w 3195530"/>
                <a:gd name="connsiteY107" fmla="*/ 1356460 h 10612860"/>
                <a:gd name="connsiteX108" fmla="*/ 987224 w 3195530"/>
                <a:gd name="connsiteY108" fmla="*/ 1196250 h 10612860"/>
                <a:gd name="connsiteX109" fmla="*/ 888169 w 3195530"/>
                <a:gd name="connsiteY109" fmla="*/ 929232 h 10612860"/>
                <a:gd name="connsiteX110" fmla="*/ 827953 w 3195530"/>
                <a:gd name="connsiteY110" fmla="*/ 971350 h 10612860"/>
                <a:gd name="connsiteX111" fmla="*/ 713322 w 3195530"/>
                <a:gd name="connsiteY111" fmla="*/ 695928 h 10612860"/>
                <a:gd name="connsiteX112" fmla="*/ 783974 w 3195530"/>
                <a:gd name="connsiteY112" fmla="*/ 630038 h 10612860"/>
                <a:gd name="connsiteX113" fmla="*/ 1290800 w 3195530"/>
                <a:gd name="connsiteY113" fmla="*/ 0 h 1061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3195530" h="10612860">
                  <a:moveTo>
                    <a:pt x="1763037" y="2903008"/>
                  </a:moveTo>
                  <a:cubicBezTo>
                    <a:pt x="1885202" y="3033635"/>
                    <a:pt x="1872984" y="3065139"/>
                    <a:pt x="1850995" y="3156579"/>
                  </a:cubicBezTo>
                  <a:cubicBezTo>
                    <a:pt x="1916962" y="3145053"/>
                    <a:pt x="1941396" y="3013657"/>
                    <a:pt x="1868097" y="2960638"/>
                  </a:cubicBezTo>
                  <a:lnTo>
                    <a:pt x="1763037" y="2903008"/>
                  </a:lnTo>
                  <a:close/>
                  <a:moveTo>
                    <a:pt x="1290800" y="0"/>
                  </a:moveTo>
                  <a:cubicBezTo>
                    <a:pt x="1801445" y="7956"/>
                    <a:pt x="1808775" y="336334"/>
                    <a:pt x="1852755" y="556368"/>
                  </a:cubicBezTo>
                  <a:cubicBezTo>
                    <a:pt x="1963687" y="508007"/>
                    <a:pt x="1888928" y="775456"/>
                    <a:pt x="1880139" y="826219"/>
                  </a:cubicBezTo>
                  <a:cubicBezTo>
                    <a:pt x="1853721" y="920973"/>
                    <a:pt x="1832190" y="902771"/>
                    <a:pt x="1800885" y="889179"/>
                  </a:cubicBezTo>
                  <a:cubicBezTo>
                    <a:pt x="1794692" y="1052768"/>
                    <a:pt x="1749407" y="1133370"/>
                    <a:pt x="1665029" y="1234718"/>
                  </a:cubicBezTo>
                  <a:cubicBezTo>
                    <a:pt x="1652388" y="1274130"/>
                    <a:pt x="1654407" y="1304321"/>
                    <a:pt x="1649096" y="1339123"/>
                  </a:cubicBezTo>
                  <a:cubicBezTo>
                    <a:pt x="1649324" y="1430088"/>
                    <a:pt x="1591182" y="1487163"/>
                    <a:pt x="1534696" y="1530388"/>
                  </a:cubicBezTo>
                  <a:cubicBezTo>
                    <a:pt x="1631138" y="1537326"/>
                    <a:pt x="1656218" y="1674523"/>
                    <a:pt x="1721540" y="1740863"/>
                  </a:cubicBezTo>
                  <a:cubicBezTo>
                    <a:pt x="1723080" y="1745641"/>
                    <a:pt x="1724169" y="1750405"/>
                    <a:pt x="1724957" y="1755132"/>
                  </a:cubicBezTo>
                  <a:lnTo>
                    <a:pt x="1652304" y="1750313"/>
                  </a:lnTo>
                  <a:lnTo>
                    <a:pt x="1751358" y="1930550"/>
                  </a:lnTo>
                  <a:cubicBezTo>
                    <a:pt x="1734495" y="1865727"/>
                    <a:pt x="1738270" y="1816989"/>
                    <a:pt x="1724957" y="1755132"/>
                  </a:cubicBezTo>
                  <a:lnTo>
                    <a:pt x="1736291" y="1755884"/>
                  </a:lnTo>
                  <a:lnTo>
                    <a:pt x="1721540" y="1740863"/>
                  </a:lnTo>
                  <a:cubicBezTo>
                    <a:pt x="1712755" y="1703995"/>
                    <a:pt x="1697127" y="1662129"/>
                    <a:pt x="1667880" y="1609649"/>
                  </a:cubicBezTo>
                  <a:lnTo>
                    <a:pt x="1658106" y="1372022"/>
                  </a:lnTo>
                  <a:cubicBezTo>
                    <a:pt x="1691718" y="1475323"/>
                    <a:pt x="1705784" y="1525605"/>
                    <a:pt x="1734509" y="1541309"/>
                  </a:cubicBezTo>
                  <a:cubicBezTo>
                    <a:pt x="1938405" y="1625368"/>
                    <a:pt x="2120309" y="1644883"/>
                    <a:pt x="2326647" y="1715111"/>
                  </a:cubicBezTo>
                  <a:cubicBezTo>
                    <a:pt x="2387577" y="1741653"/>
                    <a:pt x="2468052" y="1735922"/>
                    <a:pt x="2509435" y="1794736"/>
                  </a:cubicBezTo>
                  <a:cubicBezTo>
                    <a:pt x="2578423" y="1861987"/>
                    <a:pt x="2583886" y="2028360"/>
                    <a:pt x="2606453" y="2095611"/>
                  </a:cubicBezTo>
                  <a:cubicBezTo>
                    <a:pt x="2645682" y="2153081"/>
                    <a:pt x="2650703" y="2150616"/>
                    <a:pt x="2672829" y="2178119"/>
                  </a:cubicBezTo>
                  <a:cubicBezTo>
                    <a:pt x="2671964" y="2219628"/>
                    <a:pt x="2671098" y="2261137"/>
                    <a:pt x="2670233" y="2302646"/>
                  </a:cubicBezTo>
                  <a:cubicBezTo>
                    <a:pt x="2698229" y="2345244"/>
                    <a:pt x="2677359" y="2320992"/>
                    <a:pt x="2712685" y="2352064"/>
                  </a:cubicBezTo>
                  <a:lnTo>
                    <a:pt x="2702149" y="2404747"/>
                  </a:lnTo>
                  <a:cubicBezTo>
                    <a:pt x="2725733" y="2417650"/>
                    <a:pt x="2734657" y="2405196"/>
                    <a:pt x="2763128" y="2436539"/>
                  </a:cubicBezTo>
                  <a:cubicBezTo>
                    <a:pt x="2783404" y="2468460"/>
                    <a:pt x="2759701" y="2504990"/>
                    <a:pt x="2757987" y="2539216"/>
                  </a:cubicBezTo>
                  <a:cubicBezTo>
                    <a:pt x="2830675" y="2570897"/>
                    <a:pt x="2952228" y="2786992"/>
                    <a:pt x="3024915" y="2938542"/>
                  </a:cubicBezTo>
                  <a:lnTo>
                    <a:pt x="3138120" y="3005297"/>
                  </a:lnTo>
                  <a:cubicBezTo>
                    <a:pt x="3176534" y="3119388"/>
                    <a:pt x="3200288" y="3168933"/>
                    <a:pt x="3194723" y="3333739"/>
                  </a:cubicBezTo>
                  <a:cubicBezTo>
                    <a:pt x="3121510" y="3499632"/>
                    <a:pt x="3109378" y="3603286"/>
                    <a:pt x="2857806" y="3656225"/>
                  </a:cubicBezTo>
                  <a:lnTo>
                    <a:pt x="2542420" y="3660305"/>
                  </a:lnTo>
                  <a:cubicBezTo>
                    <a:pt x="2487616" y="3649756"/>
                    <a:pt x="2506110" y="3650733"/>
                    <a:pt x="2461079" y="3610217"/>
                  </a:cubicBezTo>
                  <a:lnTo>
                    <a:pt x="2445357" y="3730903"/>
                  </a:lnTo>
                  <a:lnTo>
                    <a:pt x="2469021" y="4013875"/>
                  </a:lnTo>
                  <a:cubicBezTo>
                    <a:pt x="2533134" y="4303569"/>
                    <a:pt x="2824378" y="5106399"/>
                    <a:pt x="2974950" y="5593332"/>
                  </a:cubicBezTo>
                  <a:cubicBezTo>
                    <a:pt x="3011367" y="5707926"/>
                    <a:pt x="2843607" y="5642497"/>
                    <a:pt x="2708419" y="5730659"/>
                  </a:cubicBezTo>
                  <a:cubicBezTo>
                    <a:pt x="2757344" y="5999535"/>
                    <a:pt x="2737509" y="6102898"/>
                    <a:pt x="2736752" y="6385004"/>
                  </a:cubicBezTo>
                  <a:cubicBezTo>
                    <a:pt x="2736620" y="6633185"/>
                    <a:pt x="2747845" y="6839701"/>
                    <a:pt x="2718427" y="7009774"/>
                  </a:cubicBezTo>
                  <a:cubicBezTo>
                    <a:pt x="2666595" y="7086786"/>
                    <a:pt x="2735962" y="7280136"/>
                    <a:pt x="2690545" y="7429203"/>
                  </a:cubicBezTo>
                  <a:cubicBezTo>
                    <a:pt x="2634529" y="7582454"/>
                    <a:pt x="2615963" y="7594947"/>
                    <a:pt x="2595054" y="7760350"/>
                  </a:cubicBezTo>
                  <a:cubicBezTo>
                    <a:pt x="2588928" y="7805572"/>
                    <a:pt x="2483805" y="7828293"/>
                    <a:pt x="2500175" y="7873515"/>
                  </a:cubicBezTo>
                  <a:cubicBezTo>
                    <a:pt x="2579762" y="8026219"/>
                    <a:pt x="2466379" y="8049122"/>
                    <a:pt x="2483431" y="8113645"/>
                  </a:cubicBezTo>
                  <a:cubicBezTo>
                    <a:pt x="2517403" y="8288153"/>
                    <a:pt x="2436363" y="8606939"/>
                    <a:pt x="2412136" y="8776730"/>
                  </a:cubicBezTo>
                  <a:cubicBezTo>
                    <a:pt x="2369240" y="8959967"/>
                    <a:pt x="2353609" y="9066251"/>
                    <a:pt x="2380366" y="9173347"/>
                  </a:cubicBezTo>
                  <a:cubicBezTo>
                    <a:pt x="2432405" y="9284240"/>
                    <a:pt x="2442141" y="9369753"/>
                    <a:pt x="2396889" y="9467957"/>
                  </a:cubicBezTo>
                  <a:cubicBezTo>
                    <a:pt x="2363285" y="9537774"/>
                    <a:pt x="2376298" y="9577438"/>
                    <a:pt x="2454833" y="9613145"/>
                  </a:cubicBezTo>
                  <a:cubicBezTo>
                    <a:pt x="2491303" y="9642018"/>
                    <a:pt x="2530300" y="9658824"/>
                    <a:pt x="2424209" y="9804339"/>
                  </a:cubicBezTo>
                  <a:cubicBezTo>
                    <a:pt x="2356358" y="9899657"/>
                    <a:pt x="2771113" y="10115384"/>
                    <a:pt x="3134866" y="10341562"/>
                  </a:cubicBezTo>
                  <a:cubicBezTo>
                    <a:pt x="3198279" y="10390076"/>
                    <a:pt x="3220414" y="10515372"/>
                    <a:pt x="3160024" y="10564964"/>
                  </a:cubicBezTo>
                  <a:cubicBezTo>
                    <a:pt x="3063292" y="10600964"/>
                    <a:pt x="2776202" y="10577739"/>
                    <a:pt x="2531417" y="10550290"/>
                  </a:cubicBezTo>
                  <a:cubicBezTo>
                    <a:pt x="2270722" y="10510324"/>
                    <a:pt x="2132699" y="10411138"/>
                    <a:pt x="1876236" y="10303490"/>
                  </a:cubicBezTo>
                  <a:cubicBezTo>
                    <a:pt x="1796716" y="10260760"/>
                    <a:pt x="1856789" y="10099505"/>
                    <a:pt x="1861870" y="10020777"/>
                  </a:cubicBezTo>
                  <a:cubicBezTo>
                    <a:pt x="1875485" y="9978580"/>
                    <a:pt x="1808100" y="9931880"/>
                    <a:pt x="1835213" y="9894183"/>
                  </a:cubicBezTo>
                  <a:cubicBezTo>
                    <a:pt x="1921808" y="9780870"/>
                    <a:pt x="1753517" y="9679787"/>
                    <a:pt x="1882681" y="9589781"/>
                  </a:cubicBezTo>
                  <a:cubicBezTo>
                    <a:pt x="1923556" y="9549469"/>
                    <a:pt x="1807828" y="9495425"/>
                    <a:pt x="1802386" y="9334796"/>
                  </a:cubicBezTo>
                  <a:cubicBezTo>
                    <a:pt x="1822325" y="9064188"/>
                    <a:pt x="1759591" y="8373565"/>
                    <a:pt x="1800887" y="8152789"/>
                  </a:cubicBezTo>
                  <a:cubicBezTo>
                    <a:pt x="1845905" y="7937201"/>
                    <a:pt x="1869773" y="7666622"/>
                    <a:pt x="1935942" y="7506024"/>
                  </a:cubicBezTo>
                  <a:cubicBezTo>
                    <a:pt x="1956496" y="7425915"/>
                    <a:pt x="1882555" y="7399809"/>
                    <a:pt x="1876110" y="7319701"/>
                  </a:cubicBezTo>
                  <a:cubicBezTo>
                    <a:pt x="1873064" y="7251333"/>
                    <a:pt x="1978010" y="7223460"/>
                    <a:pt x="1916465" y="7164091"/>
                  </a:cubicBezTo>
                  <a:cubicBezTo>
                    <a:pt x="1851017" y="7064316"/>
                    <a:pt x="1962768" y="6911047"/>
                    <a:pt x="1910193" y="6839348"/>
                  </a:cubicBezTo>
                  <a:cubicBezTo>
                    <a:pt x="1788088" y="6651715"/>
                    <a:pt x="1879283" y="6224771"/>
                    <a:pt x="1707813" y="6238651"/>
                  </a:cubicBezTo>
                  <a:cubicBezTo>
                    <a:pt x="1596229" y="6246332"/>
                    <a:pt x="1573799" y="6862550"/>
                    <a:pt x="1377613" y="7441295"/>
                  </a:cubicBezTo>
                  <a:cubicBezTo>
                    <a:pt x="1339968" y="7523826"/>
                    <a:pt x="1391155" y="7574319"/>
                    <a:pt x="1374660" y="7650818"/>
                  </a:cubicBezTo>
                  <a:cubicBezTo>
                    <a:pt x="1338208" y="7728919"/>
                    <a:pt x="1281496" y="7732414"/>
                    <a:pt x="1267540" y="7793055"/>
                  </a:cubicBezTo>
                  <a:cubicBezTo>
                    <a:pt x="1244423" y="7826500"/>
                    <a:pt x="1255144" y="7847253"/>
                    <a:pt x="1278558" y="7897618"/>
                  </a:cubicBezTo>
                  <a:cubicBezTo>
                    <a:pt x="1292967" y="7951528"/>
                    <a:pt x="1192496" y="7984277"/>
                    <a:pt x="1205942" y="8057305"/>
                  </a:cubicBezTo>
                  <a:cubicBezTo>
                    <a:pt x="1236310" y="8316457"/>
                    <a:pt x="1126150" y="8888629"/>
                    <a:pt x="1033520" y="9173347"/>
                  </a:cubicBezTo>
                  <a:cubicBezTo>
                    <a:pt x="1002075" y="9250656"/>
                    <a:pt x="1090137" y="9496528"/>
                    <a:pt x="1054274" y="9656724"/>
                  </a:cubicBezTo>
                  <a:cubicBezTo>
                    <a:pt x="981217" y="9804572"/>
                    <a:pt x="969453" y="9963578"/>
                    <a:pt x="990267" y="10063276"/>
                  </a:cubicBezTo>
                  <a:cubicBezTo>
                    <a:pt x="1143347" y="10247861"/>
                    <a:pt x="1168717" y="10274048"/>
                    <a:pt x="1368683" y="10442252"/>
                  </a:cubicBezTo>
                  <a:cubicBezTo>
                    <a:pt x="1524599" y="10561929"/>
                    <a:pt x="1338067" y="10646149"/>
                    <a:pt x="918876" y="10600044"/>
                  </a:cubicBezTo>
                  <a:cubicBezTo>
                    <a:pt x="716747" y="10529872"/>
                    <a:pt x="523630" y="10469407"/>
                    <a:pt x="474779" y="10287718"/>
                  </a:cubicBezTo>
                  <a:cubicBezTo>
                    <a:pt x="460994" y="10214163"/>
                    <a:pt x="590583" y="10089490"/>
                    <a:pt x="566182" y="10019896"/>
                  </a:cubicBezTo>
                  <a:cubicBezTo>
                    <a:pt x="514350" y="9901569"/>
                    <a:pt x="513736" y="9833548"/>
                    <a:pt x="460825" y="9692724"/>
                  </a:cubicBezTo>
                  <a:cubicBezTo>
                    <a:pt x="428186" y="9545332"/>
                    <a:pt x="547918" y="9172668"/>
                    <a:pt x="511587" y="9032388"/>
                  </a:cubicBezTo>
                  <a:cubicBezTo>
                    <a:pt x="417570" y="8647125"/>
                    <a:pt x="441994" y="7931915"/>
                    <a:pt x="622935" y="7525502"/>
                  </a:cubicBezTo>
                  <a:cubicBezTo>
                    <a:pt x="660944" y="7463322"/>
                    <a:pt x="586275" y="7374687"/>
                    <a:pt x="669466" y="7311969"/>
                  </a:cubicBezTo>
                  <a:cubicBezTo>
                    <a:pt x="731364" y="7273515"/>
                    <a:pt x="604138" y="7146071"/>
                    <a:pt x="689870" y="7037851"/>
                  </a:cubicBezTo>
                  <a:cubicBezTo>
                    <a:pt x="719938" y="7010042"/>
                    <a:pt x="607537" y="6942878"/>
                    <a:pt x="677180" y="6796735"/>
                  </a:cubicBezTo>
                  <a:cubicBezTo>
                    <a:pt x="694258" y="6708282"/>
                    <a:pt x="529714" y="6543249"/>
                    <a:pt x="587421" y="6210025"/>
                  </a:cubicBezTo>
                  <a:cubicBezTo>
                    <a:pt x="599552" y="6134828"/>
                    <a:pt x="413486" y="6131917"/>
                    <a:pt x="503127" y="5850688"/>
                  </a:cubicBezTo>
                  <a:cubicBezTo>
                    <a:pt x="536354" y="5706433"/>
                    <a:pt x="319271" y="5761965"/>
                    <a:pt x="304621" y="5601332"/>
                  </a:cubicBezTo>
                  <a:cubicBezTo>
                    <a:pt x="320313" y="5340683"/>
                    <a:pt x="403834" y="4624329"/>
                    <a:pt x="461987" y="4201579"/>
                  </a:cubicBezTo>
                  <a:lnTo>
                    <a:pt x="480370" y="4073429"/>
                  </a:lnTo>
                  <a:lnTo>
                    <a:pt x="480370" y="4037882"/>
                  </a:lnTo>
                  <a:lnTo>
                    <a:pt x="430481" y="3966665"/>
                  </a:lnTo>
                  <a:lnTo>
                    <a:pt x="480370" y="3731366"/>
                  </a:lnTo>
                  <a:lnTo>
                    <a:pt x="357520" y="3489579"/>
                  </a:lnTo>
                  <a:cubicBezTo>
                    <a:pt x="337024" y="3429548"/>
                    <a:pt x="331188" y="3411010"/>
                    <a:pt x="296032" y="3332537"/>
                  </a:cubicBezTo>
                  <a:cubicBezTo>
                    <a:pt x="300019" y="3258660"/>
                    <a:pt x="289345" y="3260853"/>
                    <a:pt x="312879" y="3170839"/>
                  </a:cubicBezTo>
                  <a:lnTo>
                    <a:pt x="258721" y="3134915"/>
                  </a:lnTo>
                  <a:cubicBezTo>
                    <a:pt x="244061" y="3061294"/>
                    <a:pt x="263608" y="3033775"/>
                    <a:pt x="207412" y="2897913"/>
                  </a:cubicBezTo>
                  <a:cubicBezTo>
                    <a:pt x="161312" y="2801896"/>
                    <a:pt x="102996" y="2715099"/>
                    <a:pt x="54452" y="2538400"/>
                  </a:cubicBezTo>
                  <a:cubicBezTo>
                    <a:pt x="18227" y="2400985"/>
                    <a:pt x="52858" y="2339642"/>
                    <a:pt x="9303" y="2186090"/>
                  </a:cubicBezTo>
                  <a:cubicBezTo>
                    <a:pt x="8963" y="1985587"/>
                    <a:pt x="-37798" y="1978719"/>
                    <a:pt x="81583" y="1743638"/>
                  </a:cubicBezTo>
                  <a:cubicBezTo>
                    <a:pt x="192719" y="1639872"/>
                    <a:pt x="438234" y="1552243"/>
                    <a:pt x="649543" y="1494582"/>
                  </a:cubicBezTo>
                  <a:cubicBezTo>
                    <a:pt x="811283" y="1452620"/>
                    <a:pt x="910748" y="1222236"/>
                    <a:pt x="945925" y="1232699"/>
                  </a:cubicBezTo>
                  <a:cubicBezTo>
                    <a:pt x="948270" y="1233396"/>
                    <a:pt x="950329" y="1235164"/>
                    <a:pt x="952102" y="1238129"/>
                  </a:cubicBezTo>
                  <a:cubicBezTo>
                    <a:pt x="927905" y="1306516"/>
                    <a:pt x="1245770" y="1656136"/>
                    <a:pt x="1453685" y="1885887"/>
                  </a:cubicBezTo>
                  <a:cubicBezTo>
                    <a:pt x="1429491" y="1820348"/>
                    <a:pt x="1429728" y="1805525"/>
                    <a:pt x="1302916" y="1712325"/>
                  </a:cubicBezTo>
                  <a:lnTo>
                    <a:pt x="1505401" y="1530023"/>
                  </a:lnTo>
                  <a:lnTo>
                    <a:pt x="1518343" y="1530185"/>
                  </a:lnTo>
                  <a:cubicBezTo>
                    <a:pt x="1483021" y="1505424"/>
                    <a:pt x="1447382" y="1494945"/>
                    <a:pt x="1411743" y="1476618"/>
                  </a:cubicBezTo>
                  <a:cubicBezTo>
                    <a:pt x="1330996" y="1480364"/>
                    <a:pt x="1291785" y="1520994"/>
                    <a:pt x="1132853" y="1356460"/>
                  </a:cubicBezTo>
                  <a:cubicBezTo>
                    <a:pt x="1078609" y="1303057"/>
                    <a:pt x="1031695" y="1265790"/>
                    <a:pt x="987224" y="1196250"/>
                  </a:cubicBezTo>
                  <a:cubicBezTo>
                    <a:pt x="929773" y="1116465"/>
                    <a:pt x="921187" y="1018238"/>
                    <a:pt x="888169" y="929232"/>
                  </a:cubicBezTo>
                  <a:cubicBezTo>
                    <a:pt x="868097" y="943271"/>
                    <a:pt x="852911" y="966532"/>
                    <a:pt x="827953" y="971350"/>
                  </a:cubicBezTo>
                  <a:cubicBezTo>
                    <a:pt x="788114" y="976360"/>
                    <a:pt x="721398" y="813092"/>
                    <a:pt x="713322" y="695928"/>
                  </a:cubicBezTo>
                  <a:cubicBezTo>
                    <a:pt x="710811" y="610956"/>
                    <a:pt x="744950" y="629718"/>
                    <a:pt x="783974" y="630038"/>
                  </a:cubicBezTo>
                  <a:cubicBezTo>
                    <a:pt x="714289" y="279409"/>
                    <a:pt x="896262" y="16377"/>
                    <a:pt x="1290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1"/>
            </a:p>
          </p:txBody>
        </p:sp>
        <p:sp>
          <p:nvSpPr>
            <p:cNvPr id="3" name="Graphic 12">
              <a:extLst>
                <a:ext uri="{FF2B5EF4-FFF2-40B4-BE49-F238E27FC236}">
                  <a16:creationId xmlns:a16="http://schemas.microsoft.com/office/drawing/2014/main" id="{DE081372-31E9-4A01-BA7B-16F303D06870}"/>
                </a:ext>
              </a:extLst>
            </p:cNvPr>
            <p:cNvSpPr/>
            <p:nvPr/>
          </p:nvSpPr>
          <p:spPr>
            <a:xfrm>
              <a:off x="5100087" y="1254919"/>
              <a:ext cx="1450649" cy="3580814"/>
            </a:xfrm>
            <a:custGeom>
              <a:avLst/>
              <a:gdLst>
                <a:gd name="connsiteX0" fmla="*/ 10001 w 1809750"/>
                <a:gd name="connsiteY0" fmla="*/ 4380249 h 4467225"/>
                <a:gd name="connsiteX1" fmla="*/ 33814 w 1809750"/>
                <a:gd name="connsiteY1" fmla="*/ 4357389 h 4467225"/>
                <a:gd name="connsiteX2" fmla="*/ 68104 w 1809750"/>
                <a:gd name="connsiteY2" fmla="*/ 4343101 h 4467225"/>
                <a:gd name="connsiteX3" fmla="*/ 128111 w 1809750"/>
                <a:gd name="connsiteY3" fmla="*/ 4262139 h 4467225"/>
                <a:gd name="connsiteX4" fmla="*/ 157639 w 1809750"/>
                <a:gd name="connsiteY4" fmla="*/ 4100214 h 4467225"/>
                <a:gd name="connsiteX5" fmla="*/ 220504 w 1809750"/>
                <a:gd name="connsiteY5" fmla="*/ 3863994 h 4467225"/>
                <a:gd name="connsiteX6" fmla="*/ 242411 w 1809750"/>
                <a:gd name="connsiteY6" fmla="*/ 3805891 h 4467225"/>
                <a:gd name="connsiteX7" fmla="*/ 268129 w 1809750"/>
                <a:gd name="connsiteY7" fmla="*/ 3699211 h 4467225"/>
                <a:gd name="connsiteX8" fmla="*/ 328136 w 1809750"/>
                <a:gd name="connsiteY8" fmla="*/ 3422034 h 4467225"/>
                <a:gd name="connsiteX9" fmla="*/ 327184 w 1809750"/>
                <a:gd name="connsiteY9" fmla="*/ 3396316 h 4467225"/>
                <a:gd name="connsiteX10" fmla="*/ 328136 w 1809750"/>
                <a:gd name="connsiteY10" fmla="*/ 3382029 h 4467225"/>
                <a:gd name="connsiteX11" fmla="*/ 370999 w 1809750"/>
                <a:gd name="connsiteY11" fmla="*/ 3260109 h 4467225"/>
                <a:gd name="connsiteX12" fmla="*/ 386239 w 1809750"/>
                <a:gd name="connsiteY12" fmla="*/ 3223914 h 4467225"/>
                <a:gd name="connsiteX13" fmla="*/ 406241 w 1809750"/>
                <a:gd name="connsiteY13" fmla="*/ 3121996 h 4467225"/>
                <a:gd name="connsiteX14" fmla="*/ 423386 w 1809750"/>
                <a:gd name="connsiteY14" fmla="*/ 3035319 h 4467225"/>
                <a:gd name="connsiteX15" fmla="*/ 434816 w 1809750"/>
                <a:gd name="connsiteY15" fmla="*/ 2983884 h 4467225"/>
                <a:gd name="connsiteX16" fmla="*/ 461486 w 1809750"/>
                <a:gd name="connsiteY16" fmla="*/ 2818149 h 4467225"/>
                <a:gd name="connsiteX17" fmla="*/ 471011 w 1809750"/>
                <a:gd name="connsiteY17" fmla="*/ 2784811 h 4467225"/>
                <a:gd name="connsiteX18" fmla="*/ 476726 w 1809750"/>
                <a:gd name="connsiteY18" fmla="*/ 2732424 h 4467225"/>
                <a:gd name="connsiteX19" fmla="*/ 495776 w 1809750"/>
                <a:gd name="connsiteY19" fmla="*/ 2643841 h 4467225"/>
                <a:gd name="connsiteX20" fmla="*/ 503396 w 1809750"/>
                <a:gd name="connsiteY20" fmla="*/ 2624791 h 4467225"/>
                <a:gd name="connsiteX21" fmla="*/ 504349 w 1809750"/>
                <a:gd name="connsiteY21" fmla="*/ 2537161 h 4467225"/>
                <a:gd name="connsiteX22" fmla="*/ 511016 w 1809750"/>
                <a:gd name="connsiteY22" fmla="*/ 2502871 h 4467225"/>
                <a:gd name="connsiteX23" fmla="*/ 538639 w 1809750"/>
                <a:gd name="connsiteY23" fmla="*/ 2290464 h 4467225"/>
                <a:gd name="connsiteX24" fmla="*/ 539591 w 1809750"/>
                <a:gd name="connsiteY24" fmla="*/ 2259984 h 4467225"/>
                <a:gd name="connsiteX25" fmla="*/ 559594 w 1809750"/>
                <a:gd name="connsiteY25" fmla="*/ 2226646 h 4467225"/>
                <a:gd name="connsiteX26" fmla="*/ 558641 w 1809750"/>
                <a:gd name="connsiteY26" fmla="*/ 2183784 h 4467225"/>
                <a:gd name="connsiteX27" fmla="*/ 561499 w 1809750"/>
                <a:gd name="connsiteY27" fmla="*/ 2168544 h 4467225"/>
                <a:gd name="connsiteX28" fmla="*/ 554831 w 1809750"/>
                <a:gd name="connsiteY28" fmla="*/ 2102821 h 4467225"/>
                <a:gd name="connsiteX29" fmla="*/ 529114 w 1809750"/>
                <a:gd name="connsiteY29" fmla="*/ 2085676 h 4467225"/>
                <a:gd name="connsiteX30" fmla="*/ 493871 w 1809750"/>
                <a:gd name="connsiteY30" fmla="*/ 2092344 h 4467225"/>
                <a:gd name="connsiteX31" fmla="*/ 492919 w 1809750"/>
                <a:gd name="connsiteY31" fmla="*/ 2084724 h 4467225"/>
                <a:gd name="connsiteX32" fmla="*/ 520541 w 1809750"/>
                <a:gd name="connsiteY32" fmla="*/ 2079961 h 4467225"/>
                <a:gd name="connsiteX33" fmla="*/ 520541 w 1809750"/>
                <a:gd name="connsiteY33" fmla="*/ 2075199 h 4467225"/>
                <a:gd name="connsiteX34" fmla="*/ 474821 w 1809750"/>
                <a:gd name="connsiteY34" fmla="*/ 2063769 h 4467225"/>
                <a:gd name="connsiteX35" fmla="*/ 488156 w 1809750"/>
                <a:gd name="connsiteY35" fmla="*/ 2009476 h 4467225"/>
                <a:gd name="connsiteX36" fmla="*/ 579596 w 1809750"/>
                <a:gd name="connsiteY36" fmla="*/ 1892319 h 4467225"/>
                <a:gd name="connsiteX37" fmla="*/ 533876 w 1809750"/>
                <a:gd name="connsiteY37" fmla="*/ 1886604 h 4467225"/>
                <a:gd name="connsiteX38" fmla="*/ 513874 w 1809750"/>
                <a:gd name="connsiteY38" fmla="*/ 1897081 h 4467225"/>
                <a:gd name="connsiteX39" fmla="*/ 461486 w 1809750"/>
                <a:gd name="connsiteY39" fmla="*/ 1948516 h 4467225"/>
                <a:gd name="connsiteX40" fmla="*/ 420529 w 1809750"/>
                <a:gd name="connsiteY40" fmla="*/ 2017096 h 4467225"/>
                <a:gd name="connsiteX41" fmla="*/ 432911 w 1809750"/>
                <a:gd name="connsiteY41" fmla="*/ 2049481 h 4467225"/>
                <a:gd name="connsiteX42" fmla="*/ 444341 w 1809750"/>
                <a:gd name="connsiteY42" fmla="*/ 2054244 h 4467225"/>
                <a:gd name="connsiteX43" fmla="*/ 410051 w 1809750"/>
                <a:gd name="connsiteY43" fmla="*/ 2059959 h 4467225"/>
                <a:gd name="connsiteX44" fmla="*/ 412909 w 1809750"/>
                <a:gd name="connsiteY44" fmla="*/ 2079961 h 4467225"/>
                <a:gd name="connsiteX45" fmla="*/ 409099 w 1809750"/>
                <a:gd name="connsiteY45" fmla="*/ 2084724 h 4467225"/>
                <a:gd name="connsiteX46" fmla="*/ 387191 w 1809750"/>
                <a:gd name="connsiteY46" fmla="*/ 2069484 h 4467225"/>
                <a:gd name="connsiteX47" fmla="*/ 366236 w 1809750"/>
                <a:gd name="connsiteY47" fmla="*/ 2029479 h 4467225"/>
                <a:gd name="connsiteX48" fmla="*/ 348139 w 1809750"/>
                <a:gd name="connsiteY48" fmla="*/ 2004714 h 4467225"/>
                <a:gd name="connsiteX49" fmla="*/ 322421 w 1809750"/>
                <a:gd name="connsiteY49" fmla="*/ 1957089 h 4467225"/>
                <a:gd name="connsiteX50" fmla="*/ 289084 w 1809750"/>
                <a:gd name="connsiteY50" fmla="*/ 1910416 h 4467225"/>
                <a:gd name="connsiteX51" fmla="*/ 259556 w 1809750"/>
                <a:gd name="connsiteY51" fmla="*/ 1877079 h 4467225"/>
                <a:gd name="connsiteX52" fmla="*/ 264319 w 1809750"/>
                <a:gd name="connsiteY52" fmla="*/ 1872316 h 4467225"/>
                <a:gd name="connsiteX53" fmla="*/ 278606 w 1809750"/>
                <a:gd name="connsiteY53" fmla="*/ 1881841 h 4467225"/>
                <a:gd name="connsiteX54" fmla="*/ 149066 w 1809750"/>
                <a:gd name="connsiteY54" fmla="*/ 1581804 h 4467225"/>
                <a:gd name="connsiteX55" fmla="*/ 109061 w 1809750"/>
                <a:gd name="connsiteY55" fmla="*/ 1461789 h 4467225"/>
                <a:gd name="connsiteX56" fmla="*/ 106204 w 1809750"/>
                <a:gd name="connsiteY56" fmla="*/ 1429404 h 4467225"/>
                <a:gd name="connsiteX57" fmla="*/ 111919 w 1809750"/>
                <a:gd name="connsiteY57" fmla="*/ 1353204 h 4467225"/>
                <a:gd name="connsiteX58" fmla="*/ 133826 w 1809750"/>
                <a:gd name="connsiteY58" fmla="*/ 1303674 h 4467225"/>
                <a:gd name="connsiteX59" fmla="*/ 206216 w 1809750"/>
                <a:gd name="connsiteY59" fmla="*/ 1160799 h 4467225"/>
                <a:gd name="connsiteX60" fmla="*/ 220504 w 1809750"/>
                <a:gd name="connsiteY60" fmla="*/ 1133176 h 4467225"/>
                <a:gd name="connsiteX61" fmla="*/ 246221 w 1809750"/>
                <a:gd name="connsiteY61" fmla="*/ 1089361 h 4467225"/>
                <a:gd name="connsiteX62" fmla="*/ 299561 w 1809750"/>
                <a:gd name="connsiteY62" fmla="*/ 986491 h 4467225"/>
                <a:gd name="connsiteX63" fmla="*/ 347186 w 1809750"/>
                <a:gd name="connsiteY63" fmla="*/ 891241 h 4467225"/>
                <a:gd name="connsiteX64" fmla="*/ 365284 w 1809750"/>
                <a:gd name="connsiteY64" fmla="*/ 840759 h 4467225"/>
                <a:gd name="connsiteX65" fmla="*/ 372904 w 1809750"/>
                <a:gd name="connsiteY65" fmla="*/ 817899 h 4467225"/>
                <a:gd name="connsiteX66" fmla="*/ 407194 w 1809750"/>
                <a:gd name="connsiteY66" fmla="*/ 750271 h 4467225"/>
                <a:gd name="connsiteX67" fmla="*/ 456724 w 1809750"/>
                <a:gd name="connsiteY67" fmla="*/ 719791 h 4467225"/>
                <a:gd name="connsiteX68" fmla="*/ 571024 w 1809750"/>
                <a:gd name="connsiteY68" fmla="*/ 684549 h 4467225"/>
                <a:gd name="connsiteX69" fmla="*/ 671036 w 1809750"/>
                <a:gd name="connsiteY69" fmla="*/ 632161 h 4467225"/>
                <a:gd name="connsiteX70" fmla="*/ 683419 w 1809750"/>
                <a:gd name="connsiteY70" fmla="*/ 614064 h 4467225"/>
                <a:gd name="connsiteX71" fmla="*/ 693896 w 1809750"/>
                <a:gd name="connsiteY71" fmla="*/ 548341 h 4467225"/>
                <a:gd name="connsiteX72" fmla="*/ 699611 w 1809750"/>
                <a:gd name="connsiteY72" fmla="*/ 438804 h 4467225"/>
                <a:gd name="connsiteX73" fmla="*/ 694849 w 1809750"/>
                <a:gd name="connsiteY73" fmla="*/ 383559 h 4467225"/>
                <a:gd name="connsiteX74" fmla="*/ 717709 w 1809750"/>
                <a:gd name="connsiteY74" fmla="*/ 281641 h 4467225"/>
                <a:gd name="connsiteX75" fmla="*/ 747236 w 1809750"/>
                <a:gd name="connsiteY75" fmla="*/ 187344 h 4467225"/>
                <a:gd name="connsiteX76" fmla="*/ 762476 w 1809750"/>
                <a:gd name="connsiteY76" fmla="*/ 163531 h 4467225"/>
                <a:gd name="connsiteX77" fmla="*/ 824389 w 1809750"/>
                <a:gd name="connsiteY77" fmla="*/ 91141 h 4467225"/>
                <a:gd name="connsiteX78" fmla="*/ 857726 w 1809750"/>
                <a:gd name="connsiteY78" fmla="*/ 42564 h 4467225"/>
                <a:gd name="connsiteX79" fmla="*/ 879634 w 1809750"/>
                <a:gd name="connsiteY79" fmla="*/ 35896 h 4467225"/>
                <a:gd name="connsiteX80" fmla="*/ 904399 w 1809750"/>
                <a:gd name="connsiteY80" fmla="*/ 30181 h 4467225"/>
                <a:gd name="connsiteX81" fmla="*/ 982504 w 1809750"/>
                <a:gd name="connsiteY81" fmla="*/ 11131 h 4467225"/>
                <a:gd name="connsiteX82" fmla="*/ 1059656 w 1809750"/>
                <a:gd name="connsiteY82" fmla="*/ 31134 h 4467225"/>
                <a:gd name="connsiteX83" fmla="*/ 1208246 w 1809750"/>
                <a:gd name="connsiteY83" fmla="*/ 231159 h 4467225"/>
                <a:gd name="connsiteX84" fmla="*/ 1225391 w 1809750"/>
                <a:gd name="connsiteY84" fmla="*/ 466426 h 4467225"/>
                <a:gd name="connsiteX85" fmla="*/ 1224439 w 1809750"/>
                <a:gd name="connsiteY85" fmla="*/ 476904 h 4467225"/>
                <a:gd name="connsiteX86" fmla="*/ 1233011 w 1809750"/>
                <a:gd name="connsiteY86" fmla="*/ 670261 h 4467225"/>
                <a:gd name="connsiteX87" fmla="*/ 1278731 w 1809750"/>
                <a:gd name="connsiteY87" fmla="*/ 721696 h 4467225"/>
                <a:gd name="connsiteX88" fmla="*/ 1348264 w 1809750"/>
                <a:gd name="connsiteY88" fmla="*/ 732174 h 4467225"/>
                <a:gd name="connsiteX89" fmla="*/ 1381601 w 1809750"/>
                <a:gd name="connsiteY89" fmla="*/ 755986 h 4467225"/>
                <a:gd name="connsiteX90" fmla="*/ 1409224 w 1809750"/>
                <a:gd name="connsiteY90" fmla="*/ 801706 h 4467225"/>
                <a:gd name="connsiteX91" fmla="*/ 1417796 w 1809750"/>
                <a:gd name="connsiteY91" fmla="*/ 820756 h 4467225"/>
                <a:gd name="connsiteX92" fmla="*/ 1447324 w 1809750"/>
                <a:gd name="connsiteY92" fmla="*/ 879811 h 4467225"/>
                <a:gd name="connsiteX93" fmla="*/ 1549241 w 1809750"/>
                <a:gd name="connsiteY93" fmla="*/ 1010304 h 4467225"/>
                <a:gd name="connsiteX94" fmla="*/ 1579721 w 1809750"/>
                <a:gd name="connsiteY94" fmla="*/ 1043641 h 4467225"/>
                <a:gd name="connsiteX95" fmla="*/ 1634014 w 1809750"/>
                <a:gd name="connsiteY95" fmla="*/ 1114126 h 4467225"/>
                <a:gd name="connsiteX96" fmla="*/ 1742599 w 1809750"/>
                <a:gd name="connsiteY96" fmla="*/ 1255096 h 4467225"/>
                <a:gd name="connsiteX97" fmla="*/ 1774031 w 1809750"/>
                <a:gd name="connsiteY97" fmla="*/ 1312246 h 4467225"/>
                <a:gd name="connsiteX98" fmla="*/ 1797844 w 1809750"/>
                <a:gd name="connsiteY98" fmla="*/ 1354156 h 4467225"/>
                <a:gd name="connsiteX99" fmla="*/ 1806416 w 1809750"/>
                <a:gd name="connsiteY99" fmla="*/ 1372254 h 4467225"/>
                <a:gd name="connsiteX100" fmla="*/ 1801654 w 1809750"/>
                <a:gd name="connsiteY100" fmla="*/ 1457026 h 4467225"/>
                <a:gd name="connsiteX101" fmla="*/ 1762601 w 1809750"/>
                <a:gd name="connsiteY101" fmla="*/ 1607521 h 4467225"/>
                <a:gd name="connsiteX102" fmla="*/ 1740694 w 1809750"/>
                <a:gd name="connsiteY102" fmla="*/ 1665624 h 4467225"/>
                <a:gd name="connsiteX103" fmla="*/ 1700689 w 1809750"/>
                <a:gd name="connsiteY103" fmla="*/ 1787544 h 4467225"/>
                <a:gd name="connsiteX104" fmla="*/ 1698784 w 1809750"/>
                <a:gd name="connsiteY104" fmla="*/ 1793259 h 4467225"/>
                <a:gd name="connsiteX105" fmla="*/ 1686401 w 1809750"/>
                <a:gd name="connsiteY105" fmla="*/ 1869459 h 4467225"/>
                <a:gd name="connsiteX106" fmla="*/ 1653064 w 1809750"/>
                <a:gd name="connsiteY106" fmla="*/ 1898034 h 4467225"/>
                <a:gd name="connsiteX107" fmla="*/ 1609249 w 1809750"/>
                <a:gd name="connsiteY107" fmla="*/ 2004714 h 4467225"/>
                <a:gd name="connsiteX108" fmla="*/ 1568291 w 1809750"/>
                <a:gd name="connsiteY108" fmla="*/ 2011381 h 4467225"/>
                <a:gd name="connsiteX109" fmla="*/ 1535906 w 1809750"/>
                <a:gd name="connsiteY109" fmla="*/ 1998046 h 4467225"/>
                <a:gd name="connsiteX110" fmla="*/ 1582579 w 1809750"/>
                <a:gd name="connsiteY110" fmla="*/ 1964709 h 4467225"/>
                <a:gd name="connsiteX111" fmla="*/ 1499711 w 1809750"/>
                <a:gd name="connsiteY111" fmla="*/ 1878984 h 4467225"/>
                <a:gd name="connsiteX112" fmla="*/ 1486376 w 1809750"/>
                <a:gd name="connsiteY112" fmla="*/ 1865649 h 4467225"/>
                <a:gd name="connsiteX113" fmla="*/ 1426369 w 1809750"/>
                <a:gd name="connsiteY113" fmla="*/ 1834216 h 4467225"/>
                <a:gd name="connsiteX114" fmla="*/ 1479709 w 1809750"/>
                <a:gd name="connsiteY114" fmla="*/ 1908511 h 4467225"/>
                <a:gd name="connsiteX115" fmla="*/ 1511141 w 1809750"/>
                <a:gd name="connsiteY115" fmla="*/ 1983759 h 4467225"/>
                <a:gd name="connsiteX116" fmla="*/ 1507331 w 1809750"/>
                <a:gd name="connsiteY116" fmla="*/ 2011381 h 4467225"/>
                <a:gd name="connsiteX117" fmla="*/ 1484471 w 1809750"/>
                <a:gd name="connsiteY117" fmla="*/ 2006619 h 4467225"/>
                <a:gd name="connsiteX118" fmla="*/ 1446371 w 1809750"/>
                <a:gd name="connsiteY118" fmla="*/ 2034241 h 4467225"/>
                <a:gd name="connsiteX119" fmla="*/ 1463516 w 1809750"/>
                <a:gd name="connsiteY119" fmla="*/ 2120919 h 4467225"/>
                <a:gd name="connsiteX120" fmla="*/ 1468279 w 1809750"/>
                <a:gd name="connsiteY120" fmla="*/ 2202834 h 4467225"/>
                <a:gd name="connsiteX121" fmla="*/ 1472089 w 1809750"/>
                <a:gd name="connsiteY121" fmla="*/ 2251411 h 4467225"/>
                <a:gd name="connsiteX122" fmla="*/ 1468279 w 1809750"/>
                <a:gd name="connsiteY122" fmla="*/ 2393334 h 4467225"/>
                <a:gd name="connsiteX123" fmla="*/ 1453991 w 1809750"/>
                <a:gd name="connsiteY123" fmla="*/ 2605741 h 4467225"/>
                <a:gd name="connsiteX124" fmla="*/ 1438751 w 1809750"/>
                <a:gd name="connsiteY124" fmla="*/ 2816244 h 4467225"/>
                <a:gd name="connsiteX125" fmla="*/ 1432084 w 1809750"/>
                <a:gd name="connsiteY125" fmla="*/ 2962929 h 4467225"/>
                <a:gd name="connsiteX126" fmla="*/ 1424464 w 1809750"/>
                <a:gd name="connsiteY126" fmla="*/ 3218199 h 4467225"/>
                <a:gd name="connsiteX127" fmla="*/ 1418749 w 1809750"/>
                <a:gd name="connsiteY127" fmla="*/ 3379171 h 4467225"/>
                <a:gd name="connsiteX128" fmla="*/ 1428274 w 1809750"/>
                <a:gd name="connsiteY128" fmla="*/ 3838276 h 4467225"/>
                <a:gd name="connsiteX129" fmla="*/ 1414939 w 1809750"/>
                <a:gd name="connsiteY129" fmla="*/ 4017346 h 4467225"/>
                <a:gd name="connsiteX130" fmla="*/ 1406366 w 1809750"/>
                <a:gd name="connsiteY130" fmla="*/ 4130694 h 4467225"/>
                <a:gd name="connsiteX131" fmla="*/ 1394936 w 1809750"/>
                <a:gd name="connsiteY131" fmla="*/ 4244041 h 4467225"/>
                <a:gd name="connsiteX132" fmla="*/ 1393031 w 1809750"/>
                <a:gd name="connsiteY132" fmla="*/ 4272616 h 4467225"/>
                <a:gd name="connsiteX133" fmla="*/ 1384459 w 1809750"/>
                <a:gd name="connsiteY133" fmla="*/ 4389774 h 4467225"/>
                <a:gd name="connsiteX134" fmla="*/ 1368266 w 1809750"/>
                <a:gd name="connsiteY134" fmla="*/ 4402156 h 4467225"/>
                <a:gd name="connsiteX135" fmla="*/ 1309211 w 1809750"/>
                <a:gd name="connsiteY135" fmla="*/ 4403109 h 4467225"/>
                <a:gd name="connsiteX136" fmla="*/ 1240631 w 1809750"/>
                <a:gd name="connsiteY136" fmla="*/ 4461211 h 4467225"/>
                <a:gd name="connsiteX137" fmla="*/ 1121569 w 1809750"/>
                <a:gd name="connsiteY137" fmla="*/ 4468831 h 4467225"/>
                <a:gd name="connsiteX138" fmla="*/ 1091089 w 1809750"/>
                <a:gd name="connsiteY138" fmla="*/ 4445971 h 4467225"/>
                <a:gd name="connsiteX139" fmla="*/ 1068229 w 1809750"/>
                <a:gd name="connsiteY139" fmla="*/ 4360246 h 4467225"/>
                <a:gd name="connsiteX140" fmla="*/ 1052989 w 1809750"/>
                <a:gd name="connsiteY140" fmla="*/ 4259281 h 4467225"/>
                <a:gd name="connsiteX141" fmla="*/ 1070134 w 1809750"/>
                <a:gd name="connsiteY141" fmla="*/ 4195464 h 4467225"/>
                <a:gd name="connsiteX142" fmla="*/ 1084421 w 1809750"/>
                <a:gd name="connsiteY142" fmla="*/ 4105929 h 4467225"/>
                <a:gd name="connsiteX143" fmla="*/ 1085374 w 1809750"/>
                <a:gd name="connsiteY143" fmla="*/ 3964959 h 4467225"/>
                <a:gd name="connsiteX144" fmla="*/ 1090136 w 1809750"/>
                <a:gd name="connsiteY144" fmla="*/ 3763981 h 4467225"/>
                <a:gd name="connsiteX145" fmla="*/ 1090136 w 1809750"/>
                <a:gd name="connsiteY145" fmla="*/ 3575386 h 4467225"/>
                <a:gd name="connsiteX146" fmla="*/ 1091089 w 1809750"/>
                <a:gd name="connsiteY146" fmla="*/ 3440131 h 4467225"/>
                <a:gd name="connsiteX147" fmla="*/ 1084421 w 1809750"/>
                <a:gd name="connsiteY147" fmla="*/ 3398221 h 4467225"/>
                <a:gd name="connsiteX148" fmla="*/ 1083469 w 1809750"/>
                <a:gd name="connsiteY148" fmla="*/ 3383934 h 4467225"/>
                <a:gd name="connsiteX149" fmla="*/ 1088231 w 1809750"/>
                <a:gd name="connsiteY149" fmla="*/ 3122949 h 4467225"/>
                <a:gd name="connsiteX150" fmla="*/ 1075849 w 1809750"/>
                <a:gd name="connsiteY150" fmla="*/ 2908636 h 4467225"/>
                <a:gd name="connsiteX151" fmla="*/ 1047274 w 1809750"/>
                <a:gd name="connsiteY151" fmla="*/ 2654319 h 4467225"/>
                <a:gd name="connsiteX152" fmla="*/ 1026319 w 1809750"/>
                <a:gd name="connsiteY152" fmla="*/ 2539066 h 4467225"/>
                <a:gd name="connsiteX153" fmla="*/ 1023461 w 1809750"/>
                <a:gd name="connsiteY153" fmla="*/ 2510491 h 4467225"/>
                <a:gd name="connsiteX154" fmla="*/ 1015841 w 1809750"/>
                <a:gd name="connsiteY154" fmla="*/ 2488584 h 4467225"/>
                <a:gd name="connsiteX155" fmla="*/ 1009174 w 1809750"/>
                <a:gd name="connsiteY155" fmla="*/ 2457151 h 4467225"/>
                <a:gd name="connsiteX156" fmla="*/ 1002506 w 1809750"/>
                <a:gd name="connsiteY156" fmla="*/ 2400001 h 4467225"/>
                <a:gd name="connsiteX157" fmla="*/ 977741 w 1809750"/>
                <a:gd name="connsiteY157" fmla="*/ 2420956 h 4467225"/>
                <a:gd name="connsiteX158" fmla="*/ 898684 w 1809750"/>
                <a:gd name="connsiteY158" fmla="*/ 2683846 h 4467225"/>
                <a:gd name="connsiteX159" fmla="*/ 799624 w 1809750"/>
                <a:gd name="connsiteY159" fmla="*/ 3000076 h 4467225"/>
                <a:gd name="connsiteX160" fmla="*/ 741521 w 1809750"/>
                <a:gd name="connsiteY160" fmla="*/ 3304876 h 4467225"/>
                <a:gd name="connsiteX161" fmla="*/ 736759 w 1809750"/>
                <a:gd name="connsiteY161" fmla="*/ 3384886 h 4467225"/>
                <a:gd name="connsiteX162" fmla="*/ 725329 w 1809750"/>
                <a:gd name="connsiteY162" fmla="*/ 3419176 h 4467225"/>
                <a:gd name="connsiteX163" fmla="*/ 705326 w 1809750"/>
                <a:gd name="connsiteY163" fmla="*/ 3529666 h 4467225"/>
                <a:gd name="connsiteX164" fmla="*/ 679609 w 1809750"/>
                <a:gd name="connsiteY164" fmla="*/ 3662064 h 4467225"/>
                <a:gd name="connsiteX165" fmla="*/ 654844 w 1809750"/>
                <a:gd name="connsiteY165" fmla="*/ 3813511 h 4467225"/>
                <a:gd name="connsiteX166" fmla="*/ 628174 w 1809750"/>
                <a:gd name="connsiteY166" fmla="*/ 3989724 h 4467225"/>
                <a:gd name="connsiteX167" fmla="*/ 611981 w 1809750"/>
                <a:gd name="connsiteY167" fmla="*/ 4096404 h 4467225"/>
                <a:gd name="connsiteX168" fmla="*/ 595789 w 1809750"/>
                <a:gd name="connsiteY168" fmla="*/ 4204989 h 4467225"/>
                <a:gd name="connsiteX169" fmla="*/ 572929 w 1809750"/>
                <a:gd name="connsiteY169" fmla="*/ 4360246 h 4467225"/>
                <a:gd name="connsiteX170" fmla="*/ 571976 w 1809750"/>
                <a:gd name="connsiteY170" fmla="*/ 4365961 h 4467225"/>
                <a:gd name="connsiteX171" fmla="*/ 536734 w 1809750"/>
                <a:gd name="connsiteY171" fmla="*/ 4398346 h 4467225"/>
                <a:gd name="connsiteX172" fmla="*/ 410051 w 1809750"/>
                <a:gd name="connsiteY172" fmla="*/ 4390726 h 4467225"/>
                <a:gd name="connsiteX173" fmla="*/ 377666 w 1809750"/>
                <a:gd name="connsiteY173" fmla="*/ 4404061 h 4467225"/>
                <a:gd name="connsiteX174" fmla="*/ 359569 w 1809750"/>
                <a:gd name="connsiteY174" fmla="*/ 4412634 h 4467225"/>
                <a:gd name="connsiteX175" fmla="*/ 343376 w 1809750"/>
                <a:gd name="connsiteY175" fmla="*/ 4397394 h 4467225"/>
                <a:gd name="connsiteX176" fmla="*/ 319564 w 1809750"/>
                <a:gd name="connsiteY176" fmla="*/ 4374534 h 4467225"/>
                <a:gd name="connsiteX177" fmla="*/ 301466 w 1809750"/>
                <a:gd name="connsiteY177" fmla="*/ 4369771 h 4467225"/>
                <a:gd name="connsiteX178" fmla="*/ 276701 w 1809750"/>
                <a:gd name="connsiteY178" fmla="*/ 4385011 h 4467225"/>
                <a:gd name="connsiteX179" fmla="*/ 198596 w 1809750"/>
                <a:gd name="connsiteY179" fmla="*/ 4448829 h 4467225"/>
                <a:gd name="connsiteX180" fmla="*/ 78581 w 1809750"/>
                <a:gd name="connsiteY180" fmla="*/ 4447876 h 4467225"/>
                <a:gd name="connsiteX181" fmla="*/ 7144 w 1809750"/>
                <a:gd name="connsiteY181" fmla="*/ 4419301 h 4467225"/>
                <a:gd name="connsiteX182" fmla="*/ 10001 w 1809750"/>
                <a:gd name="connsiteY182" fmla="*/ 4380249 h 4467225"/>
                <a:gd name="connsiteX183" fmla="*/ 705326 w 1809750"/>
                <a:gd name="connsiteY183" fmla="*/ 762654 h 4467225"/>
                <a:gd name="connsiteX184" fmla="*/ 719614 w 1809750"/>
                <a:gd name="connsiteY184" fmla="*/ 792181 h 4467225"/>
                <a:gd name="connsiteX185" fmla="*/ 739616 w 1809750"/>
                <a:gd name="connsiteY185" fmla="*/ 840759 h 4467225"/>
                <a:gd name="connsiteX186" fmla="*/ 752951 w 1809750"/>
                <a:gd name="connsiteY186" fmla="*/ 867429 h 4467225"/>
                <a:gd name="connsiteX187" fmla="*/ 760571 w 1809750"/>
                <a:gd name="connsiteY187" fmla="*/ 945534 h 4467225"/>
                <a:gd name="connsiteX188" fmla="*/ 775811 w 1809750"/>
                <a:gd name="connsiteY188" fmla="*/ 1109364 h 4467225"/>
                <a:gd name="connsiteX189" fmla="*/ 866299 w 1809750"/>
                <a:gd name="connsiteY189" fmla="*/ 1383684 h 4467225"/>
                <a:gd name="connsiteX190" fmla="*/ 890111 w 1809750"/>
                <a:gd name="connsiteY190" fmla="*/ 1427499 h 4467225"/>
                <a:gd name="connsiteX191" fmla="*/ 914876 w 1809750"/>
                <a:gd name="connsiteY191" fmla="*/ 1369396 h 4467225"/>
                <a:gd name="connsiteX192" fmla="*/ 1006316 w 1809750"/>
                <a:gd name="connsiteY192" fmla="*/ 1135081 h 4467225"/>
                <a:gd name="connsiteX193" fmla="*/ 1058704 w 1809750"/>
                <a:gd name="connsiteY193" fmla="*/ 1014114 h 4467225"/>
                <a:gd name="connsiteX194" fmla="*/ 1060609 w 1809750"/>
                <a:gd name="connsiteY194" fmla="*/ 974109 h 4467225"/>
                <a:gd name="connsiteX195" fmla="*/ 1052989 w 1809750"/>
                <a:gd name="connsiteY195" fmla="*/ 881716 h 4467225"/>
                <a:gd name="connsiteX196" fmla="*/ 1063466 w 1809750"/>
                <a:gd name="connsiteY196" fmla="*/ 863619 h 4467225"/>
                <a:gd name="connsiteX197" fmla="*/ 1126331 w 1809750"/>
                <a:gd name="connsiteY197" fmla="*/ 804564 h 4467225"/>
                <a:gd name="connsiteX198" fmla="*/ 1206341 w 1809750"/>
                <a:gd name="connsiteY198" fmla="*/ 850284 h 4467225"/>
                <a:gd name="connsiteX199" fmla="*/ 1067276 w 1809750"/>
                <a:gd name="connsiteY199" fmla="*/ 633114 h 4467225"/>
                <a:gd name="connsiteX200" fmla="*/ 1049179 w 1809750"/>
                <a:gd name="connsiteY200" fmla="*/ 710266 h 4467225"/>
                <a:gd name="connsiteX201" fmla="*/ 1040606 w 1809750"/>
                <a:gd name="connsiteY201" fmla="*/ 776941 h 4467225"/>
                <a:gd name="connsiteX202" fmla="*/ 1030129 w 1809750"/>
                <a:gd name="connsiteY202" fmla="*/ 814089 h 4467225"/>
                <a:gd name="connsiteX203" fmla="*/ 997744 w 1809750"/>
                <a:gd name="connsiteY203" fmla="*/ 848379 h 4467225"/>
                <a:gd name="connsiteX204" fmla="*/ 904399 w 1809750"/>
                <a:gd name="connsiteY204" fmla="*/ 990301 h 4467225"/>
                <a:gd name="connsiteX205" fmla="*/ 897731 w 1809750"/>
                <a:gd name="connsiteY205" fmla="*/ 993159 h 4467225"/>
                <a:gd name="connsiteX206" fmla="*/ 878681 w 1809750"/>
                <a:gd name="connsiteY206" fmla="*/ 936009 h 4467225"/>
                <a:gd name="connsiteX207" fmla="*/ 818674 w 1809750"/>
                <a:gd name="connsiteY207" fmla="*/ 856951 h 4467225"/>
                <a:gd name="connsiteX208" fmla="*/ 780574 w 1809750"/>
                <a:gd name="connsiteY208" fmla="*/ 843616 h 4467225"/>
                <a:gd name="connsiteX209" fmla="*/ 797719 w 1809750"/>
                <a:gd name="connsiteY209" fmla="*/ 592156 h 4467225"/>
                <a:gd name="connsiteX210" fmla="*/ 634841 w 1809750"/>
                <a:gd name="connsiteY210" fmla="*/ 825519 h 4467225"/>
                <a:gd name="connsiteX211" fmla="*/ 705326 w 1809750"/>
                <a:gd name="connsiteY211" fmla="*/ 762654 h 4467225"/>
                <a:gd name="connsiteX212" fmla="*/ 1273969 w 1809750"/>
                <a:gd name="connsiteY212" fmla="*/ 1329391 h 4467225"/>
                <a:gd name="connsiteX213" fmla="*/ 1280636 w 1809750"/>
                <a:gd name="connsiteY213" fmla="*/ 1357014 h 4467225"/>
                <a:gd name="connsiteX214" fmla="*/ 1294924 w 1809750"/>
                <a:gd name="connsiteY214" fmla="*/ 1423689 h 4467225"/>
                <a:gd name="connsiteX215" fmla="*/ 1315879 w 1809750"/>
                <a:gd name="connsiteY215" fmla="*/ 1556086 h 4467225"/>
                <a:gd name="connsiteX216" fmla="*/ 1337786 w 1809750"/>
                <a:gd name="connsiteY216" fmla="*/ 1669434 h 4467225"/>
                <a:gd name="connsiteX217" fmla="*/ 1370171 w 1809750"/>
                <a:gd name="connsiteY217" fmla="*/ 1777066 h 4467225"/>
                <a:gd name="connsiteX218" fmla="*/ 1441609 w 1809750"/>
                <a:gd name="connsiteY218" fmla="*/ 1820881 h 4467225"/>
                <a:gd name="connsiteX219" fmla="*/ 1473041 w 1809750"/>
                <a:gd name="connsiteY219" fmla="*/ 1796116 h 4467225"/>
                <a:gd name="connsiteX220" fmla="*/ 1516856 w 1809750"/>
                <a:gd name="connsiteY220" fmla="*/ 1700866 h 4467225"/>
                <a:gd name="connsiteX221" fmla="*/ 1537811 w 1809750"/>
                <a:gd name="connsiteY221" fmla="*/ 1671339 h 4467225"/>
                <a:gd name="connsiteX222" fmla="*/ 1547336 w 1809750"/>
                <a:gd name="connsiteY222" fmla="*/ 1614189 h 4467225"/>
                <a:gd name="connsiteX223" fmla="*/ 1568291 w 1809750"/>
                <a:gd name="connsiteY223" fmla="*/ 1573231 h 4467225"/>
                <a:gd name="connsiteX224" fmla="*/ 1575911 w 1809750"/>
                <a:gd name="connsiteY224" fmla="*/ 1558944 h 4467225"/>
                <a:gd name="connsiteX225" fmla="*/ 1582579 w 1809750"/>
                <a:gd name="connsiteY225" fmla="*/ 1450359 h 4467225"/>
                <a:gd name="connsiteX226" fmla="*/ 1577816 w 1809750"/>
                <a:gd name="connsiteY226" fmla="*/ 1436071 h 4467225"/>
                <a:gd name="connsiteX227" fmla="*/ 1470184 w 1809750"/>
                <a:gd name="connsiteY227" fmla="*/ 1317009 h 4467225"/>
                <a:gd name="connsiteX228" fmla="*/ 1383506 w 1809750"/>
                <a:gd name="connsiteY228" fmla="*/ 1220806 h 4467225"/>
                <a:gd name="connsiteX229" fmla="*/ 1353026 w 1809750"/>
                <a:gd name="connsiteY229" fmla="*/ 1221759 h 4467225"/>
                <a:gd name="connsiteX230" fmla="*/ 1280636 w 1809750"/>
                <a:gd name="connsiteY230" fmla="*/ 1315104 h 4467225"/>
                <a:gd name="connsiteX231" fmla="*/ 1273969 w 1809750"/>
                <a:gd name="connsiteY231" fmla="*/ 1329391 h 4467225"/>
                <a:gd name="connsiteX232" fmla="*/ 599599 w 1809750"/>
                <a:gd name="connsiteY232" fmla="*/ 1884699 h 4467225"/>
                <a:gd name="connsiteX233" fmla="*/ 604361 w 1809750"/>
                <a:gd name="connsiteY233" fmla="*/ 1880889 h 4467225"/>
                <a:gd name="connsiteX234" fmla="*/ 596741 w 1809750"/>
                <a:gd name="connsiteY234" fmla="*/ 1858029 h 4467225"/>
                <a:gd name="connsiteX235" fmla="*/ 581501 w 1809750"/>
                <a:gd name="connsiteY235" fmla="*/ 1721821 h 4467225"/>
                <a:gd name="connsiteX236" fmla="*/ 583406 w 1809750"/>
                <a:gd name="connsiteY236" fmla="*/ 1673244 h 4467225"/>
                <a:gd name="connsiteX237" fmla="*/ 558641 w 1809750"/>
                <a:gd name="connsiteY237" fmla="*/ 1591329 h 4467225"/>
                <a:gd name="connsiteX238" fmla="*/ 555784 w 1809750"/>
                <a:gd name="connsiteY238" fmla="*/ 1568469 h 4467225"/>
                <a:gd name="connsiteX239" fmla="*/ 531019 w 1809750"/>
                <a:gd name="connsiteY239" fmla="*/ 1421784 h 4467225"/>
                <a:gd name="connsiteX240" fmla="*/ 503396 w 1809750"/>
                <a:gd name="connsiteY240" fmla="*/ 1333201 h 4467225"/>
                <a:gd name="connsiteX241" fmla="*/ 484346 w 1809750"/>
                <a:gd name="connsiteY241" fmla="*/ 1236046 h 4467225"/>
                <a:gd name="connsiteX242" fmla="*/ 472916 w 1809750"/>
                <a:gd name="connsiteY242" fmla="*/ 1215091 h 4467225"/>
                <a:gd name="connsiteX243" fmla="*/ 451009 w 1809750"/>
                <a:gd name="connsiteY243" fmla="*/ 1228426 h 4467225"/>
                <a:gd name="connsiteX244" fmla="*/ 431959 w 1809750"/>
                <a:gd name="connsiteY244" fmla="*/ 1271289 h 4467225"/>
                <a:gd name="connsiteX245" fmla="*/ 375761 w 1809750"/>
                <a:gd name="connsiteY245" fmla="*/ 1361776 h 4467225"/>
                <a:gd name="connsiteX246" fmla="*/ 330994 w 1809750"/>
                <a:gd name="connsiteY246" fmla="*/ 1464646 h 4467225"/>
                <a:gd name="connsiteX247" fmla="*/ 333851 w 1809750"/>
                <a:gd name="connsiteY247" fmla="*/ 1471314 h 4467225"/>
                <a:gd name="connsiteX248" fmla="*/ 353854 w 1809750"/>
                <a:gd name="connsiteY248" fmla="*/ 1544656 h 4467225"/>
                <a:gd name="connsiteX249" fmla="*/ 361474 w 1809750"/>
                <a:gd name="connsiteY249" fmla="*/ 1568469 h 4467225"/>
                <a:gd name="connsiteX250" fmla="*/ 390049 w 1809750"/>
                <a:gd name="connsiteY250" fmla="*/ 1656099 h 4467225"/>
                <a:gd name="connsiteX251" fmla="*/ 395764 w 1809750"/>
                <a:gd name="connsiteY251" fmla="*/ 1677054 h 4467225"/>
                <a:gd name="connsiteX252" fmla="*/ 474821 w 1809750"/>
                <a:gd name="connsiteY252" fmla="*/ 1826596 h 4467225"/>
                <a:gd name="connsiteX253" fmla="*/ 507206 w 1809750"/>
                <a:gd name="connsiteY253" fmla="*/ 1858029 h 4467225"/>
                <a:gd name="connsiteX254" fmla="*/ 558641 w 1809750"/>
                <a:gd name="connsiteY254" fmla="*/ 1866601 h 4467225"/>
                <a:gd name="connsiteX255" fmla="*/ 573881 w 1809750"/>
                <a:gd name="connsiteY255" fmla="*/ 1872316 h 4467225"/>
                <a:gd name="connsiteX256" fmla="*/ 599599 w 1809750"/>
                <a:gd name="connsiteY256" fmla="*/ 1884699 h 4467225"/>
                <a:gd name="connsiteX257" fmla="*/ 930116 w 1809750"/>
                <a:gd name="connsiteY257" fmla="*/ 1638954 h 4467225"/>
                <a:gd name="connsiteX258" fmla="*/ 905351 w 1809750"/>
                <a:gd name="connsiteY258" fmla="*/ 1617046 h 4467225"/>
                <a:gd name="connsiteX259" fmla="*/ 880586 w 1809750"/>
                <a:gd name="connsiteY259" fmla="*/ 1644669 h 4467225"/>
                <a:gd name="connsiteX260" fmla="*/ 903446 w 1809750"/>
                <a:gd name="connsiteY260" fmla="*/ 1670386 h 4467225"/>
                <a:gd name="connsiteX261" fmla="*/ 930116 w 1809750"/>
                <a:gd name="connsiteY261" fmla="*/ 1638954 h 4467225"/>
                <a:gd name="connsiteX262" fmla="*/ 912019 w 1809750"/>
                <a:gd name="connsiteY262" fmla="*/ 1539894 h 4467225"/>
                <a:gd name="connsiteX263" fmla="*/ 889159 w 1809750"/>
                <a:gd name="connsiteY263" fmla="*/ 1510366 h 4467225"/>
                <a:gd name="connsiteX264" fmla="*/ 871061 w 1809750"/>
                <a:gd name="connsiteY264" fmla="*/ 1535131 h 4467225"/>
                <a:gd name="connsiteX265" fmla="*/ 892969 w 1809750"/>
                <a:gd name="connsiteY265" fmla="*/ 1563706 h 4467225"/>
                <a:gd name="connsiteX266" fmla="*/ 912019 w 1809750"/>
                <a:gd name="connsiteY266" fmla="*/ 1539894 h 4467225"/>
                <a:gd name="connsiteX267" fmla="*/ 918686 w 1809750"/>
                <a:gd name="connsiteY267" fmla="*/ 1769446 h 4467225"/>
                <a:gd name="connsiteX268" fmla="*/ 946309 w 1809750"/>
                <a:gd name="connsiteY268" fmla="*/ 1741824 h 4467225"/>
                <a:gd name="connsiteX269" fmla="*/ 926306 w 1809750"/>
                <a:gd name="connsiteY269" fmla="*/ 1718964 h 4467225"/>
                <a:gd name="connsiteX270" fmla="*/ 897731 w 1809750"/>
                <a:gd name="connsiteY270" fmla="*/ 1738014 h 4467225"/>
                <a:gd name="connsiteX271" fmla="*/ 918686 w 1809750"/>
                <a:gd name="connsiteY271" fmla="*/ 1769446 h 446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</a:cxnLst>
              <a:rect l="l" t="t" r="r" b="b"/>
              <a:pathLst>
                <a:path w="1809750" h="4467225">
                  <a:moveTo>
                    <a:pt x="10001" y="4380249"/>
                  </a:moveTo>
                  <a:cubicBezTo>
                    <a:pt x="17621" y="4372629"/>
                    <a:pt x="25241" y="4363104"/>
                    <a:pt x="33814" y="4357389"/>
                  </a:cubicBezTo>
                  <a:cubicBezTo>
                    <a:pt x="44291" y="4350721"/>
                    <a:pt x="56674" y="4345959"/>
                    <a:pt x="68104" y="4343101"/>
                  </a:cubicBezTo>
                  <a:cubicBezTo>
                    <a:pt x="112871" y="4333576"/>
                    <a:pt x="125254" y="4304049"/>
                    <a:pt x="128111" y="4262139"/>
                  </a:cubicBezTo>
                  <a:cubicBezTo>
                    <a:pt x="131921" y="4206894"/>
                    <a:pt x="141446" y="4153554"/>
                    <a:pt x="157639" y="4100214"/>
                  </a:cubicBezTo>
                  <a:cubicBezTo>
                    <a:pt x="181451" y="4022109"/>
                    <a:pt x="199549" y="3943051"/>
                    <a:pt x="220504" y="3863994"/>
                  </a:cubicBezTo>
                  <a:cubicBezTo>
                    <a:pt x="226219" y="3843991"/>
                    <a:pt x="236696" y="3825894"/>
                    <a:pt x="242411" y="3805891"/>
                  </a:cubicBezTo>
                  <a:cubicBezTo>
                    <a:pt x="251936" y="3770649"/>
                    <a:pt x="260509" y="3735406"/>
                    <a:pt x="268129" y="3699211"/>
                  </a:cubicBezTo>
                  <a:cubicBezTo>
                    <a:pt x="288131" y="3606819"/>
                    <a:pt x="308134" y="3514426"/>
                    <a:pt x="328136" y="3422034"/>
                  </a:cubicBezTo>
                  <a:cubicBezTo>
                    <a:pt x="330041" y="3413461"/>
                    <a:pt x="328136" y="3404889"/>
                    <a:pt x="327184" y="3396316"/>
                  </a:cubicBezTo>
                  <a:cubicBezTo>
                    <a:pt x="327184" y="3391554"/>
                    <a:pt x="326231" y="3386791"/>
                    <a:pt x="328136" y="3382029"/>
                  </a:cubicBezTo>
                  <a:cubicBezTo>
                    <a:pt x="342424" y="3341071"/>
                    <a:pt x="356711" y="3300114"/>
                    <a:pt x="370999" y="3260109"/>
                  </a:cubicBezTo>
                  <a:cubicBezTo>
                    <a:pt x="375761" y="3247726"/>
                    <a:pt x="379571" y="3235344"/>
                    <a:pt x="386239" y="3223914"/>
                  </a:cubicBezTo>
                  <a:cubicBezTo>
                    <a:pt x="405289" y="3191529"/>
                    <a:pt x="408146" y="3157239"/>
                    <a:pt x="406241" y="3121996"/>
                  </a:cubicBezTo>
                  <a:cubicBezTo>
                    <a:pt x="404336" y="3091516"/>
                    <a:pt x="411956" y="3063894"/>
                    <a:pt x="423386" y="3035319"/>
                  </a:cubicBezTo>
                  <a:cubicBezTo>
                    <a:pt x="430054" y="3019126"/>
                    <a:pt x="431959" y="3001029"/>
                    <a:pt x="434816" y="2983884"/>
                  </a:cubicBezTo>
                  <a:cubicBezTo>
                    <a:pt x="444341" y="2928639"/>
                    <a:pt x="452914" y="2873394"/>
                    <a:pt x="461486" y="2818149"/>
                  </a:cubicBezTo>
                  <a:cubicBezTo>
                    <a:pt x="463391" y="2806719"/>
                    <a:pt x="469106" y="2796241"/>
                    <a:pt x="471011" y="2784811"/>
                  </a:cubicBezTo>
                  <a:cubicBezTo>
                    <a:pt x="473869" y="2767666"/>
                    <a:pt x="476726" y="2749569"/>
                    <a:pt x="476726" y="2732424"/>
                  </a:cubicBezTo>
                  <a:cubicBezTo>
                    <a:pt x="476726" y="2700991"/>
                    <a:pt x="472916" y="2670511"/>
                    <a:pt x="495776" y="2643841"/>
                  </a:cubicBezTo>
                  <a:cubicBezTo>
                    <a:pt x="500539" y="2639079"/>
                    <a:pt x="503396" y="2631459"/>
                    <a:pt x="503396" y="2624791"/>
                  </a:cubicBezTo>
                  <a:cubicBezTo>
                    <a:pt x="504349" y="2595264"/>
                    <a:pt x="503396" y="2566689"/>
                    <a:pt x="504349" y="2537161"/>
                  </a:cubicBezTo>
                  <a:cubicBezTo>
                    <a:pt x="504349" y="2525731"/>
                    <a:pt x="509111" y="2514301"/>
                    <a:pt x="511016" y="2502871"/>
                  </a:cubicBezTo>
                  <a:cubicBezTo>
                    <a:pt x="520541" y="2432386"/>
                    <a:pt x="530066" y="2360949"/>
                    <a:pt x="538639" y="2290464"/>
                  </a:cubicBezTo>
                  <a:cubicBezTo>
                    <a:pt x="539591" y="2279986"/>
                    <a:pt x="539591" y="2269509"/>
                    <a:pt x="539591" y="2259984"/>
                  </a:cubicBezTo>
                  <a:cubicBezTo>
                    <a:pt x="538639" y="2244744"/>
                    <a:pt x="540544" y="2232361"/>
                    <a:pt x="559594" y="2226646"/>
                  </a:cubicBezTo>
                  <a:cubicBezTo>
                    <a:pt x="547211" y="2211406"/>
                    <a:pt x="545306" y="2198071"/>
                    <a:pt x="558641" y="2183784"/>
                  </a:cubicBezTo>
                  <a:cubicBezTo>
                    <a:pt x="561499" y="2180926"/>
                    <a:pt x="562451" y="2173306"/>
                    <a:pt x="561499" y="2168544"/>
                  </a:cubicBezTo>
                  <a:cubicBezTo>
                    <a:pt x="559594" y="2146636"/>
                    <a:pt x="556736" y="2124729"/>
                    <a:pt x="554831" y="2102821"/>
                  </a:cubicBezTo>
                  <a:cubicBezTo>
                    <a:pt x="553879" y="2085676"/>
                    <a:pt x="546259" y="2080914"/>
                    <a:pt x="529114" y="2085676"/>
                  </a:cubicBezTo>
                  <a:cubicBezTo>
                    <a:pt x="517684" y="2088534"/>
                    <a:pt x="505301" y="2089486"/>
                    <a:pt x="493871" y="2092344"/>
                  </a:cubicBezTo>
                  <a:cubicBezTo>
                    <a:pt x="493871" y="2089486"/>
                    <a:pt x="492919" y="2086629"/>
                    <a:pt x="492919" y="2084724"/>
                  </a:cubicBezTo>
                  <a:cubicBezTo>
                    <a:pt x="502444" y="2082819"/>
                    <a:pt x="511016" y="2081866"/>
                    <a:pt x="520541" y="2079961"/>
                  </a:cubicBezTo>
                  <a:cubicBezTo>
                    <a:pt x="520541" y="2078056"/>
                    <a:pt x="520541" y="2077104"/>
                    <a:pt x="520541" y="2075199"/>
                  </a:cubicBezTo>
                  <a:cubicBezTo>
                    <a:pt x="507206" y="2072341"/>
                    <a:pt x="493871" y="2068531"/>
                    <a:pt x="474821" y="2063769"/>
                  </a:cubicBezTo>
                  <a:cubicBezTo>
                    <a:pt x="478631" y="2045671"/>
                    <a:pt x="479584" y="2025669"/>
                    <a:pt x="488156" y="2009476"/>
                  </a:cubicBezTo>
                  <a:cubicBezTo>
                    <a:pt x="511016" y="1964709"/>
                    <a:pt x="541496" y="1926609"/>
                    <a:pt x="579596" y="1892319"/>
                  </a:cubicBezTo>
                  <a:cubicBezTo>
                    <a:pt x="568166" y="1875174"/>
                    <a:pt x="551974" y="1874221"/>
                    <a:pt x="533876" y="1886604"/>
                  </a:cubicBezTo>
                  <a:cubicBezTo>
                    <a:pt x="527209" y="1890414"/>
                    <a:pt x="520541" y="1894224"/>
                    <a:pt x="513874" y="1897081"/>
                  </a:cubicBezTo>
                  <a:cubicBezTo>
                    <a:pt x="489109" y="1906606"/>
                    <a:pt x="471964" y="1922799"/>
                    <a:pt x="461486" y="1948516"/>
                  </a:cubicBezTo>
                  <a:cubicBezTo>
                    <a:pt x="451961" y="1973281"/>
                    <a:pt x="435769" y="1995189"/>
                    <a:pt x="420529" y="2017096"/>
                  </a:cubicBezTo>
                  <a:cubicBezTo>
                    <a:pt x="409099" y="2035194"/>
                    <a:pt x="413861" y="2044719"/>
                    <a:pt x="432911" y="2049481"/>
                  </a:cubicBezTo>
                  <a:cubicBezTo>
                    <a:pt x="434816" y="2050434"/>
                    <a:pt x="437674" y="2051386"/>
                    <a:pt x="444341" y="2054244"/>
                  </a:cubicBezTo>
                  <a:cubicBezTo>
                    <a:pt x="430054" y="2056149"/>
                    <a:pt x="420529" y="2058054"/>
                    <a:pt x="410051" y="2059959"/>
                  </a:cubicBezTo>
                  <a:cubicBezTo>
                    <a:pt x="411004" y="2067579"/>
                    <a:pt x="411956" y="2074246"/>
                    <a:pt x="412909" y="2079961"/>
                  </a:cubicBezTo>
                  <a:cubicBezTo>
                    <a:pt x="411956" y="2081866"/>
                    <a:pt x="410051" y="2082819"/>
                    <a:pt x="409099" y="2084724"/>
                  </a:cubicBezTo>
                  <a:cubicBezTo>
                    <a:pt x="401479" y="2079961"/>
                    <a:pt x="391954" y="2076151"/>
                    <a:pt x="387191" y="2069484"/>
                  </a:cubicBezTo>
                  <a:cubicBezTo>
                    <a:pt x="378619" y="2057101"/>
                    <a:pt x="373856" y="2042814"/>
                    <a:pt x="366236" y="2029479"/>
                  </a:cubicBezTo>
                  <a:cubicBezTo>
                    <a:pt x="361474" y="2020906"/>
                    <a:pt x="355759" y="2011381"/>
                    <a:pt x="348139" y="2004714"/>
                  </a:cubicBezTo>
                  <a:cubicBezTo>
                    <a:pt x="333851" y="1991379"/>
                    <a:pt x="322421" y="1980901"/>
                    <a:pt x="322421" y="1957089"/>
                  </a:cubicBezTo>
                  <a:cubicBezTo>
                    <a:pt x="322421" y="1940896"/>
                    <a:pt x="301466" y="1925656"/>
                    <a:pt x="289084" y="1910416"/>
                  </a:cubicBezTo>
                  <a:cubicBezTo>
                    <a:pt x="279559" y="1898986"/>
                    <a:pt x="270034" y="1887556"/>
                    <a:pt x="259556" y="1877079"/>
                  </a:cubicBezTo>
                  <a:cubicBezTo>
                    <a:pt x="261461" y="1875174"/>
                    <a:pt x="262414" y="1874221"/>
                    <a:pt x="264319" y="1872316"/>
                  </a:cubicBezTo>
                  <a:cubicBezTo>
                    <a:pt x="267176" y="1874221"/>
                    <a:pt x="270986" y="1877079"/>
                    <a:pt x="278606" y="1881841"/>
                  </a:cubicBezTo>
                  <a:cubicBezTo>
                    <a:pt x="219551" y="1784686"/>
                    <a:pt x="189071" y="1680864"/>
                    <a:pt x="149066" y="1581804"/>
                  </a:cubicBezTo>
                  <a:cubicBezTo>
                    <a:pt x="132874" y="1542751"/>
                    <a:pt x="121444" y="1502746"/>
                    <a:pt x="109061" y="1461789"/>
                  </a:cubicBezTo>
                  <a:cubicBezTo>
                    <a:pt x="106204" y="1451311"/>
                    <a:pt x="105251" y="1439881"/>
                    <a:pt x="106204" y="1429404"/>
                  </a:cubicBezTo>
                  <a:cubicBezTo>
                    <a:pt x="107156" y="1403686"/>
                    <a:pt x="107156" y="1377969"/>
                    <a:pt x="111919" y="1353204"/>
                  </a:cubicBezTo>
                  <a:cubicBezTo>
                    <a:pt x="115729" y="1336059"/>
                    <a:pt x="123349" y="1317009"/>
                    <a:pt x="133826" y="1303674"/>
                  </a:cubicBezTo>
                  <a:cubicBezTo>
                    <a:pt x="167164" y="1260811"/>
                    <a:pt x="190024" y="1213186"/>
                    <a:pt x="206216" y="1160799"/>
                  </a:cubicBezTo>
                  <a:cubicBezTo>
                    <a:pt x="209074" y="1151274"/>
                    <a:pt x="214789" y="1141749"/>
                    <a:pt x="220504" y="1133176"/>
                  </a:cubicBezTo>
                  <a:cubicBezTo>
                    <a:pt x="229076" y="1117936"/>
                    <a:pt x="238601" y="1104601"/>
                    <a:pt x="246221" y="1089361"/>
                  </a:cubicBezTo>
                  <a:cubicBezTo>
                    <a:pt x="264319" y="1055071"/>
                    <a:pt x="282416" y="1020781"/>
                    <a:pt x="299561" y="986491"/>
                  </a:cubicBezTo>
                  <a:cubicBezTo>
                    <a:pt x="315754" y="955059"/>
                    <a:pt x="330994" y="922674"/>
                    <a:pt x="347186" y="891241"/>
                  </a:cubicBezTo>
                  <a:cubicBezTo>
                    <a:pt x="355759" y="875049"/>
                    <a:pt x="368141" y="861714"/>
                    <a:pt x="365284" y="840759"/>
                  </a:cubicBezTo>
                  <a:cubicBezTo>
                    <a:pt x="364331" y="834091"/>
                    <a:pt x="369094" y="824566"/>
                    <a:pt x="372904" y="817899"/>
                  </a:cubicBezTo>
                  <a:cubicBezTo>
                    <a:pt x="384334" y="795039"/>
                    <a:pt x="396716" y="773131"/>
                    <a:pt x="407194" y="750271"/>
                  </a:cubicBezTo>
                  <a:cubicBezTo>
                    <a:pt x="416719" y="728364"/>
                    <a:pt x="437674" y="725506"/>
                    <a:pt x="456724" y="719791"/>
                  </a:cubicBezTo>
                  <a:cubicBezTo>
                    <a:pt x="494824" y="708361"/>
                    <a:pt x="534829" y="699789"/>
                    <a:pt x="571024" y="684549"/>
                  </a:cubicBezTo>
                  <a:cubicBezTo>
                    <a:pt x="606266" y="670261"/>
                    <a:pt x="638651" y="650259"/>
                    <a:pt x="671036" y="632161"/>
                  </a:cubicBezTo>
                  <a:cubicBezTo>
                    <a:pt x="676751" y="629304"/>
                    <a:pt x="681514" y="620731"/>
                    <a:pt x="683419" y="614064"/>
                  </a:cubicBezTo>
                  <a:cubicBezTo>
                    <a:pt x="688181" y="592156"/>
                    <a:pt x="691991" y="570249"/>
                    <a:pt x="693896" y="548341"/>
                  </a:cubicBezTo>
                  <a:cubicBezTo>
                    <a:pt x="696754" y="512146"/>
                    <a:pt x="698659" y="474999"/>
                    <a:pt x="699611" y="438804"/>
                  </a:cubicBezTo>
                  <a:cubicBezTo>
                    <a:pt x="699611" y="420706"/>
                    <a:pt x="691991" y="401656"/>
                    <a:pt x="694849" y="383559"/>
                  </a:cubicBezTo>
                  <a:cubicBezTo>
                    <a:pt x="699611" y="349269"/>
                    <a:pt x="708184" y="314979"/>
                    <a:pt x="717709" y="281641"/>
                  </a:cubicBezTo>
                  <a:cubicBezTo>
                    <a:pt x="726281" y="250209"/>
                    <a:pt x="736759" y="218776"/>
                    <a:pt x="747236" y="187344"/>
                  </a:cubicBezTo>
                  <a:cubicBezTo>
                    <a:pt x="750094" y="178771"/>
                    <a:pt x="756761" y="170198"/>
                    <a:pt x="762476" y="163531"/>
                  </a:cubicBezTo>
                  <a:cubicBezTo>
                    <a:pt x="783431" y="138766"/>
                    <a:pt x="804386" y="115906"/>
                    <a:pt x="824389" y="91141"/>
                  </a:cubicBezTo>
                  <a:cubicBezTo>
                    <a:pt x="836771" y="75901"/>
                    <a:pt x="845344" y="57804"/>
                    <a:pt x="857726" y="42564"/>
                  </a:cubicBezTo>
                  <a:cubicBezTo>
                    <a:pt x="861536" y="37801"/>
                    <a:pt x="872014" y="37801"/>
                    <a:pt x="879634" y="35896"/>
                  </a:cubicBezTo>
                  <a:cubicBezTo>
                    <a:pt x="888206" y="33991"/>
                    <a:pt x="899636" y="34943"/>
                    <a:pt x="904399" y="30181"/>
                  </a:cubicBezTo>
                  <a:cubicBezTo>
                    <a:pt x="927259" y="7321"/>
                    <a:pt x="952024" y="2558"/>
                    <a:pt x="982504" y="11131"/>
                  </a:cubicBezTo>
                  <a:cubicBezTo>
                    <a:pt x="1008221" y="18751"/>
                    <a:pt x="1033939" y="16846"/>
                    <a:pt x="1059656" y="31134"/>
                  </a:cubicBezTo>
                  <a:cubicBezTo>
                    <a:pt x="1139666" y="75901"/>
                    <a:pt x="1187291" y="146386"/>
                    <a:pt x="1208246" y="231159"/>
                  </a:cubicBezTo>
                  <a:cubicBezTo>
                    <a:pt x="1227296" y="307359"/>
                    <a:pt x="1229201" y="387369"/>
                    <a:pt x="1225391" y="466426"/>
                  </a:cubicBezTo>
                  <a:cubicBezTo>
                    <a:pt x="1225391" y="470236"/>
                    <a:pt x="1224439" y="473094"/>
                    <a:pt x="1224439" y="476904"/>
                  </a:cubicBezTo>
                  <a:cubicBezTo>
                    <a:pt x="1239679" y="540721"/>
                    <a:pt x="1229201" y="605491"/>
                    <a:pt x="1233011" y="670261"/>
                  </a:cubicBezTo>
                  <a:cubicBezTo>
                    <a:pt x="1234916" y="715029"/>
                    <a:pt x="1238726" y="713124"/>
                    <a:pt x="1278731" y="721696"/>
                  </a:cubicBezTo>
                  <a:cubicBezTo>
                    <a:pt x="1301591" y="726459"/>
                    <a:pt x="1325404" y="725506"/>
                    <a:pt x="1348264" y="732174"/>
                  </a:cubicBezTo>
                  <a:cubicBezTo>
                    <a:pt x="1360646" y="735031"/>
                    <a:pt x="1373029" y="745509"/>
                    <a:pt x="1381601" y="755986"/>
                  </a:cubicBezTo>
                  <a:cubicBezTo>
                    <a:pt x="1393031" y="769321"/>
                    <a:pt x="1400651" y="786466"/>
                    <a:pt x="1409224" y="801706"/>
                  </a:cubicBezTo>
                  <a:cubicBezTo>
                    <a:pt x="1413034" y="807421"/>
                    <a:pt x="1417796" y="814089"/>
                    <a:pt x="1417796" y="820756"/>
                  </a:cubicBezTo>
                  <a:cubicBezTo>
                    <a:pt x="1414939" y="847426"/>
                    <a:pt x="1433036" y="861714"/>
                    <a:pt x="1447324" y="879811"/>
                  </a:cubicBezTo>
                  <a:cubicBezTo>
                    <a:pt x="1481614" y="923626"/>
                    <a:pt x="1514951" y="967441"/>
                    <a:pt x="1549241" y="1010304"/>
                  </a:cubicBezTo>
                  <a:cubicBezTo>
                    <a:pt x="1558766" y="1021734"/>
                    <a:pt x="1570196" y="1032211"/>
                    <a:pt x="1579721" y="1043641"/>
                  </a:cubicBezTo>
                  <a:cubicBezTo>
                    <a:pt x="1598771" y="1066501"/>
                    <a:pt x="1615916" y="1090314"/>
                    <a:pt x="1634014" y="1114126"/>
                  </a:cubicBezTo>
                  <a:cubicBezTo>
                    <a:pt x="1670209" y="1160799"/>
                    <a:pt x="1707356" y="1207471"/>
                    <a:pt x="1742599" y="1255096"/>
                  </a:cubicBezTo>
                  <a:cubicBezTo>
                    <a:pt x="1754981" y="1272241"/>
                    <a:pt x="1763554" y="1293196"/>
                    <a:pt x="1774031" y="1312246"/>
                  </a:cubicBezTo>
                  <a:cubicBezTo>
                    <a:pt x="1781651" y="1326534"/>
                    <a:pt x="1790224" y="1340821"/>
                    <a:pt x="1797844" y="1354156"/>
                  </a:cubicBezTo>
                  <a:cubicBezTo>
                    <a:pt x="1800701" y="1359871"/>
                    <a:pt x="1806416" y="1366539"/>
                    <a:pt x="1806416" y="1372254"/>
                  </a:cubicBezTo>
                  <a:cubicBezTo>
                    <a:pt x="1805464" y="1400829"/>
                    <a:pt x="1807369" y="1429404"/>
                    <a:pt x="1801654" y="1457026"/>
                  </a:cubicBezTo>
                  <a:cubicBezTo>
                    <a:pt x="1791176" y="1507509"/>
                    <a:pt x="1776889" y="1557991"/>
                    <a:pt x="1762601" y="1607521"/>
                  </a:cubicBezTo>
                  <a:cubicBezTo>
                    <a:pt x="1756886" y="1627524"/>
                    <a:pt x="1747361" y="1645621"/>
                    <a:pt x="1740694" y="1665624"/>
                  </a:cubicBezTo>
                  <a:cubicBezTo>
                    <a:pt x="1727359" y="1705629"/>
                    <a:pt x="1714024" y="1746586"/>
                    <a:pt x="1700689" y="1787544"/>
                  </a:cubicBezTo>
                  <a:cubicBezTo>
                    <a:pt x="1699736" y="1789449"/>
                    <a:pt x="1697831" y="1792306"/>
                    <a:pt x="1698784" y="1793259"/>
                  </a:cubicBezTo>
                  <a:cubicBezTo>
                    <a:pt x="1713071" y="1820881"/>
                    <a:pt x="1687354" y="1842789"/>
                    <a:pt x="1686401" y="1869459"/>
                  </a:cubicBezTo>
                  <a:cubicBezTo>
                    <a:pt x="1666399" y="1868506"/>
                    <a:pt x="1658779" y="1881841"/>
                    <a:pt x="1653064" y="1898034"/>
                  </a:cubicBezTo>
                  <a:cubicBezTo>
                    <a:pt x="1639729" y="1934229"/>
                    <a:pt x="1624489" y="1969471"/>
                    <a:pt x="1609249" y="2004714"/>
                  </a:cubicBezTo>
                  <a:cubicBezTo>
                    <a:pt x="1601629" y="2023764"/>
                    <a:pt x="1583531" y="2024716"/>
                    <a:pt x="1568291" y="2011381"/>
                  </a:cubicBezTo>
                  <a:cubicBezTo>
                    <a:pt x="1560671" y="2004714"/>
                    <a:pt x="1548289" y="2002809"/>
                    <a:pt x="1535906" y="1998046"/>
                  </a:cubicBezTo>
                  <a:cubicBezTo>
                    <a:pt x="1550194" y="1987569"/>
                    <a:pt x="1565434" y="1977091"/>
                    <a:pt x="1582579" y="1964709"/>
                  </a:cubicBezTo>
                  <a:cubicBezTo>
                    <a:pt x="1554004" y="1935181"/>
                    <a:pt x="1526381" y="1907559"/>
                    <a:pt x="1499711" y="1878984"/>
                  </a:cubicBezTo>
                  <a:cubicBezTo>
                    <a:pt x="1494949" y="1874221"/>
                    <a:pt x="1491139" y="1870411"/>
                    <a:pt x="1486376" y="1865649"/>
                  </a:cubicBezTo>
                  <a:cubicBezTo>
                    <a:pt x="1463516" y="1838979"/>
                    <a:pt x="1461611" y="1838026"/>
                    <a:pt x="1426369" y="1834216"/>
                  </a:cubicBezTo>
                  <a:cubicBezTo>
                    <a:pt x="1443514" y="1858029"/>
                    <a:pt x="1464469" y="1881841"/>
                    <a:pt x="1479709" y="1908511"/>
                  </a:cubicBezTo>
                  <a:cubicBezTo>
                    <a:pt x="1493044" y="1932324"/>
                    <a:pt x="1502569" y="1958041"/>
                    <a:pt x="1511141" y="1983759"/>
                  </a:cubicBezTo>
                  <a:cubicBezTo>
                    <a:pt x="1513999" y="1991379"/>
                    <a:pt x="1509236" y="2001856"/>
                    <a:pt x="1507331" y="2011381"/>
                  </a:cubicBezTo>
                  <a:cubicBezTo>
                    <a:pt x="1499711" y="2009476"/>
                    <a:pt x="1492091" y="2009476"/>
                    <a:pt x="1484471" y="2006619"/>
                  </a:cubicBezTo>
                  <a:cubicBezTo>
                    <a:pt x="1446371" y="1991379"/>
                    <a:pt x="1442561" y="1993284"/>
                    <a:pt x="1446371" y="2034241"/>
                  </a:cubicBezTo>
                  <a:cubicBezTo>
                    <a:pt x="1449229" y="2063769"/>
                    <a:pt x="1458754" y="2092344"/>
                    <a:pt x="1463516" y="2120919"/>
                  </a:cubicBezTo>
                  <a:cubicBezTo>
                    <a:pt x="1468279" y="2147589"/>
                    <a:pt x="1475899" y="2174259"/>
                    <a:pt x="1468279" y="2202834"/>
                  </a:cubicBezTo>
                  <a:cubicBezTo>
                    <a:pt x="1464469" y="2217121"/>
                    <a:pt x="1473041" y="2235219"/>
                    <a:pt x="1472089" y="2251411"/>
                  </a:cubicBezTo>
                  <a:cubicBezTo>
                    <a:pt x="1472089" y="2299036"/>
                    <a:pt x="1471136" y="2346661"/>
                    <a:pt x="1468279" y="2393334"/>
                  </a:cubicBezTo>
                  <a:cubicBezTo>
                    <a:pt x="1464469" y="2463819"/>
                    <a:pt x="1458754" y="2535256"/>
                    <a:pt x="1453991" y="2605741"/>
                  </a:cubicBezTo>
                  <a:cubicBezTo>
                    <a:pt x="1449229" y="2676226"/>
                    <a:pt x="1443514" y="2745759"/>
                    <a:pt x="1438751" y="2816244"/>
                  </a:cubicBezTo>
                  <a:cubicBezTo>
                    <a:pt x="1435894" y="2864821"/>
                    <a:pt x="1433989" y="2914351"/>
                    <a:pt x="1432084" y="2962929"/>
                  </a:cubicBezTo>
                  <a:cubicBezTo>
                    <a:pt x="1429226" y="3047701"/>
                    <a:pt x="1427321" y="3132474"/>
                    <a:pt x="1424464" y="3218199"/>
                  </a:cubicBezTo>
                  <a:cubicBezTo>
                    <a:pt x="1422559" y="3271539"/>
                    <a:pt x="1416844" y="3325831"/>
                    <a:pt x="1418749" y="3379171"/>
                  </a:cubicBezTo>
                  <a:cubicBezTo>
                    <a:pt x="1426369" y="3532524"/>
                    <a:pt x="1432084" y="3684924"/>
                    <a:pt x="1428274" y="3838276"/>
                  </a:cubicBezTo>
                  <a:cubicBezTo>
                    <a:pt x="1426369" y="3898284"/>
                    <a:pt x="1419701" y="3957339"/>
                    <a:pt x="1414939" y="4017346"/>
                  </a:cubicBezTo>
                  <a:cubicBezTo>
                    <a:pt x="1412081" y="4055446"/>
                    <a:pt x="1410176" y="4092594"/>
                    <a:pt x="1406366" y="4130694"/>
                  </a:cubicBezTo>
                  <a:cubicBezTo>
                    <a:pt x="1402556" y="4168794"/>
                    <a:pt x="1398746" y="4205941"/>
                    <a:pt x="1394936" y="4244041"/>
                  </a:cubicBezTo>
                  <a:cubicBezTo>
                    <a:pt x="1393984" y="4253566"/>
                    <a:pt x="1393031" y="4263091"/>
                    <a:pt x="1393031" y="4272616"/>
                  </a:cubicBezTo>
                  <a:cubicBezTo>
                    <a:pt x="1390174" y="4311669"/>
                    <a:pt x="1388269" y="4350721"/>
                    <a:pt x="1384459" y="4389774"/>
                  </a:cubicBezTo>
                  <a:cubicBezTo>
                    <a:pt x="1384459" y="4394536"/>
                    <a:pt x="1373981" y="4402156"/>
                    <a:pt x="1368266" y="4402156"/>
                  </a:cubicBezTo>
                  <a:cubicBezTo>
                    <a:pt x="1348264" y="4404061"/>
                    <a:pt x="1328261" y="4403109"/>
                    <a:pt x="1309211" y="4403109"/>
                  </a:cubicBezTo>
                  <a:cubicBezTo>
                    <a:pt x="1299686" y="4448829"/>
                    <a:pt x="1286351" y="4459306"/>
                    <a:pt x="1240631" y="4461211"/>
                  </a:cubicBezTo>
                  <a:cubicBezTo>
                    <a:pt x="1200626" y="4463116"/>
                    <a:pt x="1161574" y="4465974"/>
                    <a:pt x="1121569" y="4468831"/>
                  </a:cubicBezTo>
                  <a:cubicBezTo>
                    <a:pt x="1104424" y="4469784"/>
                    <a:pt x="1094899" y="4465021"/>
                    <a:pt x="1091089" y="4445971"/>
                  </a:cubicBezTo>
                  <a:cubicBezTo>
                    <a:pt x="1084421" y="4417396"/>
                    <a:pt x="1073944" y="4388821"/>
                    <a:pt x="1068229" y="4360246"/>
                  </a:cubicBezTo>
                  <a:cubicBezTo>
                    <a:pt x="1061561" y="4326909"/>
                    <a:pt x="1053941" y="4292619"/>
                    <a:pt x="1052989" y="4259281"/>
                  </a:cubicBezTo>
                  <a:cubicBezTo>
                    <a:pt x="1052989" y="4238326"/>
                    <a:pt x="1065371" y="4217371"/>
                    <a:pt x="1070134" y="4195464"/>
                  </a:cubicBezTo>
                  <a:cubicBezTo>
                    <a:pt x="1075849" y="4165936"/>
                    <a:pt x="1082516" y="4136409"/>
                    <a:pt x="1084421" y="4105929"/>
                  </a:cubicBezTo>
                  <a:cubicBezTo>
                    <a:pt x="1086326" y="4059256"/>
                    <a:pt x="1084421" y="4011631"/>
                    <a:pt x="1085374" y="3964959"/>
                  </a:cubicBezTo>
                  <a:cubicBezTo>
                    <a:pt x="1086326" y="3898284"/>
                    <a:pt x="1089184" y="3830656"/>
                    <a:pt x="1090136" y="3763981"/>
                  </a:cubicBezTo>
                  <a:cubicBezTo>
                    <a:pt x="1091089" y="3701116"/>
                    <a:pt x="1090136" y="3638251"/>
                    <a:pt x="1090136" y="3575386"/>
                  </a:cubicBezTo>
                  <a:cubicBezTo>
                    <a:pt x="1090136" y="3530619"/>
                    <a:pt x="1091089" y="3485851"/>
                    <a:pt x="1091089" y="3440131"/>
                  </a:cubicBezTo>
                  <a:cubicBezTo>
                    <a:pt x="1091089" y="3425844"/>
                    <a:pt x="1086326" y="3412509"/>
                    <a:pt x="1084421" y="3398221"/>
                  </a:cubicBezTo>
                  <a:cubicBezTo>
                    <a:pt x="1083469" y="3393459"/>
                    <a:pt x="1083469" y="3388696"/>
                    <a:pt x="1083469" y="3383934"/>
                  </a:cubicBezTo>
                  <a:cubicBezTo>
                    <a:pt x="1085374" y="3297256"/>
                    <a:pt x="1089184" y="3209626"/>
                    <a:pt x="1088231" y="3122949"/>
                  </a:cubicBezTo>
                  <a:cubicBezTo>
                    <a:pt x="1087279" y="3051511"/>
                    <a:pt x="1082516" y="2980074"/>
                    <a:pt x="1075849" y="2908636"/>
                  </a:cubicBezTo>
                  <a:cubicBezTo>
                    <a:pt x="1068229" y="2823864"/>
                    <a:pt x="1058704" y="2739091"/>
                    <a:pt x="1047274" y="2654319"/>
                  </a:cubicBezTo>
                  <a:cubicBezTo>
                    <a:pt x="1042511" y="2615266"/>
                    <a:pt x="1032986" y="2577166"/>
                    <a:pt x="1026319" y="2539066"/>
                  </a:cubicBezTo>
                  <a:cubicBezTo>
                    <a:pt x="1024414" y="2529541"/>
                    <a:pt x="1025366" y="2520016"/>
                    <a:pt x="1023461" y="2510491"/>
                  </a:cubicBezTo>
                  <a:cubicBezTo>
                    <a:pt x="1022509" y="2502871"/>
                    <a:pt x="1017746" y="2496204"/>
                    <a:pt x="1015841" y="2488584"/>
                  </a:cubicBezTo>
                  <a:cubicBezTo>
                    <a:pt x="1012984" y="2478106"/>
                    <a:pt x="1008221" y="2466676"/>
                    <a:pt x="1009174" y="2457151"/>
                  </a:cubicBezTo>
                  <a:cubicBezTo>
                    <a:pt x="1013936" y="2425719"/>
                    <a:pt x="1014889" y="2425719"/>
                    <a:pt x="1002506" y="2400001"/>
                  </a:cubicBezTo>
                  <a:cubicBezTo>
                    <a:pt x="989171" y="2401906"/>
                    <a:pt x="982504" y="2405716"/>
                    <a:pt x="977741" y="2420956"/>
                  </a:cubicBezTo>
                  <a:cubicBezTo>
                    <a:pt x="952976" y="2509539"/>
                    <a:pt x="930116" y="2598121"/>
                    <a:pt x="898684" y="2683846"/>
                  </a:cubicBezTo>
                  <a:cubicBezTo>
                    <a:pt x="859631" y="2787669"/>
                    <a:pt x="824389" y="2892444"/>
                    <a:pt x="799624" y="3000076"/>
                  </a:cubicBezTo>
                  <a:cubicBezTo>
                    <a:pt x="776764" y="3101041"/>
                    <a:pt x="759619" y="3202959"/>
                    <a:pt x="741521" y="3304876"/>
                  </a:cubicBezTo>
                  <a:cubicBezTo>
                    <a:pt x="736759" y="3330594"/>
                    <a:pt x="739616" y="3358216"/>
                    <a:pt x="736759" y="3384886"/>
                  </a:cubicBezTo>
                  <a:cubicBezTo>
                    <a:pt x="735806" y="3396316"/>
                    <a:pt x="727234" y="3407746"/>
                    <a:pt x="725329" y="3419176"/>
                  </a:cubicBezTo>
                  <a:cubicBezTo>
                    <a:pt x="717709" y="3455371"/>
                    <a:pt x="711994" y="3492519"/>
                    <a:pt x="705326" y="3529666"/>
                  </a:cubicBezTo>
                  <a:cubicBezTo>
                    <a:pt x="696754" y="3573481"/>
                    <a:pt x="687229" y="3617296"/>
                    <a:pt x="679609" y="3662064"/>
                  </a:cubicBezTo>
                  <a:cubicBezTo>
                    <a:pt x="671036" y="3712546"/>
                    <a:pt x="662464" y="3763029"/>
                    <a:pt x="654844" y="3813511"/>
                  </a:cubicBezTo>
                  <a:cubicBezTo>
                    <a:pt x="645319" y="3871614"/>
                    <a:pt x="636746" y="3930669"/>
                    <a:pt x="628174" y="3989724"/>
                  </a:cubicBezTo>
                  <a:cubicBezTo>
                    <a:pt x="622459" y="4024966"/>
                    <a:pt x="617696" y="4060209"/>
                    <a:pt x="611981" y="4096404"/>
                  </a:cubicBezTo>
                  <a:cubicBezTo>
                    <a:pt x="606266" y="4132599"/>
                    <a:pt x="601504" y="4168794"/>
                    <a:pt x="595789" y="4204989"/>
                  </a:cubicBezTo>
                  <a:cubicBezTo>
                    <a:pt x="588169" y="4256424"/>
                    <a:pt x="580549" y="4308811"/>
                    <a:pt x="572929" y="4360246"/>
                  </a:cubicBezTo>
                  <a:cubicBezTo>
                    <a:pt x="572929" y="4362151"/>
                    <a:pt x="571976" y="4364056"/>
                    <a:pt x="571976" y="4365961"/>
                  </a:cubicBezTo>
                  <a:cubicBezTo>
                    <a:pt x="567214" y="4396441"/>
                    <a:pt x="567214" y="4396441"/>
                    <a:pt x="536734" y="4398346"/>
                  </a:cubicBezTo>
                  <a:cubicBezTo>
                    <a:pt x="493871" y="4401204"/>
                    <a:pt x="451961" y="4402156"/>
                    <a:pt x="410051" y="4390726"/>
                  </a:cubicBezTo>
                  <a:cubicBezTo>
                    <a:pt x="397669" y="4386916"/>
                    <a:pt x="384334" y="4386916"/>
                    <a:pt x="377666" y="4404061"/>
                  </a:cubicBezTo>
                  <a:cubicBezTo>
                    <a:pt x="375761" y="4408824"/>
                    <a:pt x="364331" y="4413586"/>
                    <a:pt x="359569" y="4412634"/>
                  </a:cubicBezTo>
                  <a:cubicBezTo>
                    <a:pt x="352901" y="4410729"/>
                    <a:pt x="343376" y="4403109"/>
                    <a:pt x="343376" y="4397394"/>
                  </a:cubicBezTo>
                  <a:cubicBezTo>
                    <a:pt x="343376" y="4379296"/>
                    <a:pt x="331946" y="4377391"/>
                    <a:pt x="319564" y="4374534"/>
                  </a:cubicBezTo>
                  <a:cubicBezTo>
                    <a:pt x="313849" y="4372629"/>
                    <a:pt x="307181" y="4371676"/>
                    <a:pt x="301466" y="4369771"/>
                  </a:cubicBezTo>
                  <a:cubicBezTo>
                    <a:pt x="286226" y="4364056"/>
                    <a:pt x="279559" y="4370724"/>
                    <a:pt x="276701" y="4385011"/>
                  </a:cubicBezTo>
                  <a:cubicBezTo>
                    <a:pt x="266224" y="4432636"/>
                    <a:pt x="249079" y="4446924"/>
                    <a:pt x="198596" y="4448829"/>
                  </a:cubicBezTo>
                  <a:cubicBezTo>
                    <a:pt x="158591" y="4449781"/>
                    <a:pt x="117634" y="4452639"/>
                    <a:pt x="78581" y="4447876"/>
                  </a:cubicBezTo>
                  <a:cubicBezTo>
                    <a:pt x="53816" y="4445019"/>
                    <a:pt x="23336" y="4448829"/>
                    <a:pt x="7144" y="4419301"/>
                  </a:cubicBezTo>
                  <a:cubicBezTo>
                    <a:pt x="10001" y="4402156"/>
                    <a:pt x="10001" y="4390726"/>
                    <a:pt x="10001" y="4380249"/>
                  </a:cubicBezTo>
                  <a:close/>
                  <a:moveTo>
                    <a:pt x="705326" y="762654"/>
                  </a:moveTo>
                  <a:cubicBezTo>
                    <a:pt x="711041" y="774084"/>
                    <a:pt x="719614" y="783609"/>
                    <a:pt x="719614" y="792181"/>
                  </a:cubicBezTo>
                  <a:cubicBezTo>
                    <a:pt x="718661" y="812184"/>
                    <a:pt x="727234" y="826471"/>
                    <a:pt x="739616" y="840759"/>
                  </a:cubicBezTo>
                  <a:cubicBezTo>
                    <a:pt x="746284" y="848379"/>
                    <a:pt x="751046" y="857904"/>
                    <a:pt x="752951" y="867429"/>
                  </a:cubicBezTo>
                  <a:cubicBezTo>
                    <a:pt x="756761" y="893146"/>
                    <a:pt x="758666" y="919816"/>
                    <a:pt x="760571" y="945534"/>
                  </a:cubicBezTo>
                  <a:cubicBezTo>
                    <a:pt x="765334" y="999826"/>
                    <a:pt x="768191" y="1055071"/>
                    <a:pt x="775811" y="1109364"/>
                  </a:cubicBezTo>
                  <a:cubicBezTo>
                    <a:pt x="789146" y="1206519"/>
                    <a:pt x="821531" y="1297006"/>
                    <a:pt x="866299" y="1383684"/>
                  </a:cubicBezTo>
                  <a:cubicBezTo>
                    <a:pt x="872966" y="1397019"/>
                    <a:pt x="880586" y="1410354"/>
                    <a:pt x="890111" y="1427499"/>
                  </a:cubicBezTo>
                  <a:cubicBezTo>
                    <a:pt x="899636" y="1404639"/>
                    <a:pt x="907256" y="1387494"/>
                    <a:pt x="914876" y="1369396"/>
                  </a:cubicBezTo>
                  <a:cubicBezTo>
                    <a:pt x="945356" y="1291291"/>
                    <a:pt x="974884" y="1213186"/>
                    <a:pt x="1006316" y="1135081"/>
                  </a:cubicBezTo>
                  <a:cubicBezTo>
                    <a:pt x="1022509" y="1094124"/>
                    <a:pt x="1042511" y="1055071"/>
                    <a:pt x="1058704" y="1014114"/>
                  </a:cubicBezTo>
                  <a:cubicBezTo>
                    <a:pt x="1063466" y="1002684"/>
                    <a:pt x="1061561" y="987444"/>
                    <a:pt x="1060609" y="974109"/>
                  </a:cubicBezTo>
                  <a:cubicBezTo>
                    <a:pt x="1058704" y="943629"/>
                    <a:pt x="1054894" y="912196"/>
                    <a:pt x="1052989" y="881716"/>
                  </a:cubicBezTo>
                  <a:cubicBezTo>
                    <a:pt x="1052989" y="876001"/>
                    <a:pt x="1058704" y="865524"/>
                    <a:pt x="1063466" y="863619"/>
                  </a:cubicBezTo>
                  <a:cubicBezTo>
                    <a:pt x="1091089" y="852189"/>
                    <a:pt x="1113949" y="835996"/>
                    <a:pt x="1126331" y="804564"/>
                  </a:cubicBezTo>
                  <a:cubicBezTo>
                    <a:pt x="1145381" y="835996"/>
                    <a:pt x="1173956" y="844569"/>
                    <a:pt x="1206341" y="850284"/>
                  </a:cubicBezTo>
                  <a:cubicBezTo>
                    <a:pt x="1192054" y="790276"/>
                    <a:pt x="1109186" y="661689"/>
                    <a:pt x="1067276" y="633114"/>
                  </a:cubicBezTo>
                  <a:cubicBezTo>
                    <a:pt x="1054894" y="656926"/>
                    <a:pt x="1046321" y="680739"/>
                    <a:pt x="1049179" y="710266"/>
                  </a:cubicBezTo>
                  <a:cubicBezTo>
                    <a:pt x="1051084" y="732174"/>
                    <a:pt x="1044416" y="755034"/>
                    <a:pt x="1040606" y="776941"/>
                  </a:cubicBezTo>
                  <a:cubicBezTo>
                    <a:pt x="1038701" y="789324"/>
                    <a:pt x="1033939" y="800754"/>
                    <a:pt x="1030129" y="814089"/>
                  </a:cubicBezTo>
                  <a:cubicBezTo>
                    <a:pt x="1008221" y="813136"/>
                    <a:pt x="1000601" y="831234"/>
                    <a:pt x="997744" y="848379"/>
                  </a:cubicBezTo>
                  <a:cubicBezTo>
                    <a:pt x="986314" y="908386"/>
                    <a:pt x="935831" y="942676"/>
                    <a:pt x="904399" y="990301"/>
                  </a:cubicBezTo>
                  <a:cubicBezTo>
                    <a:pt x="903446" y="992206"/>
                    <a:pt x="899636" y="992206"/>
                    <a:pt x="897731" y="993159"/>
                  </a:cubicBezTo>
                  <a:cubicBezTo>
                    <a:pt x="891064" y="973156"/>
                    <a:pt x="888206" y="952201"/>
                    <a:pt x="878681" y="936009"/>
                  </a:cubicBezTo>
                  <a:cubicBezTo>
                    <a:pt x="861536" y="908386"/>
                    <a:pt x="838676" y="883621"/>
                    <a:pt x="818674" y="856951"/>
                  </a:cubicBezTo>
                  <a:cubicBezTo>
                    <a:pt x="809149" y="844569"/>
                    <a:pt x="797719" y="835044"/>
                    <a:pt x="780574" y="843616"/>
                  </a:cubicBezTo>
                  <a:cubicBezTo>
                    <a:pt x="735806" y="768369"/>
                    <a:pt x="741521" y="683596"/>
                    <a:pt x="797719" y="592156"/>
                  </a:cubicBezTo>
                  <a:cubicBezTo>
                    <a:pt x="740569" y="601681"/>
                    <a:pt x="645319" y="736936"/>
                    <a:pt x="634841" y="825519"/>
                  </a:cubicBezTo>
                  <a:cubicBezTo>
                    <a:pt x="658654" y="805516"/>
                    <a:pt x="680561" y="786466"/>
                    <a:pt x="705326" y="762654"/>
                  </a:cubicBezTo>
                  <a:close/>
                  <a:moveTo>
                    <a:pt x="1273969" y="1329391"/>
                  </a:moveTo>
                  <a:cubicBezTo>
                    <a:pt x="1276826" y="1338916"/>
                    <a:pt x="1278731" y="1347489"/>
                    <a:pt x="1280636" y="1357014"/>
                  </a:cubicBezTo>
                  <a:cubicBezTo>
                    <a:pt x="1285399" y="1378921"/>
                    <a:pt x="1291114" y="1401781"/>
                    <a:pt x="1294924" y="1423689"/>
                  </a:cubicBezTo>
                  <a:cubicBezTo>
                    <a:pt x="1302544" y="1467504"/>
                    <a:pt x="1308259" y="1512271"/>
                    <a:pt x="1315879" y="1556086"/>
                  </a:cubicBezTo>
                  <a:cubicBezTo>
                    <a:pt x="1322546" y="1594186"/>
                    <a:pt x="1334929" y="1631334"/>
                    <a:pt x="1337786" y="1669434"/>
                  </a:cubicBezTo>
                  <a:cubicBezTo>
                    <a:pt x="1340644" y="1708486"/>
                    <a:pt x="1354931" y="1741824"/>
                    <a:pt x="1370171" y="1777066"/>
                  </a:cubicBezTo>
                  <a:cubicBezTo>
                    <a:pt x="1385411" y="1810404"/>
                    <a:pt x="1405414" y="1822786"/>
                    <a:pt x="1441609" y="1820881"/>
                  </a:cubicBezTo>
                  <a:cubicBezTo>
                    <a:pt x="1461611" y="1819929"/>
                    <a:pt x="1470184" y="1813261"/>
                    <a:pt x="1473041" y="1796116"/>
                  </a:cubicBezTo>
                  <a:cubicBezTo>
                    <a:pt x="1477804" y="1759921"/>
                    <a:pt x="1494949" y="1729441"/>
                    <a:pt x="1516856" y="1700866"/>
                  </a:cubicBezTo>
                  <a:cubicBezTo>
                    <a:pt x="1524476" y="1691341"/>
                    <a:pt x="1534954" y="1682769"/>
                    <a:pt x="1537811" y="1671339"/>
                  </a:cubicBezTo>
                  <a:cubicBezTo>
                    <a:pt x="1543526" y="1653241"/>
                    <a:pt x="1541621" y="1633239"/>
                    <a:pt x="1547336" y="1614189"/>
                  </a:cubicBezTo>
                  <a:cubicBezTo>
                    <a:pt x="1551146" y="1599901"/>
                    <a:pt x="1560671" y="1586566"/>
                    <a:pt x="1568291" y="1573231"/>
                  </a:cubicBezTo>
                  <a:cubicBezTo>
                    <a:pt x="1571149" y="1568469"/>
                    <a:pt x="1576864" y="1562754"/>
                    <a:pt x="1575911" y="1558944"/>
                  </a:cubicBezTo>
                  <a:cubicBezTo>
                    <a:pt x="1570196" y="1522749"/>
                    <a:pt x="1572101" y="1486554"/>
                    <a:pt x="1582579" y="1450359"/>
                  </a:cubicBezTo>
                  <a:cubicBezTo>
                    <a:pt x="1583531" y="1446549"/>
                    <a:pt x="1581626" y="1438929"/>
                    <a:pt x="1577816" y="1436071"/>
                  </a:cubicBezTo>
                  <a:cubicBezTo>
                    <a:pt x="1541621" y="1396066"/>
                    <a:pt x="1504474" y="1357966"/>
                    <a:pt x="1470184" y="1317009"/>
                  </a:cubicBezTo>
                  <a:cubicBezTo>
                    <a:pt x="1442561" y="1283671"/>
                    <a:pt x="1419701" y="1247476"/>
                    <a:pt x="1383506" y="1220806"/>
                  </a:cubicBezTo>
                  <a:cubicBezTo>
                    <a:pt x="1371124" y="1212234"/>
                    <a:pt x="1363504" y="1207471"/>
                    <a:pt x="1353026" y="1221759"/>
                  </a:cubicBezTo>
                  <a:cubicBezTo>
                    <a:pt x="1329214" y="1253191"/>
                    <a:pt x="1304449" y="1283671"/>
                    <a:pt x="1280636" y="1315104"/>
                  </a:cubicBezTo>
                  <a:cubicBezTo>
                    <a:pt x="1276826" y="1318914"/>
                    <a:pt x="1275874" y="1324629"/>
                    <a:pt x="1273969" y="1329391"/>
                  </a:cubicBezTo>
                  <a:close/>
                  <a:moveTo>
                    <a:pt x="599599" y="1884699"/>
                  </a:moveTo>
                  <a:cubicBezTo>
                    <a:pt x="601504" y="1883746"/>
                    <a:pt x="602456" y="1882794"/>
                    <a:pt x="604361" y="1880889"/>
                  </a:cubicBezTo>
                  <a:cubicBezTo>
                    <a:pt x="601504" y="1873269"/>
                    <a:pt x="599599" y="1865649"/>
                    <a:pt x="596741" y="1858029"/>
                  </a:cubicBezTo>
                  <a:cubicBezTo>
                    <a:pt x="581501" y="1814214"/>
                    <a:pt x="580549" y="1767541"/>
                    <a:pt x="581501" y="1721821"/>
                  </a:cubicBezTo>
                  <a:cubicBezTo>
                    <a:pt x="582454" y="1705629"/>
                    <a:pt x="586264" y="1688484"/>
                    <a:pt x="583406" y="1673244"/>
                  </a:cubicBezTo>
                  <a:cubicBezTo>
                    <a:pt x="577691" y="1645621"/>
                    <a:pt x="567214" y="1618951"/>
                    <a:pt x="558641" y="1591329"/>
                  </a:cubicBezTo>
                  <a:cubicBezTo>
                    <a:pt x="556736" y="1583709"/>
                    <a:pt x="554831" y="1576089"/>
                    <a:pt x="555784" y="1568469"/>
                  </a:cubicBezTo>
                  <a:cubicBezTo>
                    <a:pt x="561499" y="1517034"/>
                    <a:pt x="547211" y="1469409"/>
                    <a:pt x="531019" y="1421784"/>
                  </a:cubicBezTo>
                  <a:cubicBezTo>
                    <a:pt x="521494" y="1392256"/>
                    <a:pt x="511016" y="1362729"/>
                    <a:pt x="503396" y="1333201"/>
                  </a:cubicBezTo>
                  <a:cubicBezTo>
                    <a:pt x="495776" y="1300816"/>
                    <a:pt x="491014" y="1268431"/>
                    <a:pt x="484346" y="1236046"/>
                  </a:cubicBezTo>
                  <a:cubicBezTo>
                    <a:pt x="482441" y="1228426"/>
                    <a:pt x="476726" y="1222711"/>
                    <a:pt x="472916" y="1215091"/>
                  </a:cubicBezTo>
                  <a:cubicBezTo>
                    <a:pt x="465296" y="1218901"/>
                    <a:pt x="454819" y="1221759"/>
                    <a:pt x="451009" y="1228426"/>
                  </a:cubicBezTo>
                  <a:cubicBezTo>
                    <a:pt x="443389" y="1241761"/>
                    <a:pt x="439579" y="1257954"/>
                    <a:pt x="431959" y="1271289"/>
                  </a:cubicBezTo>
                  <a:cubicBezTo>
                    <a:pt x="414814" y="1302721"/>
                    <a:pt x="402431" y="1339869"/>
                    <a:pt x="375761" y="1361776"/>
                  </a:cubicBezTo>
                  <a:cubicBezTo>
                    <a:pt x="339566" y="1390351"/>
                    <a:pt x="345281" y="1431309"/>
                    <a:pt x="330994" y="1464646"/>
                  </a:cubicBezTo>
                  <a:cubicBezTo>
                    <a:pt x="330041" y="1466551"/>
                    <a:pt x="332899" y="1470361"/>
                    <a:pt x="333851" y="1471314"/>
                  </a:cubicBezTo>
                  <a:cubicBezTo>
                    <a:pt x="354806" y="1492269"/>
                    <a:pt x="355759" y="1517986"/>
                    <a:pt x="353854" y="1544656"/>
                  </a:cubicBezTo>
                  <a:cubicBezTo>
                    <a:pt x="353854" y="1552276"/>
                    <a:pt x="356711" y="1563706"/>
                    <a:pt x="361474" y="1568469"/>
                  </a:cubicBezTo>
                  <a:cubicBezTo>
                    <a:pt x="385286" y="1593234"/>
                    <a:pt x="392906" y="1622761"/>
                    <a:pt x="390049" y="1656099"/>
                  </a:cubicBezTo>
                  <a:cubicBezTo>
                    <a:pt x="389096" y="1662766"/>
                    <a:pt x="391001" y="1671339"/>
                    <a:pt x="395764" y="1677054"/>
                  </a:cubicBezTo>
                  <a:cubicBezTo>
                    <a:pt x="431006" y="1721821"/>
                    <a:pt x="456724" y="1772304"/>
                    <a:pt x="474821" y="1826596"/>
                  </a:cubicBezTo>
                  <a:cubicBezTo>
                    <a:pt x="479584" y="1842789"/>
                    <a:pt x="489109" y="1853266"/>
                    <a:pt x="507206" y="1858029"/>
                  </a:cubicBezTo>
                  <a:cubicBezTo>
                    <a:pt x="524351" y="1861839"/>
                    <a:pt x="539591" y="1874221"/>
                    <a:pt x="558641" y="1866601"/>
                  </a:cubicBezTo>
                  <a:cubicBezTo>
                    <a:pt x="562451" y="1865649"/>
                    <a:pt x="568166" y="1870411"/>
                    <a:pt x="573881" y="1872316"/>
                  </a:cubicBezTo>
                  <a:cubicBezTo>
                    <a:pt x="584359" y="1877079"/>
                    <a:pt x="591979" y="1880889"/>
                    <a:pt x="599599" y="1884699"/>
                  </a:cubicBezTo>
                  <a:close/>
                  <a:moveTo>
                    <a:pt x="930116" y="1638954"/>
                  </a:moveTo>
                  <a:cubicBezTo>
                    <a:pt x="932974" y="1620856"/>
                    <a:pt x="914876" y="1615141"/>
                    <a:pt x="905351" y="1617046"/>
                  </a:cubicBezTo>
                  <a:cubicBezTo>
                    <a:pt x="894874" y="1619904"/>
                    <a:pt x="883444" y="1634191"/>
                    <a:pt x="880586" y="1644669"/>
                  </a:cubicBezTo>
                  <a:cubicBezTo>
                    <a:pt x="877729" y="1657051"/>
                    <a:pt x="887254" y="1669434"/>
                    <a:pt x="903446" y="1670386"/>
                  </a:cubicBezTo>
                  <a:cubicBezTo>
                    <a:pt x="917734" y="1671339"/>
                    <a:pt x="930116" y="1657051"/>
                    <a:pt x="930116" y="1638954"/>
                  </a:cubicBezTo>
                  <a:close/>
                  <a:moveTo>
                    <a:pt x="912019" y="1539894"/>
                  </a:moveTo>
                  <a:cubicBezTo>
                    <a:pt x="911066" y="1525606"/>
                    <a:pt x="909161" y="1509414"/>
                    <a:pt x="889159" y="1510366"/>
                  </a:cubicBezTo>
                  <a:cubicBezTo>
                    <a:pt x="873919" y="1510366"/>
                    <a:pt x="871061" y="1522749"/>
                    <a:pt x="871061" y="1535131"/>
                  </a:cubicBezTo>
                  <a:cubicBezTo>
                    <a:pt x="871061" y="1549419"/>
                    <a:pt x="875824" y="1563706"/>
                    <a:pt x="892969" y="1563706"/>
                  </a:cubicBezTo>
                  <a:cubicBezTo>
                    <a:pt x="908209" y="1563706"/>
                    <a:pt x="912971" y="1553229"/>
                    <a:pt x="912019" y="1539894"/>
                  </a:cubicBezTo>
                  <a:close/>
                  <a:moveTo>
                    <a:pt x="918686" y="1769446"/>
                  </a:moveTo>
                  <a:cubicBezTo>
                    <a:pt x="931069" y="1758016"/>
                    <a:pt x="943451" y="1751349"/>
                    <a:pt x="946309" y="1741824"/>
                  </a:cubicBezTo>
                  <a:cubicBezTo>
                    <a:pt x="947261" y="1736109"/>
                    <a:pt x="934879" y="1723726"/>
                    <a:pt x="926306" y="1718964"/>
                  </a:cubicBezTo>
                  <a:cubicBezTo>
                    <a:pt x="914876" y="1713249"/>
                    <a:pt x="895826" y="1726584"/>
                    <a:pt x="897731" y="1738014"/>
                  </a:cubicBezTo>
                  <a:cubicBezTo>
                    <a:pt x="899636" y="1747539"/>
                    <a:pt x="908209" y="1756111"/>
                    <a:pt x="918686" y="176944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Graphic 11">
              <a:extLst>
                <a:ext uri="{FF2B5EF4-FFF2-40B4-BE49-F238E27FC236}">
                  <a16:creationId xmlns:a16="http://schemas.microsoft.com/office/drawing/2014/main" id="{DEA62559-DB9B-4A01-A492-291B468C7215}"/>
                </a:ext>
              </a:extLst>
            </p:cNvPr>
            <p:cNvSpPr/>
            <p:nvPr/>
          </p:nvSpPr>
          <p:spPr>
            <a:xfrm>
              <a:off x="6507002" y="1232014"/>
              <a:ext cx="1397205" cy="3603719"/>
            </a:xfrm>
            <a:custGeom>
              <a:avLst/>
              <a:gdLst>
                <a:gd name="connsiteX0" fmla="*/ 1732970 w 1743075"/>
                <a:gd name="connsiteY0" fmla="*/ 1329937 h 4495800"/>
                <a:gd name="connsiteX1" fmla="*/ 1726302 w 1743075"/>
                <a:gd name="connsiteY1" fmla="*/ 1291837 h 4495800"/>
                <a:gd name="connsiteX2" fmla="*/ 1698680 w 1743075"/>
                <a:gd name="connsiteY2" fmla="*/ 1230877 h 4495800"/>
                <a:gd name="connsiteX3" fmla="*/ 1666295 w 1743075"/>
                <a:gd name="connsiteY3" fmla="*/ 1177537 h 4495800"/>
                <a:gd name="connsiteX4" fmla="*/ 1643435 w 1743075"/>
                <a:gd name="connsiteY4" fmla="*/ 1128959 h 4495800"/>
                <a:gd name="connsiteX5" fmla="*/ 1636767 w 1743075"/>
                <a:gd name="connsiteY5" fmla="*/ 1117529 h 4495800"/>
                <a:gd name="connsiteX6" fmla="*/ 1595810 w 1743075"/>
                <a:gd name="connsiteY6" fmla="*/ 1023232 h 4495800"/>
                <a:gd name="connsiteX7" fmla="*/ 1586285 w 1743075"/>
                <a:gd name="connsiteY7" fmla="*/ 1007039 h 4495800"/>
                <a:gd name="connsiteX8" fmla="*/ 1573902 w 1743075"/>
                <a:gd name="connsiteY8" fmla="*/ 972749 h 4495800"/>
                <a:gd name="connsiteX9" fmla="*/ 1560567 w 1743075"/>
                <a:gd name="connsiteY9" fmla="*/ 923219 h 4495800"/>
                <a:gd name="connsiteX10" fmla="*/ 1550090 w 1743075"/>
                <a:gd name="connsiteY10" fmla="*/ 880357 h 4495800"/>
                <a:gd name="connsiteX11" fmla="*/ 1547232 w 1743075"/>
                <a:gd name="connsiteY11" fmla="*/ 863212 h 4495800"/>
                <a:gd name="connsiteX12" fmla="*/ 1508180 w 1743075"/>
                <a:gd name="connsiteY12" fmla="*/ 747959 h 4495800"/>
                <a:gd name="connsiteX13" fmla="*/ 1468175 w 1743075"/>
                <a:gd name="connsiteY13" fmla="*/ 705097 h 4495800"/>
                <a:gd name="connsiteX14" fmla="*/ 1428170 w 1743075"/>
                <a:gd name="connsiteY14" fmla="*/ 685094 h 4495800"/>
                <a:gd name="connsiteX15" fmla="*/ 1380545 w 1743075"/>
                <a:gd name="connsiteY15" fmla="*/ 669854 h 4495800"/>
                <a:gd name="connsiteX16" fmla="*/ 1303392 w 1743075"/>
                <a:gd name="connsiteY16" fmla="*/ 650804 h 4495800"/>
                <a:gd name="connsiteX17" fmla="*/ 1301487 w 1743075"/>
                <a:gd name="connsiteY17" fmla="*/ 649852 h 4495800"/>
                <a:gd name="connsiteX18" fmla="*/ 1223382 w 1743075"/>
                <a:gd name="connsiteY18" fmla="*/ 629849 h 4495800"/>
                <a:gd name="connsiteX19" fmla="*/ 1160517 w 1743075"/>
                <a:gd name="connsiteY19" fmla="*/ 610799 h 4495800"/>
                <a:gd name="connsiteX20" fmla="*/ 1101462 w 1743075"/>
                <a:gd name="connsiteY20" fmla="*/ 511739 h 4495800"/>
                <a:gd name="connsiteX21" fmla="*/ 1106225 w 1743075"/>
                <a:gd name="connsiteY21" fmla="*/ 422204 h 4495800"/>
                <a:gd name="connsiteX22" fmla="*/ 1119560 w 1743075"/>
                <a:gd name="connsiteY22" fmla="*/ 398392 h 4495800"/>
                <a:gd name="connsiteX23" fmla="*/ 1150040 w 1743075"/>
                <a:gd name="connsiteY23" fmla="*/ 352672 h 4495800"/>
                <a:gd name="connsiteX24" fmla="*/ 1155755 w 1743075"/>
                <a:gd name="connsiteY24" fmla="*/ 326002 h 4495800"/>
                <a:gd name="connsiteX25" fmla="*/ 1153850 w 1743075"/>
                <a:gd name="connsiteY25" fmla="*/ 263137 h 4495800"/>
                <a:gd name="connsiteX26" fmla="*/ 1135752 w 1743075"/>
                <a:gd name="connsiteY26" fmla="*/ 252659 h 4495800"/>
                <a:gd name="connsiteX27" fmla="*/ 1124322 w 1743075"/>
                <a:gd name="connsiteY27" fmla="*/ 241229 h 4495800"/>
                <a:gd name="connsiteX28" fmla="*/ 1125275 w 1743075"/>
                <a:gd name="connsiteY28" fmla="*/ 203129 h 4495800"/>
                <a:gd name="connsiteX29" fmla="*/ 1124322 w 1743075"/>
                <a:gd name="connsiteY29" fmla="*/ 182174 h 4495800"/>
                <a:gd name="connsiteX30" fmla="*/ 1074792 w 1743075"/>
                <a:gd name="connsiteY30" fmla="*/ 56444 h 4495800"/>
                <a:gd name="connsiteX31" fmla="*/ 1048122 w 1743075"/>
                <a:gd name="connsiteY31" fmla="*/ 37394 h 4495800"/>
                <a:gd name="connsiteX32" fmla="*/ 1005260 w 1743075"/>
                <a:gd name="connsiteY32" fmla="*/ 20249 h 4495800"/>
                <a:gd name="connsiteX33" fmla="*/ 873815 w 1743075"/>
                <a:gd name="connsiteY33" fmla="*/ 24059 h 4495800"/>
                <a:gd name="connsiteX34" fmla="*/ 782375 w 1743075"/>
                <a:gd name="connsiteY34" fmla="*/ 104069 h 4495800"/>
                <a:gd name="connsiteX35" fmla="*/ 775707 w 1743075"/>
                <a:gd name="connsiteY35" fmla="*/ 117404 h 4495800"/>
                <a:gd name="connsiteX36" fmla="*/ 769040 w 1743075"/>
                <a:gd name="connsiteY36" fmla="*/ 159314 h 4495800"/>
                <a:gd name="connsiteX37" fmla="*/ 759515 w 1743075"/>
                <a:gd name="connsiteY37" fmla="*/ 293617 h 4495800"/>
                <a:gd name="connsiteX38" fmla="*/ 759515 w 1743075"/>
                <a:gd name="connsiteY38" fmla="*/ 297427 h 4495800"/>
                <a:gd name="connsiteX39" fmla="*/ 762372 w 1743075"/>
                <a:gd name="connsiteY39" fmla="*/ 370769 h 4495800"/>
                <a:gd name="connsiteX40" fmla="*/ 786185 w 1743075"/>
                <a:gd name="connsiteY40" fmla="*/ 424109 h 4495800"/>
                <a:gd name="connsiteX41" fmla="*/ 799520 w 1743075"/>
                <a:gd name="connsiteY41" fmla="*/ 446969 h 4495800"/>
                <a:gd name="connsiteX42" fmla="*/ 811902 w 1743075"/>
                <a:gd name="connsiteY42" fmla="*/ 517454 h 4495800"/>
                <a:gd name="connsiteX43" fmla="*/ 806187 w 1743075"/>
                <a:gd name="connsiteY43" fmla="*/ 540314 h 4495800"/>
                <a:gd name="connsiteX44" fmla="*/ 729035 w 1743075"/>
                <a:gd name="connsiteY44" fmla="*/ 576509 h 4495800"/>
                <a:gd name="connsiteX45" fmla="*/ 717605 w 1743075"/>
                <a:gd name="connsiteY45" fmla="*/ 579367 h 4495800"/>
                <a:gd name="connsiteX46" fmla="*/ 546155 w 1743075"/>
                <a:gd name="connsiteY46" fmla="*/ 617467 h 4495800"/>
                <a:gd name="connsiteX47" fmla="*/ 469955 w 1743075"/>
                <a:gd name="connsiteY47" fmla="*/ 627944 h 4495800"/>
                <a:gd name="connsiteX48" fmla="*/ 396612 w 1743075"/>
                <a:gd name="connsiteY48" fmla="*/ 646994 h 4495800"/>
                <a:gd name="connsiteX49" fmla="*/ 348035 w 1743075"/>
                <a:gd name="connsiteY49" fmla="*/ 688904 h 4495800"/>
                <a:gd name="connsiteX50" fmla="*/ 311840 w 1743075"/>
                <a:gd name="connsiteY50" fmla="*/ 807014 h 4495800"/>
                <a:gd name="connsiteX51" fmla="*/ 287075 w 1743075"/>
                <a:gd name="connsiteY51" fmla="*/ 848924 h 4495800"/>
                <a:gd name="connsiteX52" fmla="*/ 246117 w 1743075"/>
                <a:gd name="connsiteY52" fmla="*/ 896549 h 4495800"/>
                <a:gd name="connsiteX53" fmla="*/ 233735 w 1743075"/>
                <a:gd name="connsiteY53" fmla="*/ 922267 h 4495800"/>
                <a:gd name="connsiteX54" fmla="*/ 164202 w 1743075"/>
                <a:gd name="connsiteY54" fmla="*/ 1008944 h 4495800"/>
                <a:gd name="connsiteX55" fmla="*/ 152772 w 1743075"/>
                <a:gd name="connsiteY55" fmla="*/ 1024184 h 4495800"/>
                <a:gd name="connsiteX56" fmla="*/ 81335 w 1743075"/>
                <a:gd name="connsiteY56" fmla="*/ 1130864 h 4495800"/>
                <a:gd name="connsiteX57" fmla="*/ 10850 w 1743075"/>
                <a:gd name="connsiteY57" fmla="*/ 1280407 h 4495800"/>
                <a:gd name="connsiteX58" fmla="*/ 27042 w 1743075"/>
                <a:gd name="connsiteY58" fmla="*/ 1395659 h 4495800"/>
                <a:gd name="connsiteX59" fmla="*/ 61332 w 1743075"/>
                <a:gd name="connsiteY59" fmla="*/ 1453762 h 4495800"/>
                <a:gd name="connsiteX60" fmla="*/ 74667 w 1743075"/>
                <a:gd name="connsiteY60" fmla="*/ 1474717 h 4495800"/>
                <a:gd name="connsiteX61" fmla="*/ 97527 w 1743075"/>
                <a:gd name="connsiteY61" fmla="*/ 1509007 h 4495800"/>
                <a:gd name="connsiteX62" fmla="*/ 108005 w 1743075"/>
                <a:gd name="connsiteY62" fmla="*/ 1522342 h 4495800"/>
                <a:gd name="connsiteX63" fmla="*/ 162297 w 1743075"/>
                <a:gd name="connsiteY63" fmla="*/ 1602352 h 4495800"/>
                <a:gd name="connsiteX64" fmla="*/ 201350 w 1743075"/>
                <a:gd name="connsiteY64" fmla="*/ 1654739 h 4495800"/>
                <a:gd name="connsiteX65" fmla="*/ 288980 w 1743075"/>
                <a:gd name="connsiteY65" fmla="*/ 1768087 h 4495800"/>
                <a:gd name="connsiteX66" fmla="*/ 300410 w 1743075"/>
                <a:gd name="connsiteY66" fmla="*/ 1810949 h 4495800"/>
                <a:gd name="connsiteX67" fmla="*/ 288027 w 1743075"/>
                <a:gd name="connsiteY67" fmla="*/ 1909057 h 4495800"/>
                <a:gd name="connsiteX68" fmla="*/ 279455 w 1743075"/>
                <a:gd name="connsiteY68" fmla="*/ 2064314 h 4495800"/>
                <a:gd name="connsiteX69" fmla="*/ 277550 w 1743075"/>
                <a:gd name="connsiteY69" fmla="*/ 2079554 h 4495800"/>
                <a:gd name="connsiteX70" fmla="*/ 266120 w 1743075"/>
                <a:gd name="connsiteY70" fmla="*/ 2192902 h 4495800"/>
                <a:gd name="connsiteX71" fmla="*/ 265167 w 1743075"/>
                <a:gd name="connsiteY71" fmla="*/ 2338634 h 4495800"/>
                <a:gd name="connsiteX72" fmla="*/ 251832 w 1743075"/>
                <a:gd name="connsiteY72" fmla="*/ 2463412 h 4495800"/>
                <a:gd name="connsiteX73" fmla="*/ 268025 w 1743075"/>
                <a:gd name="connsiteY73" fmla="*/ 2496749 h 4495800"/>
                <a:gd name="connsiteX74" fmla="*/ 358512 w 1743075"/>
                <a:gd name="connsiteY74" fmla="*/ 2521514 h 4495800"/>
                <a:gd name="connsiteX75" fmla="*/ 377562 w 1743075"/>
                <a:gd name="connsiteY75" fmla="*/ 2525324 h 4495800"/>
                <a:gd name="connsiteX76" fmla="*/ 467097 w 1743075"/>
                <a:gd name="connsiteY76" fmla="*/ 2499607 h 4495800"/>
                <a:gd name="connsiteX77" fmla="*/ 496625 w 1743075"/>
                <a:gd name="connsiteY77" fmla="*/ 2472937 h 4495800"/>
                <a:gd name="connsiteX78" fmla="*/ 498530 w 1743075"/>
                <a:gd name="connsiteY78" fmla="*/ 2500559 h 4495800"/>
                <a:gd name="connsiteX79" fmla="*/ 497577 w 1743075"/>
                <a:gd name="connsiteY79" fmla="*/ 2653912 h 4495800"/>
                <a:gd name="connsiteX80" fmla="*/ 491862 w 1743075"/>
                <a:gd name="connsiteY80" fmla="*/ 2752972 h 4495800"/>
                <a:gd name="connsiteX81" fmla="*/ 489957 w 1743075"/>
                <a:gd name="connsiteY81" fmla="*/ 2915849 h 4495800"/>
                <a:gd name="connsiteX82" fmla="*/ 483290 w 1743075"/>
                <a:gd name="connsiteY82" fmla="*/ 3303517 h 4495800"/>
                <a:gd name="connsiteX83" fmla="*/ 483290 w 1743075"/>
                <a:gd name="connsiteY83" fmla="*/ 3423532 h 4495800"/>
                <a:gd name="connsiteX84" fmla="*/ 489005 w 1743075"/>
                <a:gd name="connsiteY84" fmla="*/ 3666419 h 4495800"/>
                <a:gd name="connsiteX85" fmla="*/ 497577 w 1743075"/>
                <a:gd name="connsiteY85" fmla="*/ 3953122 h 4495800"/>
                <a:gd name="connsiteX86" fmla="*/ 498530 w 1743075"/>
                <a:gd name="connsiteY86" fmla="*/ 3964552 h 4495800"/>
                <a:gd name="connsiteX87" fmla="*/ 505197 w 1743075"/>
                <a:gd name="connsiteY87" fmla="*/ 4019797 h 4495800"/>
                <a:gd name="connsiteX88" fmla="*/ 507102 w 1743075"/>
                <a:gd name="connsiteY88" fmla="*/ 4083614 h 4495800"/>
                <a:gd name="connsiteX89" fmla="*/ 513770 w 1743075"/>
                <a:gd name="connsiteY89" fmla="*/ 4111237 h 4495800"/>
                <a:gd name="connsiteX90" fmla="*/ 539487 w 1743075"/>
                <a:gd name="connsiteY90" fmla="*/ 4176959 h 4495800"/>
                <a:gd name="connsiteX91" fmla="*/ 562347 w 1743075"/>
                <a:gd name="connsiteY91" fmla="*/ 4278877 h 4495800"/>
                <a:gd name="connsiteX92" fmla="*/ 561395 w 1743075"/>
                <a:gd name="connsiteY92" fmla="*/ 4299832 h 4495800"/>
                <a:gd name="connsiteX93" fmla="*/ 551870 w 1743075"/>
                <a:gd name="connsiteY93" fmla="*/ 4354124 h 4495800"/>
                <a:gd name="connsiteX94" fmla="*/ 583302 w 1743075"/>
                <a:gd name="connsiteY94" fmla="*/ 4404607 h 4495800"/>
                <a:gd name="connsiteX95" fmla="*/ 600447 w 1743075"/>
                <a:gd name="connsiteY95" fmla="*/ 4423657 h 4495800"/>
                <a:gd name="connsiteX96" fmla="*/ 628070 w 1743075"/>
                <a:gd name="connsiteY96" fmla="*/ 4459852 h 4495800"/>
                <a:gd name="connsiteX97" fmla="*/ 690935 w 1743075"/>
                <a:gd name="connsiteY97" fmla="*/ 4483664 h 4495800"/>
                <a:gd name="connsiteX98" fmla="*/ 762372 w 1743075"/>
                <a:gd name="connsiteY98" fmla="*/ 4492237 h 4495800"/>
                <a:gd name="connsiteX99" fmla="*/ 898580 w 1743075"/>
                <a:gd name="connsiteY99" fmla="*/ 4493189 h 4495800"/>
                <a:gd name="connsiteX100" fmla="*/ 913820 w 1743075"/>
                <a:gd name="connsiteY100" fmla="*/ 4464614 h 4495800"/>
                <a:gd name="connsiteX101" fmla="*/ 901437 w 1743075"/>
                <a:gd name="connsiteY101" fmla="*/ 4434134 h 4495800"/>
                <a:gd name="connsiteX102" fmla="*/ 869052 w 1743075"/>
                <a:gd name="connsiteY102" fmla="*/ 4351267 h 4495800"/>
                <a:gd name="connsiteX103" fmla="*/ 859527 w 1743075"/>
                <a:gd name="connsiteY103" fmla="*/ 4338884 h 4495800"/>
                <a:gd name="connsiteX104" fmla="*/ 811902 w 1743075"/>
                <a:gd name="connsiteY104" fmla="*/ 4263637 h 4495800"/>
                <a:gd name="connsiteX105" fmla="*/ 812855 w 1743075"/>
                <a:gd name="connsiteY105" fmla="*/ 4206487 h 4495800"/>
                <a:gd name="connsiteX106" fmla="*/ 823332 w 1743075"/>
                <a:gd name="connsiteY106" fmla="*/ 4165529 h 4495800"/>
                <a:gd name="connsiteX107" fmla="*/ 841430 w 1743075"/>
                <a:gd name="connsiteY107" fmla="*/ 4050277 h 4495800"/>
                <a:gd name="connsiteX108" fmla="*/ 849050 w 1743075"/>
                <a:gd name="connsiteY108" fmla="*/ 3982649 h 4495800"/>
                <a:gd name="connsiteX109" fmla="*/ 837620 w 1743075"/>
                <a:gd name="connsiteY109" fmla="*/ 3734999 h 4495800"/>
                <a:gd name="connsiteX110" fmla="*/ 826190 w 1743075"/>
                <a:gd name="connsiteY110" fmla="*/ 3662609 h 4495800"/>
                <a:gd name="connsiteX111" fmla="*/ 807140 w 1743075"/>
                <a:gd name="connsiteY111" fmla="*/ 3601649 h 4495800"/>
                <a:gd name="connsiteX112" fmla="*/ 789995 w 1743075"/>
                <a:gd name="connsiteY112" fmla="*/ 3537832 h 4495800"/>
                <a:gd name="connsiteX113" fmla="*/ 786185 w 1743075"/>
                <a:gd name="connsiteY113" fmla="*/ 3494017 h 4495800"/>
                <a:gd name="connsiteX114" fmla="*/ 790947 w 1743075"/>
                <a:gd name="connsiteY114" fmla="*/ 3454012 h 4495800"/>
                <a:gd name="connsiteX115" fmla="*/ 798567 w 1743075"/>
                <a:gd name="connsiteY115" fmla="*/ 3393052 h 4495800"/>
                <a:gd name="connsiteX116" fmla="*/ 799520 w 1743075"/>
                <a:gd name="connsiteY116" fmla="*/ 3274942 h 4495800"/>
                <a:gd name="connsiteX117" fmla="*/ 803330 w 1743075"/>
                <a:gd name="connsiteY117" fmla="*/ 3260654 h 4495800"/>
                <a:gd name="connsiteX118" fmla="*/ 819522 w 1743075"/>
                <a:gd name="connsiteY118" fmla="*/ 3223507 h 4495800"/>
                <a:gd name="connsiteX119" fmla="*/ 825237 w 1743075"/>
                <a:gd name="connsiteY119" fmla="*/ 3178739 h 4495800"/>
                <a:gd name="connsiteX120" fmla="*/ 903342 w 1743075"/>
                <a:gd name="connsiteY120" fmla="*/ 2818694 h 4495800"/>
                <a:gd name="connsiteX121" fmla="*/ 921440 w 1743075"/>
                <a:gd name="connsiteY121" fmla="*/ 2752019 h 4495800"/>
                <a:gd name="connsiteX122" fmla="*/ 927155 w 1743075"/>
                <a:gd name="connsiteY122" fmla="*/ 2753924 h 4495800"/>
                <a:gd name="connsiteX123" fmla="*/ 917630 w 1743075"/>
                <a:gd name="connsiteY123" fmla="*/ 2838697 h 4495800"/>
                <a:gd name="connsiteX124" fmla="*/ 899532 w 1743075"/>
                <a:gd name="connsiteY124" fmla="*/ 3093967 h 4495800"/>
                <a:gd name="connsiteX125" fmla="*/ 902390 w 1743075"/>
                <a:gd name="connsiteY125" fmla="*/ 3124447 h 4495800"/>
                <a:gd name="connsiteX126" fmla="*/ 893817 w 1743075"/>
                <a:gd name="connsiteY126" fmla="*/ 3190169 h 4495800"/>
                <a:gd name="connsiteX127" fmla="*/ 894770 w 1743075"/>
                <a:gd name="connsiteY127" fmla="*/ 3224459 h 4495800"/>
                <a:gd name="connsiteX128" fmla="*/ 905247 w 1743075"/>
                <a:gd name="connsiteY128" fmla="*/ 3328282 h 4495800"/>
                <a:gd name="connsiteX129" fmla="*/ 905247 w 1743075"/>
                <a:gd name="connsiteY129" fmla="*/ 3412102 h 4495800"/>
                <a:gd name="connsiteX130" fmla="*/ 913820 w 1743075"/>
                <a:gd name="connsiteY130" fmla="*/ 3633082 h 4495800"/>
                <a:gd name="connsiteX131" fmla="*/ 919535 w 1743075"/>
                <a:gd name="connsiteY131" fmla="*/ 3730237 h 4495800"/>
                <a:gd name="connsiteX132" fmla="*/ 916677 w 1743075"/>
                <a:gd name="connsiteY132" fmla="*/ 3760717 h 4495800"/>
                <a:gd name="connsiteX133" fmla="*/ 896675 w 1743075"/>
                <a:gd name="connsiteY133" fmla="*/ 3862634 h 4495800"/>
                <a:gd name="connsiteX134" fmla="*/ 883340 w 1743075"/>
                <a:gd name="connsiteY134" fmla="*/ 4033132 h 4495800"/>
                <a:gd name="connsiteX135" fmla="*/ 855717 w 1743075"/>
                <a:gd name="connsiteY135" fmla="*/ 4201724 h 4495800"/>
                <a:gd name="connsiteX136" fmla="*/ 880482 w 1743075"/>
                <a:gd name="connsiteY136" fmla="*/ 4262684 h 4495800"/>
                <a:gd name="connsiteX137" fmla="*/ 936680 w 1743075"/>
                <a:gd name="connsiteY137" fmla="*/ 4289354 h 4495800"/>
                <a:gd name="connsiteX138" fmla="*/ 979542 w 1743075"/>
                <a:gd name="connsiteY138" fmla="*/ 4295069 h 4495800"/>
                <a:gd name="connsiteX139" fmla="*/ 1015737 w 1743075"/>
                <a:gd name="connsiteY139" fmla="*/ 4306499 h 4495800"/>
                <a:gd name="connsiteX140" fmla="*/ 1038597 w 1743075"/>
                <a:gd name="connsiteY140" fmla="*/ 4339837 h 4495800"/>
                <a:gd name="connsiteX141" fmla="*/ 1059552 w 1743075"/>
                <a:gd name="connsiteY141" fmla="*/ 4361744 h 4495800"/>
                <a:gd name="connsiteX142" fmla="*/ 1170995 w 1743075"/>
                <a:gd name="connsiteY142" fmla="*/ 4391272 h 4495800"/>
                <a:gd name="connsiteX143" fmla="*/ 1283390 w 1743075"/>
                <a:gd name="connsiteY143" fmla="*/ 4390319 h 4495800"/>
                <a:gd name="connsiteX144" fmla="*/ 1321490 w 1743075"/>
                <a:gd name="connsiteY144" fmla="*/ 4385557 h 4495800"/>
                <a:gd name="connsiteX145" fmla="*/ 1333872 w 1743075"/>
                <a:gd name="connsiteY145" fmla="*/ 4358887 h 4495800"/>
                <a:gd name="connsiteX146" fmla="*/ 1317680 w 1743075"/>
                <a:gd name="connsiteY146" fmla="*/ 4324597 h 4495800"/>
                <a:gd name="connsiteX147" fmla="*/ 1297677 w 1743075"/>
                <a:gd name="connsiteY147" fmla="*/ 4296974 h 4495800"/>
                <a:gd name="connsiteX148" fmla="*/ 1258625 w 1743075"/>
                <a:gd name="connsiteY148" fmla="*/ 4268399 h 4495800"/>
                <a:gd name="connsiteX149" fmla="*/ 1196712 w 1743075"/>
                <a:gd name="connsiteY149" fmla="*/ 4203629 h 4495800"/>
                <a:gd name="connsiteX150" fmla="*/ 1195760 w 1743075"/>
                <a:gd name="connsiteY150" fmla="*/ 4201724 h 4495800"/>
                <a:gd name="connsiteX151" fmla="*/ 1173852 w 1743075"/>
                <a:gd name="connsiteY151" fmla="*/ 4137907 h 4495800"/>
                <a:gd name="connsiteX152" fmla="*/ 1159565 w 1743075"/>
                <a:gd name="connsiteY152" fmla="*/ 4061707 h 4495800"/>
                <a:gd name="connsiteX153" fmla="*/ 1165280 w 1743075"/>
                <a:gd name="connsiteY153" fmla="*/ 4002652 h 4495800"/>
                <a:gd name="connsiteX154" fmla="*/ 1172900 w 1743075"/>
                <a:gd name="connsiteY154" fmla="*/ 3971219 h 4495800"/>
                <a:gd name="connsiteX155" fmla="*/ 1185282 w 1743075"/>
                <a:gd name="connsiteY155" fmla="*/ 3875017 h 4495800"/>
                <a:gd name="connsiteX156" fmla="*/ 1194807 w 1743075"/>
                <a:gd name="connsiteY156" fmla="*/ 3808342 h 4495800"/>
                <a:gd name="connsiteX157" fmla="*/ 1204332 w 1743075"/>
                <a:gd name="connsiteY157" fmla="*/ 3674992 h 4495800"/>
                <a:gd name="connsiteX158" fmla="*/ 1206237 w 1743075"/>
                <a:gd name="connsiteY158" fmla="*/ 3661657 h 4495800"/>
                <a:gd name="connsiteX159" fmla="*/ 1226240 w 1743075"/>
                <a:gd name="connsiteY159" fmla="*/ 3498779 h 4495800"/>
                <a:gd name="connsiteX160" fmla="*/ 1231002 w 1743075"/>
                <a:gd name="connsiteY160" fmla="*/ 3436867 h 4495800"/>
                <a:gd name="connsiteX161" fmla="*/ 1230050 w 1743075"/>
                <a:gd name="connsiteY161" fmla="*/ 3412102 h 4495800"/>
                <a:gd name="connsiteX162" fmla="*/ 1225287 w 1743075"/>
                <a:gd name="connsiteY162" fmla="*/ 3374002 h 4495800"/>
                <a:gd name="connsiteX163" fmla="*/ 1225287 w 1743075"/>
                <a:gd name="connsiteY163" fmla="*/ 3293992 h 4495800"/>
                <a:gd name="connsiteX164" fmla="*/ 1231955 w 1743075"/>
                <a:gd name="connsiteY164" fmla="*/ 3253987 h 4495800"/>
                <a:gd name="connsiteX165" fmla="*/ 1239575 w 1743075"/>
                <a:gd name="connsiteY165" fmla="*/ 3222554 h 4495800"/>
                <a:gd name="connsiteX166" fmla="*/ 1248147 w 1743075"/>
                <a:gd name="connsiteY166" fmla="*/ 3120637 h 4495800"/>
                <a:gd name="connsiteX167" fmla="*/ 1250052 w 1743075"/>
                <a:gd name="connsiteY167" fmla="*/ 3109207 h 4495800"/>
                <a:gd name="connsiteX168" fmla="*/ 1263387 w 1743075"/>
                <a:gd name="connsiteY168" fmla="*/ 3019672 h 4495800"/>
                <a:gd name="connsiteX169" fmla="*/ 1274817 w 1743075"/>
                <a:gd name="connsiteY169" fmla="*/ 2951092 h 4495800"/>
                <a:gd name="connsiteX170" fmla="*/ 1287200 w 1743075"/>
                <a:gd name="connsiteY170" fmla="*/ 2882512 h 4495800"/>
                <a:gd name="connsiteX171" fmla="*/ 1289105 w 1743075"/>
                <a:gd name="connsiteY171" fmla="*/ 2861557 h 4495800"/>
                <a:gd name="connsiteX172" fmla="*/ 1302440 w 1743075"/>
                <a:gd name="connsiteY172" fmla="*/ 2764402 h 4495800"/>
                <a:gd name="connsiteX173" fmla="*/ 1308155 w 1743075"/>
                <a:gd name="connsiteY173" fmla="*/ 2728207 h 4495800"/>
                <a:gd name="connsiteX174" fmla="*/ 1317680 w 1743075"/>
                <a:gd name="connsiteY174" fmla="*/ 2672962 h 4495800"/>
                <a:gd name="connsiteX175" fmla="*/ 1328157 w 1743075"/>
                <a:gd name="connsiteY175" fmla="*/ 2557709 h 4495800"/>
                <a:gd name="connsiteX176" fmla="*/ 1329110 w 1743075"/>
                <a:gd name="connsiteY176" fmla="*/ 2553899 h 4495800"/>
                <a:gd name="connsiteX177" fmla="*/ 1348160 w 1743075"/>
                <a:gd name="connsiteY177" fmla="*/ 2535802 h 4495800"/>
                <a:gd name="connsiteX178" fmla="*/ 1445315 w 1743075"/>
                <a:gd name="connsiteY178" fmla="*/ 2494844 h 4495800"/>
                <a:gd name="connsiteX179" fmla="*/ 1474842 w 1743075"/>
                <a:gd name="connsiteY179" fmla="*/ 2438647 h 4495800"/>
                <a:gd name="connsiteX180" fmla="*/ 1470080 w 1743075"/>
                <a:gd name="connsiteY180" fmla="*/ 2388164 h 4495800"/>
                <a:gd name="connsiteX181" fmla="*/ 1468175 w 1743075"/>
                <a:gd name="connsiteY181" fmla="*/ 2351017 h 4495800"/>
                <a:gd name="connsiteX182" fmla="*/ 1460555 w 1743075"/>
                <a:gd name="connsiteY182" fmla="*/ 1997639 h 4495800"/>
                <a:gd name="connsiteX183" fmla="*/ 1460555 w 1743075"/>
                <a:gd name="connsiteY183" fmla="*/ 1976684 h 4495800"/>
                <a:gd name="connsiteX184" fmla="*/ 1471985 w 1743075"/>
                <a:gd name="connsiteY184" fmla="*/ 1951919 h 4495800"/>
                <a:gd name="connsiteX185" fmla="*/ 1495797 w 1743075"/>
                <a:gd name="connsiteY185" fmla="*/ 1918582 h 4495800"/>
                <a:gd name="connsiteX186" fmla="*/ 1513895 w 1743075"/>
                <a:gd name="connsiteY186" fmla="*/ 1884292 h 4495800"/>
                <a:gd name="connsiteX187" fmla="*/ 1573902 w 1743075"/>
                <a:gd name="connsiteY187" fmla="*/ 1793804 h 4495800"/>
                <a:gd name="connsiteX188" fmla="*/ 1599620 w 1743075"/>
                <a:gd name="connsiteY188" fmla="*/ 1739512 h 4495800"/>
                <a:gd name="connsiteX189" fmla="*/ 1692965 w 1743075"/>
                <a:gd name="connsiteY189" fmla="*/ 1561394 h 4495800"/>
                <a:gd name="connsiteX190" fmla="*/ 1714872 w 1743075"/>
                <a:gd name="connsiteY190" fmla="*/ 1491862 h 4495800"/>
                <a:gd name="connsiteX191" fmla="*/ 1729160 w 1743075"/>
                <a:gd name="connsiteY191" fmla="*/ 1408042 h 4495800"/>
                <a:gd name="connsiteX192" fmla="*/ 1732970 w 1743075"/>
                <a:gd name="connsiteY192" fmla="*/ 1329937 h 4495800"/>
                <a:gd name="connsiteX193" fmla="*/ 373752 w 1743075"/>
                <a:gd name="connsiteY193" fmla="*/ 1452809 h 4495800"/>
                <a:gd name="connsiteX194" fmla="*/ 367085 w 1743075"/>
                <a:gd name="connsiteY194" fmla="*/ 1460429 h 4495800"/>
                <a:gd name="connsiteX195" fmla="*/ 361370 w 1743075"/>
                <a:gd name="connsiteY195" fmla="*/ 1453762 h 4495800"/>
                <a:gd name="connsiteX196" fmla="*/ 319460 w 1743075"/>
                <a:gd name="connsiteY196" fmla="*/ 1365179 h 4495800"/>
                <a:gd name="connsiteX197" fmla="*/ 310887 w 1743075"/>
                <a:gd name="connsiteY197" fmla="*/ 1351844 h 4495800"/>
                <a:gd name="connsiteX198" fmla="*/ 311840 w 1743075"/>
                <a:gd name="connsiteY198" fmla="*/ 1334699 h 4495800"/>
                <a:gd name="connsiteX199" fmla="*/ 343272 w 1743075"/>
                <a:gd name="connsiteY199" fmla="*/ 1297552 h 4495800"/>
                <a:gd name="connsiteX200" fmla="*/ 367085 w 1743075"/>
                <a:gd name="connsiteY200" fmla="*/ 1301362 h 4495800"/>
                <a:gd name="connsiteX201" fmla="*/ 377562 w 1743075"/>
                <a:gd name="connsiteY201" fmla="*/ 1348034 h 4495800"/>
                <a:gd name="connsiteX202" fmla="*/ 377562 w 1743075"/>
                <a:gd name="connsiteY202" fmla="*/ 1381372 h 4495800"/>
                <a:gd name="connsiteX203" fmla="*/ 381372 w 1743075"/>
                <a:gd name="connsiteY203" fmla="*/ 1381372 h 4495800"/>
                <a:gd name="connsiteX204" fmla="*/ 373752 w 1743075"/>
                <a:gd name="connsiteY204" fmla="*/ 1452809 h 4495800"/>
                <a:gd name="connsiteX205" fmla="*/ 575682 w 1743075"/>
                <a:gd name="connsiteY205" fmla="*/ 1686172 h 4495800"/>
                <a:gd name="connsiteX206" fmla="*/ 559490 w 1743075"/>
                <a:gd name="connsiteY206" fmla="*/ 1708079 h 4495800"/>
                <a:gd name="connsiteX207" fmla="*/ 480432 w 1743075"/>
                <a:gd name="connsiteY207" fmla="*/ 1817617 h 4495800"/>
                <a:gd name="connsiteX208" fmla="*/ 476622 w 1743075"/>
                <a:gd name="connsiteY208" fmla="*/ 1834762 h 4495800"/>
                <a:gd name="connsiteX209" fmla="*/ 437570 w 1743075"/>
                <a:gd name="connsiteY209" fmla="*/ 1828094 h 4495800"/>
                <a:gd name="connsiteX210" fmla="*/ 466145 w 1743075"/>
                <a:gd name="connsiteY210" fmla="*/ 1792852 h 4495800"/>
                <a:gd name="connsiteX211" fmla="*/ 557585 w 1743075"/>
                <a:gd name="connsiteY211" fmla="*/ 1688077 h 4495800"/>
                <a:gd name="connsiteX212" fmla="*/ 567110 w 1743075"/>
                <a:gd name="connsiteY212" fmla="*/ 1678552 h 4495800"/>
                <a:gd name="connsiteX213" fmla="*/ 573777 w 1743075"/>
                <a:gd name="connsiteY213" fmla="*/ 1678552 h 4495800"/>
                <a:gd name="connsiteX214" fmla="*/ 575682 w 1743075"/>
                <a:gd name="connsiteY214" fmla="*/ 1686172 h 4495800"/>
                <a:gd name="connsiteX215" fmla="*/ 889055 w 1743075"/>
                <a:gd name="connsiteY215" fmla="*/ 1877624 h 4495800"/>
                <a:gd name="connsiteX216" fmla="*/ 890007 w 1743075"/>
                <a:gd name="connsiteY216" fmla="*/ 1871909 h 4495800"/>
                <a:gd name="connsiteX217" fmla="*/ 887150 w 1743075"/>
                <a:gd name="connsiteY217" fmla="*/ 1834762 h 4495800"/>
                <a:gd name="connsiteX218" fmla="*/ 789995 w 1743075"/>
                <a:gd name="connsiteY218" fmla="*/ 1769992 h 4495800"/>
                <a:gd name="connsiteX219" fmla="*/ 689030 w 1743075"/>
                <a:gd name="connsiteY219" fmla="*/ 1727129 h 4495800"/>
                <a:gd name="connsiteX220" fmla="*/ 655692 w 1743075"/>
                <a:gd name="connsiteY220" fmla="*/ 1712842 h 4495800"/>
                <a:gd name="connsiteX221" fmla="*/ 604257 w 1743075"/>
                <a:gd name="connsiteY221" fmla="*/ 1685219 h 4495800"/>
                <a:gd name="connsiteX222" fmla="*/ 602352 w 1743075"/>
                <a:gd name="connsiteY222" fmla="*/ 1636642 h 4495800"/>
                <a:gd name="connsiteX223" fmla="*/ 618545 w 1743075"/>
                <a:gd name="connsiteY223" fmla="*/ 1626164 h 4495800"/>
                <a:gd name="connsiteX224" fmla="*/ 628070 w 1743075"/>
                <a:gd name="connsiteY224" fmla="*/ 1608067 h 4495800"/>
                <a:gd name="connsiteX225" fmla="*/ 637595 w 1743075"/>
                <a:gd name="connsiteY225" fmla="*/ 1581397 h 4495800"/>
                <a:gd name="connsiteX226" fmla="*/ 711890 w 1743075"/>
                <a:gd name="connsiteY226" fmla="*/ 1492814 h 4495800"/>
                <a:gd name="connsiteX227" fmla="*/ 788090 w 1743075"/>
                <a:gd name="connsiteY227" fmla="*/ 1357559 h 4495800"/>
                <a:gd name="connsiteX228" fmla="*/ 821427 w 1743075"/>
                <a:gd name="connsiteY228" fmla="*/ 1114672 h 4495800"/>
                <a:gd name="connsiteX229" fmla="*/ 819522 w 1743075"/>
                <a:gd name="connsiteY229" fmla="*/ 889882 h 4495800"/>
                <a:gd name="connsiteX230" fmla="*/ 813807 w 1743075"/>
                <a:gd name="connsiteY230" fmla="*/ 738434 h 4495800"/>
                <a:gd name="connsiteX231" fmla="*/ 813807 w 1743075"/>
                <a:gd name="connsiteY231" fmla="*/ 720337 h 4495800"/>
                <a:gd name="connsiteX232" fmla="*/ 818570 w 1743075"/>
                <a:gd name="connsiteY232" fmla="*/ 718432 h 4495800"/>
                <a:gd name="connsiteX233" fmla="*/ 863337 w 1743075"/>
                <a:gd name="connsiteY233" fmla="*/ 815587 h 4495800"/>
                <a:gd name="connsiteX234" fmla="*/ 866195 w 1743075"/>
                <a:gd name="connsiteY234" fmla="*/ 814634 h 4495800"/>
                <a:gd name="connsiteX235" fmla="*/ 848097 w 1743075"/>
                <a:gd name="connsiteY235" fmla="*/ 771772 h 4495800"/>
                <a:gd name="connsiteX236" fmla="*/ 828095 w 1743075"/>
                <a:gd name="connsiteY236" fmla="*/ 727004 h 4495800"/>
                <a:gd name="connsiteX237" fmla="*/ 810950 w 1743075"/>
                <a:gd name="connsiteY237" fmla="*/ 617467 h 4495800"/>
                <a:gd name="connsiteX238" fmla="*/ 812855 w 1743075"/>
                <a:gd name="connsiteY238" fmla="*/ 580319 h 4495800"/>
                <a:gd name="connsiteX239" fmla="*/ 816665 w 1743075"/>
                <a:gd name="connsiteY239" fmla="*/ 556507 h 4495800"/>
                <a:gd name="connsiteX240" fmla="*/ 821427 w 1743075"/>
                <a:gd name="connsiteY240" fmla="*/ 554602 h 4495800"/>
                <a:gd name="connsiteX241" fmla="*/ 856670 w 1743075"/>
                <a:gd name="connsiteY241" fmla="*/ 594607 h 4495800"/>
                <a:gd name="connsiteX242" fmla="*/ 913820 w 1743075"/>
                <a:gd name="connsiteY242" fmla="*/ 638422 h 4495800"/>
                <a:gd name="connsiteX243" fmla="*/ 974780 w 1743075"/>
                <a:gd name="connsiteY243" fmla="*/ 679379 h 4495800"/>
                <a:gd name="connsiteX244" fmla="*/ 973827 w 1743075"/>
                <a:gd name="connsiteY244" fmla="*/ 696524 h 4495800"/>
                <a:gd name="connsiteX245" fmla="*/ 950015 w 1743075"/>
                <a:gd name="connsiteY245" fmla="*/ 721289 h 4495800"/>
                <a:gd name="connsiteX246" fmla="*/ 899532 w 1743075"/>
                <a:gd name="connsiteY246" fmla="*/ 797489 h 4495800"/>
                <a:gd name="connsiteX247" fmla="*/ 930012 w 1743075"/>
                <a:gd name="connsiteY247" fmla="*/ 759389 h 4495800"/>
                <a:gd name="connsiteX248" fmla="*/ 945252 w 1743075"/>
                <a:gd name="connsiteY248" fmla="*/ 759389 h 4495800"/>
                <a:gd name="connsiteX249" fmla="*/ 954777 w 1743075"/>
                <a:gd name="connsiteY249" fmla="*/ 800347 h 4495800"/>
                <a:gd name="connsiteX250" fmla="*/ 910962 w 1743075"/>
                <a:gd name="connsiteY250" fmla="*/ 1142294 h 4495800"/>
                <a:gd name="connsiteX251" fmla="*/ 917630 w 1743075"/>
                <a:gd name="connsiteY251" fmla="*/ 1495672 h 4495800"/>
                <a:gd name="connsiteX252" fmla="*/ 929060 w 1743075"/>
                <a:gd name="connsiteY252" fmla="*/ 1776659 h 4495800"/>
                <a:gd name="connsiteX253" fmla="*/ 938585 w 1743075"/>
                <a:gd name="connsiteY253" fmla="*/ 1802377 h 4495800"/>
                <a:gd name="connsiteX254" fmla="*/ 1026215 w 1743075"/>
                <a:gd name="connsiteY254" fmla="*/ 1895722 h 4495800"/>
                <a:gd name="connsiteX255" fmla="*/ 1036692 w 1743075"/>
                <a:gd name="connsiteY255" fmla="*/ 1909057 h 4495800"/>
                <a:gd name="connsiteX256" fmla="*/ 889055 w 1743075"/>
                <a:gd name="connsiteY256" fmla="*/ 1877624 h 4495800"/>
                <a:gd name="connsiteX257" fmla="*/ 1279580 w 1743075"/>
                <a:gd name="connsiteY257" fmla="*/ 1673789 h 4495800"/>
                <a:gd name="connsiteX258" fmla="*/ 1275770 w 1743075"/>
                <a:gd name="connsiteY258" fmla="*/ 1747132 h 4495800"/>
                <a:gd name="connsiteX259" fmla="*/ 1250052 w 1743075"/>
                <a:gd name="connsiteY259" fmla="*/ 1809044 h 4495800"/>
                <a:gd name="connsiteX260" fmla="*/ 1188140 w 1743075"/>
                <a:gd name="connsiteY260" fmla="*/ 1870004 h 4495800"/>
                <a:gd name="connsiteX261" fmla="*/ 1170042 w 1743075"/>
                <a:gd name="connsiteY261" fmla="*/ 1907152 h 4495800"/>
                <a:gd name="connsiteX262" fmla="*/ 1160517 w 1743075"/>
                <a:gd name="connsiteY262" fmla="*/ 1919534 h 4495800"/>
                <a:gd name="connsiteX263" fmla="*/ 1142420 w 1743075"/>
                <a:gd name="connsiteY263" fmla="*/ 1924297 h 4495800"/>
                <a:gd name="connsiteX264" fmla="*/ 1045265 w 1743075"/>
                <a:gd name="connsiteY264" fmla="*/ 1916677 h 4495800"/>
                <a:gd name="connsiteX265" fmla="*/ 1053837 w 1743075"/>
                <a:gd name="connsiteY265" fmla="*/ 1901437 h 4495800"/>
                <a:gd name="connsiteX266" fmla="*/ 1132895 w 1743075"/>
                <a:gd name="connsiteY266" fmla="*/ 1803329 h 4495800"/>
                <a:gd name="connsiteX267" fmla="*/ 1143372 w 1743075"/>
                <a:gd name="connsiteY267" fmla="*/ 1770944 h 4495800"/>
                <a:gd name="connsiteX268" fmla="*/ 1137657 w 1743075"/>
                <a:gd name="connsiteY268" fmla="*/ 1666169 h 4495800"/>
                <a:gd name="connsiteX269" fmla="*/ 1130037 w 1743075"/>
                <a:gd name="connsiteY269" fmla="*/ 1505197 h 4495800"/>
                <a:gd name="connsiteX270" fmla="*/ 1115750 w 1743075"/>
                <a:gd name="connsiteY270" fmla="*/ 1296599 h 4495800"/>
                <a:gd name="connsiteX271" fmla="*/ 1094795 w 1743075"/>
                <a:gd name="connsiteY271" fmla="*/ 1091812 h 4495800"/>
                <a:gd name="connsiteX272" fmla="*/ 1037645 w 1743075"/>
                <a:gd name="connsiteY272" fmla="*/ 839399 h 4495800"/>
                <a:gd name="connsiteX273" fmla="*/ 1019547 w 1743075"/>
                <a:gd name="connsiteY273" fmla="*/ 780344 h 4495800"/>
                <a:gd name="connsiteX274" fmla="*/ 1024310 w 1743075"/>
                <a:gd name="connsiteY274" fmla="*/ 761294 h 4495800"/>
                <a:gd name="connsiteX275" fmla="*/ 1042407 w 1743075"/>
                <a:gd name="connsiteY275" fmla="*/ 744149 h 4495800"/>
                <a:gd name="connsiteX276" fmla="*/ 1069077 w 1743075"/>
                <a:gd name="connsiteY276" fmla="*/ 806062 h 4495800"/>
                <a:gd name="connsiteX277" fmla="*/ 1014785 w 1743075"/>
                <a:gd name="connsiteY277" fmla="*/ 699382 h 4495800"/>
                <a:gd name="connsiteX278" fmla="*/ 1015737 w 1743075"/>
                <a:gd name="connsiteY278" fmla="*/ 677474 h 4495800"/>
                <a:gd name="connsiteX279" fmla="*/ 1068125 w 1743075"/>
                <a:gd name="connsiteY279" fmla="*/ 631754 h 4495800"/>
                <a:gd name="connsiteX280" fmla="*/ 1096700 w 1743075"/>
                <a:gd name="connsiteY280" fmla="*/ 571747 h 4495800"/>
                <a:gd name="connsiteX281" fmla="*/ 1102415 w 1743075"/>
                <a:gd name="connsiteY281" fmla="*/ 552697 h 4495800"/>
                <a:gd name="connsiteX282" fmla="*/ 1120512 w 1743075"/>
                <a:gd name="connsiteY282" fmla="*/ 606989 h 4495800"/>
                <a:gd name="connsiteX283" fmla="*/ 1107177 w 1743075"/>
                <a:gd name="connsiteY283" fmla="*/ 742244 h 4495800"/>
                <a:gd name="connsiteX284" fmla="*/ 1108130 w 1743075"/>
                <a:gd name="connsiteY284" fmla="*/ 761294 h 4495800"/>
                <a:gd name="connsiteX285" fmla="*/ 1127180 w 1743075"/>
                <a:gd name="connsiteY285" fmla="*/ 621277 h 4495800"/>
                <a:gd name="connsiteX286" fmla="*/ 1187187 w 1743075"/>
                <a:gd name="connsiteY286" fmla="*/ 829874 h 4495800"/>
                <a:gd name="connsiteX287" fmla="*/ 1228145 w 1743075"/>
                <a:gd name="connsiteY287" fmla="*/ 993704 h 4495800"/>
                <a:gd name="connsiteX288" fmla="*/ 1246242 w 1743075"/>
                <a:gd name="connsiteY288" fmla="*/ 1128007 h 4495800"/>
                <a:gd name="connsiteX289" fmla="*/ 1270055 w 1743075"/>
                <a:gd name="connsiteY289" fmla="*/ 1363274 h 4495800"/>
                <a:gd name="connsiteX290" fmla="*/ 1276722 w 1743075"/>
                <a:gd name="connsiteY290" fmla="*/ 1427092 h 4495800"/>
                <a:gd name="connsiteX291" fmla="*/ 1284342 w 1743075"/>
                <a:gd name="connsiteY291" fmla="*/ 1534724 h 4495800"/>
                <a:gd name="connsiteX292" fmla="*/ 1279580 w 1743075"/>
                <a:gd name="connsiteY292" fmla="*/ 1673789 h 4495800"/>
                <a:gd name="connsiteX293" fmla="*/ 1437695 w 1743075"/>
                <a:gd name="connsiteY293" fmla="*/ 1289932 h 4495800"/>
                <a:gd name="connsiteX294" fmla="*/ 1442457 w 1743075"/>
                <a:gd name="connsiteY294" fmla="*/ 1288979 h 4495800"/>
                <a:gd name="connsiteX295" fmla="*/ 1447220 w 1743075"/>
                <a:gd name="connsiteY295" fmla="*/ 1300409 h 4495800"/>
                <a:gd name="connsiteX296" fmla="*/ 1448172 w 1743075"/>
                <a:gd name="connsiteY296" fmla="*/ 1327079 h 4495800"/>
                <a:gd name="connsiteX297" fmla="*/ 1470080 w 1743075"/>
                <a:gd name="connsiteY297" fmla="*/ 1394707 h 4495800"/>
                <a:gd name="connsiteX298" fmla="*/ 1476747 w 1743075"/>
                <a:gd name="connsiteY298" fmla="*/ 1433759 h 4495800"/>
                <a:gd name="connsiteX299" fmla="*/ 1439600 w 1743075"/>
                <a:gd name="connsiteY299" fmla="*/ 1497577 h 4495800"/>
                <a:gd name="connsiteX300" fmla="*/ 1437695 w 1743075"/>
                <a:gd name="connsiteY300" fmla="*/ 1289932 h 4495800"/>
                <a:gd name="connsiteX301" fmla="*/ 1475795 w 1743075"/>
                <a:gd name="connsiteY301" fmla="*/ 1882387 h 4495800"/>
                <a:gd name="connsiteX302" fmla="*/ 1462460 w 1743075"/>
                <a:gd name="connsiteY302" fmla="*/ 1874767 h 4495800"/>
                <a:gd name="connsiteX303" fmla="*/ 1371972 w 1743075"/>
                <a:gd name="connsiteY303" fmla="*/ 1769992 h 4495800"/>
                <a:gd name="connsiteX304" fmla="*/ 1336730 w 1743075"/>
                <a:gd name="connsiteY304" fmla="*/ 1750942 h 4495800"/>
                <a:gd name="connsiteX305" fmla="*/ 1319585 w 1743075"/>
                <a:gd name="connsiteY305" fmla="*/ 1744274 h 4495800"/>
                <a:gd name="connsiteX306" fmla="*/ 1320537 w 1743075"/>
                <a:gd name="connsiteY306" fmla="*/ 1738559 h 4495800"/>
                <a:gd name="connsiteX307" fmla="*/ 1337682 w 1743075"/>
                <a:gd name="connsiteY307" fmla="*/ 1740464 h 4495800"/>
                <a:gd name="connsiteX308" fmla="*/ 1416740 w 1743075"/>
                <a:gd name="connsiteY308" fmla="*/ 1788089 h 4495800"/>
                <a:gd name="connsiteX309" fmla="*/ 1473890 w 1743075"/>
                <a:gd name="connsiteY309" fmla="*/ 1853812 h 4495800"/>
                <a:gd name="connsiteX310" fmla="*/ 1480557 w 1743075"/>
                <a:gd name="connsiteY310" fmla="*/ 1865242 h 4495800"/>
                <a:gd name="connsiteX311" fmla="*/ 1475795 w 1743075"/>
                <a:gd name="connsiteY311" fmla="*/ 1882387 h 449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</a:cxnLst>
              <a:rect l="l" t="t" r="r" b="b"/>
              <a:pathLst>
                <a:path w="1743075" h="4495800">
                  <a:moveTo>
                    <a:pt x="1732970" y="1329937"/>
                  </a:moveTo>
                  <a:cubicBezTo>
                    <a:pt x="1728207" y="1318507"/>
                    <a:pt x="1726302" y="1304219"/>
                    <a:pt x="1726302" y="1291837"/>
                  </a:cubicBezTo>
                  <a:cubicBezTo>
                    <a:pt x="1728207" y="1266119"/>
                    <a:pt x="1718682" y="1246117"/>
                    <a:pt x="1698680" y="1230877"/>
                  </a:cubicBezTo>
                  <a:cubicBezTo>
                    <a:pt x="1680582" y="1216589"/>
                    <a:pt x="1672962" y="1197539"/>
                    <a:pt x="1666295" y="1177537"/>
                  </a:cubicBezTo>
                  <a:cubicBezTo>
                    <a:pt x="1660580" y="1160392"/>
                    <a:pt x="1651055" y="1145152"/>
                    <a:pt x="1643435" y="1128959"/>
                  </a:cubicBezTo>
                  <a:cubicBezTo>
                    <a:pt x="1641530" y="1125149"/>
                    <a:pt x="1638672" y="1121339"/>
                    <a:pt x="1636767" y="1117529"/>
                  </a:cubicBezTo>
                  <a:cubicBezTo>
                    <a:pt x="1623432" y="1086097"/>
                    <a:pt x="1610097" y="1054664"/>
                    <a:pt x="1595810" y="1023232"/>
                  </a:cubicBezTo>
                  <a:cubicBezTo>
                    <a:pt x="1592952" y="1017517"/>
                    <a:pt x="1588190" y="1012754"/>
                    <a:pt x="1586285" y="1007039"/>
                  </a:cubicBezTo>
                  <a:cubicBezTo>
                    <a:pt x="1581522" y="995609"/>
                    <a:pt x="1574855" y="984179"/>
                    <a:pt x="1573902" y="972749"/>
                  </a:cubicBezTo>
                  <a:cubicBezTo>
                    <a:pt x="1571997" y="955604"/>
                    <a:pt x="1569140" y="939412"/>
                    <a:pt x="1560567" y="923219"/>
                  </a:cubicBezTo>
                  <a:cubicBezTo>
                    <a:pt x="1553900" y="910837"/>
                    <a:pt x="1552947" y="894644"/>
                    <a:pt x="1550090" y="880357"/>
                  </a:cubicBezTo>
                  <a:cubicBezTo>
                    <a:pt x="1549137" y="874642"/>
                    <a:pt x="1549137" y="868927"/>
                    <a:pt x="1547232" y="863212"/>
                  </a:cubicBezTo>
                  <a:cubicBezTo>
                    <a:pt x="1534850" y="824159"/>
                    <a:pt x="1521515" y="786059"/>
                    <a:pt x="1508180" y="747959"/>
                  </a:cubicBezTo>
                  <a:cubicBezTo>
                    <a:pt x="1501512" y="727957"/>
                    <a:pt x="1488177" y="713669"/>
                    <a:pt x="1468175" y="705097"/>
                  </a:cubicBezTo>
                  <a:cubicBezTo>
                    <a:pt x="1454840" y="699382"/>
                    <a:pt x="1442457" y="690809"/>
                    <a:pt x="1428170" y="685094"/>
                  </a:cubicBezTo>
                  <a:cubicBezTo>
                    <a:pt x="1412930" y="678427"/>
                    <a:pt x="1396737" y="673664"/>
                    <a:pt x="1380545" y="669854"/>
                  </a:cubicBezTo>
                  <a:cubicBezTo>
                    <a:pt x="1354827" y="663187"/>
                    <a:pt x="1329110" y="657472"/>
                    <a:pt x="1303392" y="650804"/>
                  </a:cubicBezTo>
                  <a:cubicBezTo>
                    <a:pt x="1302440" y="650804"/>
                    <a:pt x="1302440" y="649852"/>
                    <a:pt x="1301487" y="649852"/>
                  </a:cubicBezTo>
                  <a:cubicBezTo>
                    <a:pt x="1275770" y="643184"/>
                    <a:pt x="1249100" y="636517"/>
                    <a:pt x="1223382" y="629849"/>
                  </a:cubicBezTo>
                  <a:cubicBezTo>
                    <a:pt x="1202427" y="624134"/>
                    <a:pt x="1180520" y="619372"/>
                    <a:pt x="1160517" y="610799"/>
                  </a:cubicBezTo>
                  <a:cubicBezTo>
                    <a:pt x="1118607" y="591749"/>
                    <a:pt x="1104320" y="552697"/>
                    <a:pt x="1101462" y="511739"/>
                  </a:cubicBezTo>
                  <a:cubicBezTo>
                    <a:pt x="1098605" y="482212"/>
                    <a:pt x="1104320" y="452684"/>
                    <a:pt x="1106225" y="422204"/>
                  </a:cubicBezTo>
                  <a:cubicBezTo>
                    <a:pt x="1107177" y="411727"/>
                    <a:pt x="1110987" y="404107"/>
                    <a:pt x="1119560" y="398392"/>
                  </a:cubicBezTo>
                  <a:cubicBezTo>
                    <a:pt x="1136705" y="387914"/>
                    <a:pt x="1146230" y="371722"/>
                    <a:pt x="1150040" y="352672"/>
                  </a:cubicBezTo>
                  <a:cubicBezTo>
                    <a:pt x="1151945" y="344099"/>
                    <a:pt x="1155755" y="335527"/>
                    <a:pt x="1155755" y="326002"/>
                  </a:cubicBezTo>
                  <a:cubicBezTo>
                    <a:pt x="1155755" y="305047"/>
                    <a:pt x="1155755" y="284092"/>
                    <a:pt x="1153850" y="263137"/>
                  </a:cubicBezTo>
                  <a:cubicBezTo>
                    <a:pt x="1152897" y="254564"/>
                    <a:pt x="1148135" y="247897"/>
                    <a:pt x="1135752" y="252659"/>
                  </a:cubicBezTo>
                  <a:cubicBezTo>
                    <a:pt x="1125275" y="256469"/>
                    <a:pt x="1123370" y="252659"/>
                    <a:pt x="1124322" y="241229"/>
                  </a:cubicBezTo>
                  <a:cubicBezTo>
                    <a:pt x="1125275" y="228847"/>
                    <a:pt x="1125275" y="215512"/>
                    <a:pt x="1125275" y="203129"/>
                  </a:cubicBezTo>
                  <a:cubicBezTo>
                    <a:pt x="1125275" y="196462"/>
                    <a:pt x="1123370" y="188842"/>
                    <a:pt x="1124322" y="182174"/>
                  </a:cubicBezTo>
                  <a:cubicBezTo>
                    <a:pt x="1125275" y="133597"/>
                    <a:pt x="1102415" y="93592"/>
                    <a:pt x="1074792" y="56444"/>
                  </a:cubicBezTo>
                  <a:cubicBezTo>
                    <a:pt x="1069077" y="47872"/>
                    <a:pt x="1057647" y="42157"/>
                    <a:pt x="1048122" y="37394"/>
                  </a:cubicBezTo>
                  <a:cubicBezTo>
                    <a:pt x="1033835" y="30727"/>
                    <a:pt x="1019547" y="24059"/>
                    <a:pt x="1005260" y="20249"/>
                  </a:cubicBezTo>
                  <a:cubicBezTo>
                    <a:pt x="959540" y="5009"/>
                    <a:pt x="914772" y="-706"/>
                    <a:pt x="873815" y="24059"/>
                  </a:cubicBezTo>
                  <a:cubicBezTo>
                    <a:pt x="839525" y="45967"/>
                    <a:pt x="808092" y="71684"/>
                    <a:pt x="782375" y="104069"/>
                  </a:cubicBezTo>
                  <a:cubicBezTo>
                    <a:pt x="779517" y="107879"/>
                    <a:pt x="776660" y="112642"/>
                    <a:pt x="775707" y="117404"/>
                  </a:cubicBezTo>
                  <a:cubicBezTo>
                    <a:pt x="772850" y="131692"/>
                    <a:pt x="770945" y="145027"/>
                    <a:pt x="769040" y="159314"/>
                  </a:cubicBezTo>
                  <a:cubicBezTo>
                    <a:pt x="765230" y="204082"/>
                    <a:pt x="777612" y="249802"/>
                    <a:pt x="759515" y="293617"/>
                  </a:cubicBezTo>
                  <a:cubicBezTo>
                    <a:pt x="759515" y="294569"/>
                    <a:pt x="759515" y="296474"/>
                    <a:pt x="759515" y="297427"/>
                  </a:cubicBezTo>
                  <a:cubicBezTo>
                    <a:pt x="760467" y="322192"/>
                    <a:pt x="760467" y="346957"/>
                    <a:pt x="762372" y="370769"/>
                  </a:cubicBezTo>
                  <a:cubicBezTo>
                    <a:pt x="763325" y="390772"/>
                    <a:pt x="769040" y="409822"/>
                    <a:pt x="786185" y="424109"/>
                  </a:cubicBezTo>
                  <a:cubicBezTo>
                    <a:pt x="792852" y="429824"/>
                    <a:pt x="797615" y="438397"/>
                    <a:pt x="799520" y="446969"/>
                  </a:cubicBezTo>
                  <a:cubicBezTo>
                    <a:pt x="805235" y="469829"/>
                    <a:pt x="809045" y="493642"/>
                    <a:pt x="811902" y="517454"/>
                  </a:cubicBezTo>
                  <a:cubicBezTo>
                    <a:pt x="812855" y="525074"/>
                    <a:pt x="810950" y="536504"/>
                    <a:pt x="806187" y="540314"/>
                  </a:cubicBezTo>
                  <a:cubicBezTo>
                    <a:pt x="783327" y="557459"/>
                    <a:pt x="761420" y="578414"/>
                    <a:pt x="729035" y="576509"/>
                  </a:cubicBezTo>
                  <a:cubicBezTo>
                    <a:pt x="725225" y="576509"/>
                    <a:pt x="721415" y="578414"/>
                    <a:pt x="717605" y="579367"/>
                  </a:cubicBezTo>
                  <a:cubicBezTo>
                    <a:pt x="660455" y="592702"/>
                    <a:pt x="603305" y="606037"/>
                    <a:pt x="546155" y="617467"/>
                  </a:cubicBezTo>
                  <a:cubicBezTo>
                    <a:pt x="521390" y="622229"/>
                    <a:pt x="494720" y="623182"/>
                    <a:pt x="469955" y="627944"/>
                  </a:cubicBezTo>
                  <a:cubicBezTo>
                    <a:pt x="445190" y="632707"/>
                    <a:pt x="421377" y="639374"/>
                    <a:pt x="396612" y="646994"/>
                  </a:cubicBezTo>
                  <a:cubicBezTo>
                    <a:pt x="374705" y="653662"/>
                    <a:pt x="357560" y="668902"/>
                    <a:pt x="348035" y="688904"/>
                  </a:cubicBezTo>
                  <a:cubicBezTo>
                    <a:pt x="329937" y="727004"/>
                    <a:pt x="321365" y="767009"/>
                    <a:pt x="311840" y="807014"/>
                  </a:cubicBezTo>
                  <a:cubicBezTo>
                    <a:pt x="308030" y="824159"/>
                    <a:pt x="302315" y="838447"/>
                    <a:pt x="287075" y="848924"/>
                  </a:cubicBezTo>
                  <a:cubicBezTo>
                    <a:pt x="269930" y="861307"/>
                    <a:pt x="253737" y="875594"/>
                    <a:pt x="246117" y="896549"/>
                  </a:cubicBezTo>
                  <a:cubicBezTo>
                    <a:pt x="243260" y="905122"/>
                    <a:pt x="239450" y="914647"/>
                    <a:pt x="233735" y="922267"/>
                  </a:cubicBezTo>
                  <a:cubicBezTo>
                    <a:pt x="209922" y="950842"/>
                    <a:pt x="195635" y="987037"/>
                    <a:pt x="164202" y="1008944"/>
                  </a:cubicBezTo>
                  <a:cubicBezTo>
                    <a:pt x="159440" y="1012754"/>
                    <a:pt x="155630" y="1018469"/>
                    <a:pt x="152772" y="1024184"/>
                  </a:cubicBezTo>
                  <a:cubicBezTo>
                    <a:pt x="128960" y="1059427"/>
                    <a:pt x="105147" y="1094669"/>
                    <a:pt x="81335" y="1130864"/>
                  </a:cubicBezTo>
                  <a:cubicBezTo>
                    <a:pt x="50855" y="1177537"/>
                    <a:pt x="22280" y="1225162"/>
                    <a:pt x="10850" y="1280407"/>
                  </a:cubicBezTo>
                  <a:cubicBezTo>
                    <a:pt x="2277" y="1320412"/>
                    <a:pt x="8945" y="1359464"/>
                    <a:pt x="27042" y="1395659"/>
                  </a:cubicBezTo>
                  <a:cubicBezTo>
                    <a:pt x="36567" y="1415662"/>
                    <a:pt x="49902" y="1434712"/>
                    <a:pt x="61332" y="1453762"/>
                  </a:cubicBezTo>
                  <a:cubicBezTo>
                    <a:pt x="66095" y="1460429"/>
                    <a:pt x="71810" y="1467097"/>
                    <a:pt x="74667" y="1474717"/>
                  </a:cubicBezTo>
                  <a:cubicBezTo>
                    <a:pt x="78477" y="1489004"/>
                    <a:pt x="83240" y="1501387"/>
                    <a:pt x="97527" y="1509007"/>
                  </a:cubicBezTo>
                  <a:cubicBezTo>
                    <a:pt x="102290" y="1510912"/>
                    <a:pt x="104195" y="1517579"/>
                    <a:pt x="108005" y="1522342"/>
                  </a:cubicBezTo>
                  <a:cubicBezTo>
                    <a:pt x="126102" y="1549012"/>
                    <a:pt x="143247" y="1575682"/>
                    <a:pt x="162297" y="1602352"/>
                  </a:cubicBezTo>
                  <a:cubicBezTo>
                    <a:pt x="174680" y="1620449"/>
                    <a:pt x="189920" y="1636642"/>
                    <a:pt x="201350" y="1654739"/>
                  </a:cubicBezTo>
                  <a:cubicBezTo>
                    <a:pt x="228020" y="1694744"/>
                    <a:pt x="257547" y="1731892"/>
                    <a:pt x="288980" y="1768087"/>
                  </a:cubicBezTo>
                  <a:cubicBezTo>
                    <a:pt x="300410" y="1781422"/>
                    <a:pt x="303267" y="1794757"/>
                    <a:pt x="300410" y="1810949"/>
                  </a:cubicBezTo>
                  <a:cubicBezTo>
                    <a:pt x="295647" y="1843334"/>
                    <a:pt x="290885" y="1875719"/>
                    <a:pt x="288027" y="1909057"/>
                  </a:cubicBezTo>
                  <a:cubicBezTo>
                    <a:pt x="284217" y="1960492"/>
                    <a:pt x="282312" y="2012879"/>
                    <a:pt x="279455" y="2064314"/>
                  </a:cubicBezTo>
                  <a:cubicBezTo>
                    <a:pt x="279455" y="2069077"/>
                    <a:pt x="278502" y="2074792"/>
                    <a:pt x="277550" y="2079554"/>
                  </a:cubicBezTo>
                  <a:cubicBezTo>
                    <a:pt x="273740" y="2117654"/>
                    <a:pt x="268025" y="2154802"/>
                    <a:pt x="266120" y="2192902"/>
                  </a:cubicBezTo>
                  <a:cubicBezTo>
                    <a:pt x="264215" y="2241479"/>
                    <a:pt x="263262" y="2290057"/>
                    <a:pt x="265167" y="2338634"/>
                  </a:cubicBezTo>
                  <a:cubicBezTo>
                    <a:pt x="266120" y="2381497"/>
                    <a:pt x="259452" y="2422454"/>
                    <a:pt x="251832" y="2463412"/>
                  </a:cubicBezTo>
                  <a:cubicBezTo>
                    <a:pt x="248975" y="2479604"/>
                    <a:pt x="253737" y="2490082"/>
                    <a:pt x="268025" y="2496749"/>
                  </a:cubicBezTo>
                  <a:cubicBezTo>
                    <a:pt x="297552" y="2508179"/>
                    <a:pt x="326127" y="2523419"/>
                    <a:pt x="358512" y="2521514"/>
                  </a:cubicBezTo>
                  <a:cubicBezTo>
                    <a:pt x="365180" y="2521514"/>
                    <a:pt x="370895" y="2523419"/>
                    <a:pt x="377562" y="2525324"/>
                  </a:cubicBezTo>
                  <a:cubicBezTo>
                    <a:pt x="411852" y="2531039"/>
                    <a:pt x="443285" y="2530087"/>
                    <a:pt x="467097" y="2499607"/>
                  </a:cubicBezTo>
                  <a:cubicBezTo>
                    <a:pt x="474717" y="2490082"/>
                    <a:pt x="485195" y="2483414"/>
                    <a:pt x="496625" y="2472937"/>
                  </a:cubicBezTo>
                  <a:cubicBezTo>
                    <a:pt x="497577" y="2485319"/>
                    <a:pt x="498530" y="2492939"/>
                    <a:pt x="498530" y="2500559"/>
                  </a:cubicBezTo>
                  <a:cubicBezTo>
                    <a:pt x="498530" y="2551994"/>
                    <a:pt x="498530" y="2602477"/>
                    <a:pt x="497577" y="2653912"/>
                  </a:cubicBezTo>
                  <a:cubicBezTo>
                    <a:pt x="496625" y="2687249"/>
                    <a:pt x="492815" y="2719634"/>
                    <a:pt x="491862" y="2752972"/>
                  </a:cubicBezTo>
                  <a:cubicBezTo>
                    <a:pt x="490910" y="2807264"/>
                    <a:pt x="491862" y="2861557"/>
                    <a:pt x="489957" y="2915849"/>
                  </a:cubicBezTo>
                  <a:cubicBezTo>
                    <a:pt x="486147" y="3045389"/>
                    <a:pt x="496625" y="3174929"/>
                    <a:pt x="483290" y="3303517"/>
                  </a:cubicBezTo>
                  <a:cubicBezTo>
                    <a:pt x="479480" y="3343522"/>
                    <a:pt x="482337" y="3383527"/>
                    <a:pt x="483290" y="3423532"/>
                  </a:cubicBezTo>
                  <a:cubicBezTo>
                    <a:pt x="484242" y="3504494"/>
                    <a:pt x="483290" y="3585457"/>
                    <a:pt x="489005" y="3666419"/>
                  </a:cubicBezTo>
                  <a:cubicBezTo>
                    <a:pt x="495672" y="3761669"/>
                    <a:pt x="495672" y="3857872"/>
                    <a:pt x="497577" y="3953122"/>
                  </a:cubicBezTo>
                  <a:cubicBezTo>
                    <a:pt x="497577" y="3956932"/>
                    <a:pt x="498530" y="3960742"/>
                    <a:pt x="498530" y="3964552"/>
                  </a:cubicBezTo>
                  <a:cubicBezTo>
                    <a:pt x="500435" y="3982649"/>
                    <a:pt x="503292" y="4001699"/>
                    <a:pt x="505197" y="4019797"/>
                  </a:cubicBezTo>
                  <a:cubicBezTo>
                    <a:pt x="506150" y="4040752"/>
                    <a:pt x="506150" y="4062659"/>
                    <a:pt x="507102" y="4083614"/>
                  </a:cubicBezTo>
                  <a:cubicBezTo>
                    <a:pt x="508055" y="4093139"/>
                    <a:pt x="509007" y="4104569"/>
                    <a:pt x="513770" y="4111237"/>
                  </a:cubicBezTo>
                  <a:cubicBezTo>
                    <a:pt x="528057" y="4131239"/>
                    <a:pt x="534725" y="4153147"/>
                    <a:pt x="539487" y="4176959"/>
                  </a:cubicBezTo>
                  <a:cubicBezTo>
                    <a:pt x="546155" y="4211249"/>
                    <a:pt x="554727" y="4244587"/>
                    <a:pt x="562347" y="4278877"/>
                  </a:cubicBezTo>
                  <a:cubicBezTo>
                    <a:pt x="563300" y="4285544"/>
                    <a:pt x="565205" y="4295069"/>
                    <a:pt x="561395" y="4299832"/>
                  </a:cubicBezTo>
                  <a:cubicBezTo>
                    <a:pt x="549965" y="4316977"/>
                    <a:pt x="553775" y="4336027"/>
                    <a:pt x="551870" y="4354124"/>
                  </a:cubicBezTo>
                  <a:cubicBezTo>
                    <a:pt x="549965" y="4379842"/>
                    <a:pt x="563300" y="4395082"/>
                    <a:pt x="583302" y="4404607"/>
                  </a:cubicBezTo>
                  <a:cubicBezTo>
                    <a:pt x="591875" y="4409369"/>
                    <a:pt x="597590" y="4414132"/>
                    <a:pt x="600447" y="4423657"/>
                  </a:cubicBezTo>
                  <a:cubicBezTo>
                    <a:pt x="605210" y="4438897"/>
                    <a:pt x="614735" y="4452232"/>
                    <a:pt x="628070" y="4459852"/>
                  </a:cubicBezTo>
                  <a:cubicBezTo>
                    <a:pt x="648072" y="4469377"/>
                    <a:pt x="669027" y="4478902"/>
                    <a:pt x="690935" y="4483664"/>
                  </a:cubicBezTo>
                  <a:cubicBezTo>
                    <a:pt x="713795" y="4489379"/>
                    <a:pt x="738560" y="4491284"/>
                    <a:pt x="762372" y="4492237"/>
                  </a:cubicBezTo>
                  <a:cubicBezTo>
                    <a:pt x="808092" y="4493189"/>
                    <a:pt x="852860" y="4493189"/>
                    <a:pt x="898580" y="4493189"/>
                  </a:cubicBezTo>
                  <a:cubicBezTo>
                    <a:pt x="917630" y="4493189"/>
                    <a:pt x="922392" y="4482712"/>
                    <a:pt x="913820" y="4464614"/>
                  </a:cubicBezTo>
                  <a:cubicBezTo>
                    <a:pt x="909057" y="4455089"/>
                    <a:pt x="906200" y="4444612"/>
                    <a:pt x="901437" y="4434134"/>
                  </a:cubicBezTo>
                  <a:cubicBezTo>
                    <a:pt x="890960" y="4406512"/>
                    <a:pt x="880482" y="4378889"/>
                    <a:pt x="869052" y="4351267"/>
                  </a:cubicBezTo>
                  <a:cubicBezTo>
                    <a:pt x="867147" y="4346504"/>
                    <a:pt x="863337" y="4342694"/>
                    <a:pt x="859527" y="4338884"/>
                  </a:cubicBezTo>
                  <a:cubicBezTo>
                    <a:pt x="837620" y="4317929"/>
                    <a:pt x="818570" y="4295069"/>
                    <a:pt x="811902" y="4263637"/>
                  </a:cubicBezTo>
                  <a:cubicBezTo>
                    <a:pt x="808092" y="4244587"/>
                    <a:pt x="806187" y="4225537"/>
                    <a:pt x="812855" y="4206487"/>
                  </a:cubicBezTo>
                  <a:cubicBezTo>
                    <a:pt x="817617" y="4193152"/>
                    <a:pt x="820475" y="4178864"/>
                    <a:pt x="823332" y="4165529"/>
                  </a:cubicBezTo>
                  <a:cubicBezTo>
                    <a:pt x="830000" y="4127429"/>
                    <a:pt x="835715" y="4089329"/>
                    <a:pt x="841430" y="4050277"/>
                  </a:cubicBezTo>
                  <a:cubicBezTo>
                    <a:pt x="845240" y="4028369"/>
                    <a:pt x="850955" y="4005509"/>
                    <a:pt x="849050" y="3982649"/>
                  </a:cubicBezTo>
                  <a:cubicBezTo>
                    <a:pt x="843335" y="3899782"/>
                    <a:pt x="839525" y="3817867"/>
                    <a:pt x="837620" y="3734999"/>
                  </a:cubicBezTo>
                  <a:cubicBezTo>
                    <a:pt x="836667" y="3711187"/>
                    <a:pt x="831905" y="3686422"/>
                    <a:pt x="826190" y="3662609"/>
                  </a:cubicBezTo>
                  <a:cubicBezTo>
                    <a:pt x="821427" y="3641654"/>
                    <a:pt x="813807" y="3622604"/>
                    <a:pt x="807140" y="3601649"/>
                  </a:cubicBezTo>
                  <a:cubicBezTo>
                    <a:pt x="801425" y="3580694"/>
                    <a:pt x="794757" y="3559739"/>
                    <a:pt x="789995" y="3537832"/>
                  </a:cubicBezTo>
                  <a:cubicBezTo>
                    <a:pt x="787137" y="3523544"/>
                    <a:pt x="785232" y="3508304"/>
                    <a:pt x="786185" y="3494017"/>
                  </a:cubicBezTo>
                  <a:cubicBezTo>
                    <a:pt x="786185" y="3480682"/>
                    <a:pt x="789995" y="3467347"/>
                    <a:pt x="790947" y="3454012"/>
                  </a:cubicBezTo>
                  <a:cubicBezTo>
                    <a:pt x="793805" y="3434009"/>
                    <a:pt x="797615" y="3413054"/>
                    <a:pt x="798567" y="3393052"/>
                  </a:cubicBezTo>
                  <a:cubicBezTo>
                    <a:pt x="799520" y="3353999"/>
                    <a:pt x="799520" y="3313994"/>
                    <a:pt x="799520" y="3274942"/>
                  </a:cubicBezTo>
                  <a:cubicBezTo>
                    <a:pt x="799520" y="3270179"/>
                    <a:pt x="800472" y="3262559"/>
                    <a:pt x="803330" y="3260654"/>
                  </a:cubicBezTo>
                  <a:cubicBezTo>
                    <a:pt x="818570" y="3252082"/>
                    <a:pt x="817617" y="3237794"/>
                    <a:pt x="819522" y="3223507"/>
                  </a:cubicBezTo>
                  <a:cubicBezTo>
                    <a:pt x="820475" y="3208267"/>
                    <a:pt x="822380" y="3193979"/>
                    <a:pt x="825237" y="3178739"/>
                  </a:cubicBezTo>
                  <a:cubicBezTo>
                    <a:pt x="847145" y="3057772"/>
                    <a:pt x="868100" y="2936804"/>
                    <a:pt x="903342" y="2818694"/>
                  </a:cubicBezTo>
                  <a:cubicBezTo>
                    <a:pt x="910010" y="2796787"/>
                    <a:pt x="915725" y="2773927"/>
                    <a:pt x="921440" y="2752019"/>
                  </a:cubicBezTo>
                  <a:cubicBezTo>
                    <a:pt x="923345" y="2752972"/>
                    <a:pt x="925250" y="2752972"/>
                    <a:pt x="927155" y="2753924"/>
                  </a:cubicBezTo>
                  <a:cubicBezTo>
                    <a:pt x="924297" y="2782499"/>
                    <a:pt x="921440" y="2810122"/>
                    <a:pt x="917630" y="2838697"/>
                  </a:cubicBezTo>
                  <a:cubicBezTo>
                    <a:pt x="906200" y="2923469"/>
                    <a:pt x="895722" y="3008242"/>
                    <a:pt x="899532" y="3093967"/>
                  </a:cubicBezTo>
                  <a:cubicBezTo>
                    <a:pt x="900485" y="3104444"/>
                    <a:pt x="903342" y="3113969"/>
                    <a:pt x="902390" y="3124447"/>
                  </a:cubicBezTo>
                  <a:cubicBezTo>
                    <a:pt x="900485" y="3146354"/>
                    <a:pt x="895722" y="3168262"/>
                    <a:pt x="893817" y="3190169"/>
                  </a:cubicBezTo>
                  <a:cubicBezTo>
                    <a:pt x="892865" y="3201599"/>
                    <a:pt x="893817" y="3213029"/>
                    <a:pt x="894770" y="3224459"/>
                  </a:cubicBezTo>
                  <a:cubicBezTo>
                    <a:pt x="898580" y="3258749"/>
                    <a:pt x="903342" y="3293039"/>
                    <a:pt x="905247" y="3328282"/>
                  </a:cubicBezTo>
                  <a:cubicBezTo>
                    <a:pt x="907152" y="3355904"/>
                    <a:pt x="904295" y="3383527"/>
                    <a:pt x="905247" y="3412102"/>
                  </a:cubicBezTo>
                  <a:cubicBezTo>
                    <a:pt x="908105" y="3485444"/>
                    <a:pt x="910962" y="3559739"/>
                    <a:pt x="913820" y="3633082"/>
                  </a:cubicBezTo>
                  <a:cubicBezTo>
                    <a:pt x="914772" y="3665467"/>
                    <a:pt x="917630" y="3697852"/>
                    <a:pt x="919535" y="3730237"/>
                  </a:cubicBezTo>
                  <a:cubicBezTo>
                    <a:pt x="919535" y="3740714"/>
                    <a:pt x="919535" y="3751192"/>
                    <a:pt x="916677" y="3760717"/>
                  </a:cubicBezTo>
                  <a:cubicBezTo>
                    <a:pt x="907152" y="3794054"/>
                    <a:pt x="897627" y="3827392"/>
                    <a:pt x="896675" y="3862634"/>
                  </a:cubicBezTo>
                  <a:cubicBezTo>
                    <a:pt x="894770" y="3919784"/>
                    <a:pt x="887150" y="3975982"/>
                    <a:pt x="883340" y="4033132"/>
                  </a:cubicBezTo>
                  <a:cubicBezTo>
                    <a:pt x="879530" y="4090282"/>
                    <a:pt x="874767" y="4147432"/>
                    <a:pt x="855717" y="4201724"/>
                  </a:cubicBezTo>
                  <a:cubicBezTo>
                    <a:pt x="845240" y="4233157"/>
                    <a:pt x="850955" y="4246492"/>
                    <a:pt x="880482" y="4262684"/>
                  </a:cubicBezTo>
                  <a:cubicBezTo>
                    <a:pt x="898580" y="4272209"/>
                    <a:pt x="917630" y="4279829"/>
                    <a:pt x="936680" y="4289354"/>
                  </a:cubicBezTo>
                  <a:cubicBezTo>
                    <a:pt x="950015" y="4296022"/>
                    <a:pt x="964302" y="4299832"/>
                    <a:pt x="979542" y="4295069"/>
                  </a:cubicBezTo>
                  <a:cubicBezTo>
                    <a:pt x="993830" y="4290307"/>
                    <a:pt x="1007165" y="4294117"/>
                    <a:pt x="1015737" y="4306499"/>
                  </a:cubicBezTo>
                  <a:cubicBezTo>
                    <a:pt x="1023357" y="4316977"/>
                    <a:pt x="1030977" y="4329359"/>
                    <a:pt x="1038597" y="4339837"/>
                  </a:cubicBezTo>
                  <a:cubicBezTo>
                    <a:pt x="1044312" y="4347457"/>
                    <a:pt x="1050980" y="4357934"/>
                    <a:pt x="1059552" y="4361744"/>
                  </a:cubicBezTo>
                  <a:cubicBezTo>
                    <a:pt x="1093842" y="4379842"/>
                    <a:pt x="1131942" y="4389367"/>
                    <a:pt x="1170995" y="4391272"/>
                  </a:cubicBezTo>
                  <a:cubicBezTo>
                    <a:pt x="1208142" y="4393177"/>
                    <a:pt x="1246242" y="4391272"/>
                    <a:pt x="1283390" y="4390319"/>
                  </a:cubicBezTo>
                  <a:cubicBezTo>
                    <a:pt x="1295772" y="4390319"/>
                    <a:pt x="1309107" y="4387462"/>
                    <a:pt x="1321490" y="4385557"/>
                  </a:cubicBezTo>
                  <a:cubicBezTo>
                    <a:pt x="1336730" y="4382699"/>
                    <a:pt x="1342445" y="4370317"/>
                    <a:pt x="1333872" y="4358887"/>
                  </a:cubicBezTo>
                  <a:cubicBezTo>
                    <a:pt x="1325300" y="4348409"/>
                    <a:pt x="1323395" y="4336027"/>
                    <a:pt x="1317680" y="4324597"/>
                  </a:cubicBezTo>
                  <a:cubicBezTo>
                    <a:pt x="1312917" y="4314119"/>
                    <a:pt x="1306250" y="4304594"/>
                    <a:pt x="1297677" y="4296974"/>
                  </a:cubicBezTo>
                  <a:cubicBezTo>
                    <a:pt x="1286247" y="4286497"/>
                    <a:pt x="1273865" y="4274114"/>
                    <a:pt x="1258625" y="4268399"/>
                  </a:cubicBezTo>
                  <a:cubicBezTo>
                    <a:pt x="1228145" y="4256017"/>
                    <a:pt x="1207190" y="4235062"/>
                    <a:pt x="1196712" y="4203629"/>
                  </a:cubicBezTo>
                  <a:cubicBezTo>
                    <a:pt x="1196712" y="4202677"/>
                    <a:pt x="1195760" y="4202677"/>
                    <a:pt x="1195760" y="4201724"/>
                  </a:cubicBezTo>
                  <a:cubicBezTo>
                    <a:pt x="1188140" y="4180769"/>
                    <a:pt x="1179567" y="4159814"/>
                    <a:pt x="1173852" y="4137907"/>
                  </a:cubicBezTo>
                  <a:cubicBezTo>
                    <a:pt x="1167185" y="4113142"/>
                    <a:pt x="1165280" y="4087424"/>
                    <a:pt x="1159565" y="4061707"/>
                  </a:cubicBezTo>
                  <a:cubicBezTo>
                    <a:pt x="1154802" y="4041704"/>
                    <a:pt x="1151945" y="4021702"/>
                    <a:pt x="1165280" y="4002652"/>
                  </a:cubicBezTo>
                  <a:cubicBezTo>
                    <a:pt x="1170995" y="3994079"/>
                    <a:pt x="1170995" y="3981697"/>
                    <a:pt x="1172900" y="3971219"/>
                  </a:cubicBezTo>
                  <a:cubicBezTo>
                    <a:pt x="1177662" y="3938834"/>
                    <a:pt x="1181472" y="3907402"/>
                    <a:pt x="1185282" y="3875017"/>
                  </a:cubicBezTo>
                  <a:cubicBezTo>
                    <a:pt x="1188140" y="3853109"/>
                    <a:pt x="1192902" y="3830249"/>
                    <a:pt x="1194807" y="3808342"/>
                  </a:cubicBezTo>
                  <a:cubicBezTo>
                    <a:pt x="1198617" y="3763574"/>
                    <a:pt x="1201475" y="3719759"/>
                    <a:pt x="1204332" y="3674992"/>
                  </a:cubicBezTo>
                  <a:cubicBezTo>
                    <a:pt x="1204332" y="3670229"/>
                    <a:pt x="1205285" y="3666419"/>
                    <a:pt x="1206237" y="3661657"/>
                  </a:cubicBezTo>
                  <a:cubicBezTo>
                    <a:pt x="1216715" y="3607364"/>
                    <a:pt x="1222430" y="3553072"/>
                    <a:pt x="1226240" y="3498779"/>
                  </a:cubicBezTo>
                  <a:cubicBezTo>
                    <a:pt x="1227192" y="3477824"/>
                    <a:pt x="1230050" y="3457822"/>
                    <a:pt x="1231002" y="3436867"/>
                  </a:cubicBezTo>
                  <a:cubicBezTo>
                    <a:pt x="1231955" y="3428294"/>
                    <a:pt x="1231002" y="3419722"/>
                    <a:pt x="1230050" y="3412102"/>
                  </a:cubicBezTo>
                  <a:cubicBezTo>
                    <a:pt x="1229097" y="3399719"/>
                    <a:pt x="1225287" y="3386384"/>
                    <a:pt x="1225287" y="3374002"/>
                  </a:cubicBezTo>
                  <a:cubicBezTo>
                    <a:pt x="1224335" y="3347332"/>
                    <a:pt x="1224335" y="3320662"/>
                    <a:pt x="1225287" y="3293992"/>
                  </a:cubicBezTo>
                  <a:cubicBezTo>
                    <a:pt x="1226240" y="3280657"/>
                    <a:pt x="1229097" y="3267322"/>
                    <a:pt x="1231955" y="3253987"/>
                  </a:cubicBezTo>
                  <a:cubicBezTo>
                    <a:pt x="1233860" y="3243509"/>
                    <a:pt x="1238622" y="3233032"/>
                    <a:pt x="1239575" y="3222554"/>
                  </a:cubicBezTo>
                  <a:cubicBezTo>
                    <a:pt x="1243385" y="3188264"/>
                    <a:pt x="1245290" y="3154927"/>
                    <a:pt x="1248147" y="3120637"/>
                  </a:cubicBezTo>
                  <a:cubicBezTo>
                    <a:pt x="1248147" y="3116827"/>
                    <a:pt x="1249100" y="3113017"/>
                    <a:pt x="1250052" y="3109207"/>
                  </a:cubicBezTo>
                  <a:cubicBezTo>
                    <a:pt x="1254815" y="3079679"/>
                    <a:pt x="1258625" y="3049199"/>
                    <a:pt x="1263387" y="3019672"/>
                  </a:cubicBezTo>
                  <a:cubicBezTo>
                    <a:pt x="1267197" y="2996812"/>
                    <a:pt x="1270055" y="2973952"/>
                    <a:pt x="1274817" y="2951092"/>
                  </a:cubicBezTo>
                  <a:cubicBezTo>
                    <a:pt x="1279580" y="2928232"/>
                    <a:pt x="1288152" y="2906324"/>
                    <a:pt x="1287200" y="2882512"/>
                  </a:cubicBezTo>
                  <a:cubicBezTo>
                    <a:pt x="1287200" y="2875844"/>
                    <a:pt x="1288152" y="2868224"/>
                    <a:pt x="1289105" y="2861557"/>
                  </a:cubicBezTo>
                  <a:cubicBezTo>
                    <a:pt x="1293867" y="2829172"/>
                    <a:pt x="1297677" y="2796787"/>
                    <a:pt x="1302440" y="2764402"/>
                  </a:cubicBezTo>
                  <a:cubicBezTo>
                    <a:pt x="1304345" y="2752019"/>
                    <a:pt x="1306250" y="2740589"/>
                    <a:pt x="1308155" y="2728207"/>
                  </a:cubicBezTo>
                  <a:cubicBezTo>
                    <a:pt x="1311012" y="2710109"/>
                    <a:pt x="1315775" y="2692012"/>
                    <a:pt x="1317680" y="2672962"/>
                  </a:cubicBezTo>
                  <a:cubicBezTo>
                    <a:pt x="1322442" y="2634862"/>
                    <a:pt x="1332920" y="2596762"/>
                    <a:pt x="1328157" y="2557709"/>
                  </a:cubicBezTo>
                  <a:cubicBezTo>
                    <a:pt x="1328157" y="2556757"/>
                    <a:pt x="1328157" y="2554852"/>
                    <a:pt x="1329110" y="2553899"/>
                  </a:cubicBezTo>
                  <a:cubicBezTo>
                    <a:pt x="1330062" y="2542469"/>
                    <a:pt x="1336730" y="2536754"/>
                    <a:pt x="1348160" y="2535802"/>
                  </a:cubicBezTo>
                  <a:cubicBezTo>
                    <a:pt x="1384355" y="2531992"/>
                    <a:pt x="1416740" y="2517704"/>
                    <a:pt x="1445315" y="2494844"/>
                  </a:cubicBezTo>
                  <a:cubicBezTo>
                    <a:pt x="1463412" y="2480557"/>
                    <a:pt x="1479605" y="2465317"/>
                    <a:pt x="1474842" y="2438647"/>
                  </a:cubicBezTo>
                  <a:cubicBezTo>
                    <a:pt x="1471985" y="2422454"/>
                    <a:pt x="1471985" y="2405309"/>
                    <a:pt x="1470080" y="2388164"/>
                  </a:cubicBezTo>
                  <a:cubicBezTo>
                    <a:pt x="1469127" y="2375782"/>
                    <a:pt x="1468175" y="2363399"/>
                    <a:pt x="1468175" y="2351017"/>
                  </a:cubicBezTo>
                  <a:cubicBezTo>
                    <a:pt x="1465317" y="2232907"/>
                    <a:pt x="1472937" y="2115749"/>
                    <a:pt x="1460555" y="1997639"/>
                  </a:cubicBezTo>
                  <a:cubicBezTo>
                    <a:pt x="1459602" y="1990972"/>
                    <a:pt x="1460555" y="1983352"/>
                    <a:pt x="1460555" y="1976684"/>
                  </a:cubicBezTo>
                  <a:cubicBezTo>
                    <a:pt x="1460555" y="1966207"/>
                    <a:pt x="1463412" y="1957634"/>
                    <a:pt x="1471985" y="1951919"/>
                  </a:cubicBezTo>
                  <a:cubicBezTo>
                    <a:pt x="1483415" y="1943347"/>
                    <a:pt x="1491987" y="1932869"/>
                    <a:pt x="1495797" y="1918582"/>
                  </a:cubicBezTo>
                  <a:cubicBezTo>
                    <a:pt x="1499607" y="1906199"/>
                    <a:pt x="1507227" y="1895722"/>
                    <a:pt x="1513895" y="1884292"/>
                  </a:cubicBezTo>
                  <a:cubicBezTo>
                    <a:pt x="1533897" y="1853812"/>
                    <a:pt x="1554852" y="1825237"/>
                    <a:pt x="1573902" y="1793804"/>
                  </a:cubicBezTo>
                  <a:cubicBezTo>
                    <a:pt x="1584380" y="1776659"/>
                    <a:pt x="1590095" y="1757609"/>
                    <a:pt x="1599620" y="1739512"/>
                  </a:cubicBezTo>
                  <a:cubicBezTo>
                    <a:pt x="1631052" y="1679504"/>
                    <a:pt x="1663437" y="1621402"/>
                    <a:pt x="1692965" y="1561394"/>
                  </a:cubicBezTo>
                  <a:cubicBezTo>
                    <a:pt x="1703442" y="1539487"/>
                    <a:pt x="1712967" y="1515674"/>
                    <a:pt x="1714872" y="1491862"/>
                  </a:cubicBezTo>
                  <a:cubicBezTo>
                    <a:pt x="1716777" y="1463287"/>
                    <a:pt x="1723445" y="1435664"/>
                    <a:pt x="1729160" y="1408042"/>
                  </a:cubicBezTo>
                  <a:cubicBezTo>
                    <a:pt x="1737732" y="1383277"/>
                    <a:pt x="1743447" y="1357559"/>
                    <a:pt x="1732970" y="1329937"/>
                  </a:cubicBezTo>
                  <a:close/>
                  <a:moveTo>
                    <a:pt x="373752" y="1452809"/>
                  </a:moveTo>
                  <a:cubicBezTo>
                    <a:pt x="373752" y="1455667"/>
                    <a:pt x="368990" y="1457572"/>
                    <a:pt x="367085" y="1460429"/>
                  </a:cubicBezTo>
                  <a:cubicBezTo>
                    <a:pt x="365180" y="1458524"/>
                    <a:pt x="361370" y="1455667"/>
                    <a:pt x="361370" y="1453762"/>
                  </a:cubicBezTo>
                  <a:cubicBezTo>
                    <a:pt x="358512" y="1418519"/>
                    <a:pt x="334700" y="1394707"/>
                    <a:pt x="319460" y="1365179"/>
                  </a:cubicBezTo>
                  <a:cubicBezTo>
                    <a:pt x="317555" y="1360417"/>
                    <a:pt x="313745" y="1356607"/>
                    <a:pt x="310887" y="1351844"/>
                  </a:cubicBezTo>
                  <a:cubicBezTo>
                    <a:pt x="307077" y="1346129"/>
                    <a:pt x="307077" y="1340414"/>
                    <a:pt x="311840" y="1334699"/>
                  </a:cubicBezTo>
                  <a:cubicBezTo>
                    <a:pt x="322317" y="1322317"/>
                    <a:pt x="331842" y="1309934"/>
                    <a:pt x="343272" y="1297552"/>
                  </a:cubicBezTo>
                  <a:cubicBezTo>
                    <a:pt x="354702" y="1285169"/>
                    <a:pt x="360417" y="1285169"/>
                    <a:pt x="367085" y="1301362"/>
                  </a:cubicBezTo>
                  <a:cubicBezTo>
                    <a:pt x="372800" y="1315649"/>
                    <a:pt x="375657" y="1331842"/>
                    <a:pt x="377562" y="1348034"/>
                  </a:cubicBezTo>
                  <a:cubicBezTo>
                    <a:pt x="379467" y="1358512"/>
                    <a:pt x="377562" y="1369942"/>
                    <a:pt x="377562" y="1381372"/>
                  </a:cubicBezTo>
                  <a:cubicBezTo>
                    <a:pt x="378515" y="1381372"/>
                    <a:pt x="379467" y="1381372"/>
                    <a:pt x="381372" y="1381372"/>
                  </a:cubicBezTo>
                  <a:cubicBezTo>
                    <a:pt x="378515" y="1404232"/>
                    <a:pt x="376610" y="1428044"/>
                    <a:pt x="373752" y="1452809"/>
                  </a:cubicBezTo>
                  <a:close/>
                  <a:moveTo>
                    <a:pt x="575682" y="1686172"/>
                  </a:moveTo>
                  <a:cubicBezTo>
                    <a:pt x="570920" y="1693792"/>
                    <a:pt x="565205" y="1700459"/>
                    <a:pt x="559490" y="1708079"/>
                  </a:cubicBezTo>
                  <a:cubicBezTo>
                    <a:pt x="532820" y="1744274"/>
                    <a:pt x="506150" y="1781422"/>
                    <a:pt x="480432" y="1817617"/>
                  </a:cubicBezTo>
                  <a:cubicBezTo>
                    <a:pt x="477575" y="1821427"/>
                    <a:pt x="477575" y="1828094"/>
                    <a:pt x="476622" y="1834762"/>
                  </a:cubicBezTo>
                  <a:cubicBezTo>
                    <a:pt x="465192" y="1832857"/>
                    <a:pt x="453762" y="1830952"/>
                    <a:pt x="437570" y="1828094"/>
                  </a:cubicBezTo>
                  <a:cubicBezTo>
                    <a:pt x="449000" y="1814759"/>
                    <a:pt x="457572" y="1803329"/>
                    <a:pt x="466145" y="1792852"/>
                  </a:cubicBezTo>
                  <a:cubicBezTo>
                    <a:pt x="496625" y="1757609"/>
                    <a:pt x="527105" y="1723319"/>
                    <a:pt x="557585" y="1688077"/>
                  </a:cubicBezTo>
                  <a:cubicBezTo>
                    <a:pt x="560442" y="1684267"/>
                    <a:pt x="564252" y="1681409"/>
                    <a:pt x="567110" y="1678552"/>
                  </a:cubicBezTo>
                  <a:cubicBezTo>
                    <a:pt x="569015" y="1677599"/>
                    <a:pt x="572825" y="1677599"/>
                    <a:pt x="573777" y="1678552"/>
                  </a:cubicBezTo>
                  <a:cubicBezTo>
                    <a:pt x="575682" y="1680457"/>
                    <a:pt x="576635" y="1685219"/>
                    <a:pt x="575682" y="1686172"/>
                  </a:cubicBezTo>
                  <a:close/>
                  <a:moveTo>
                    <a:pt x="889055" y="1877624"/>
                  </a:moveTo>
                  <a:cubicBezTo>
                    <a:pt x="889055" y="1874767"/>
                    <a:pt x="889055" y="1872862"/>
                    <a:pt x="890007" y="1871909"/>
                  </a:cubicBezTo>
                  <a:cubicBezTo>
                    <a:pt x="907152" y="1852859"/>
                    <a:pt x="907152" y="1849049"/>
                    <a:pt x="887150" y="1834762"/>
                  </a:cubicBezTo>
                  <a:cubicBezTo>
                    <a:pt x="854765" y="1812854"/>
                    <a:pt x="824285" y="1789042"/>
                    <a:pt x="789995" y="1769992"/>
                  </a:cubicBezTo>
                  <a:cubicBezTo>
                    <a:pt x="757610" y="1752847"/>
                    <a:pt x="722367" y="1741417"/>
                    <a:pt x="689030" y="1727129"/>
                  </a:cubicBezTo>
                  <a:cubicBezTo>
                    <a:pt x="677600" y="1722367"/>
                    <a:pt x="666170" y="1718557"/>
                    <a:pt x="655692" y="1712842"/>
                  </a:cubicBezTo>
                  <a:cubicBezTo>
                    <a:pt x="638547" y="1704269"/>
                    <a:pt x="621402" y="1693792"/>
                    <a:pt x="604257" y="1685219"/>
                  </a:cubicBezTo>
                  <a:cubicBezTo>
                    <a:pt x="586160" y="1675694"/>
                    <a:pt x="585207" y="1648072"/>
                    <a:pt x="602352" y="1636642"/>
                  </a:cubicBezTo>
                  <a:cubicBezTo>
                    <a:pt x="608067" y="1632832"/>
                    <a:pt x="614735" y="1630927"/>
                    <a:pt x="618545" y="1626164"/>
                  </a:cubicBezTo>
                  <a:cubicBezTo>
                    <a:pt x="623307" y="1621402"/>
                    <a:pt x="625212" y="1614734"/>
                    <a:pt x="628070" y="1608067"/>
                  </a:cubicBezTo>
                  <a:cubicBezTo>
                    <a:pt x="631880" y="1599494"/>
                    <a:pt x="632832" y="1589017"/>
                    <a:pt x="637595" y="1581397"/>
                  </a:cubicBezTo>
                  <a:cubicBezTo>
                    <a:pt x="658550" y="1549012"/>
                    <a:pt x="683315" y="1519484"/>
                    <a:pt x="711890" y="1492814"/>
                  </a:cubicBezTo>
                  <a:cubicBezTo>
                    <a:pt x="749990" y="1455667"/>
                    <a:pt x="771897" y="1408042"/>
                    <a:pt x="788090" y="1357559"/>
                  </a:cubicBezTo>
                  <a:cubicBezTo>
                    <a:pt x="812855" y="1278502"/>
                    <a:pt x="823332" y="1197539"/>
                    <a:pt x="821427" y="1114672"/>
                  </a:cubicBezTo>
                  <a:cubicBezTo>
                    <a:pt x="819522" y="1039424"/>
                    <a:pt x="820475" y="964177"/>
                    <a:pt x="819522" y="889882"/>
                  </a:cubicBezTo>
                  <a:cubicBezTo>
                    <a:pt x="818570" y="839399"/>
                    <a:pt x="815712" y="788917"/>
                    <a:pt x="813807" y="738434"/>
                  </a:cubicBezTo>
                  <a:cubicBezTo>
                    <a:pt x="813807" y="732719"/>
                    <a:pt x="813807" y="726052"/>
                    <a:pt x="813807" y="720337"/>
                  </a:cubicBezTo>
                  <a:cubicBezTo>
                    <a:pt x="815712" y="719384"/>
                    <a:pt x="817617" y="719384"/>
                    <a:pt x="818570" y="718432"/>
                  </a:cubicBezTo>
                  <a:cubicBezTo>
                    <a:pt x="833810" y="750817"/>
                    <a:pt x="848097" y="783202"/>
                    <a:pt x="863337" y="815587"/>
                  </a:cubicBezTo>
                  <a:cubicBezTo>
                    <a:pt x="864290" y="815587"/>
                    <a:pt x="865242" y="814634"/>
                    <a:pt x="866195" y="814634"/>
                  </a:cubicBezTo>
                  <a:cubicBezTo>
                    <a:pt x="860480" y="800347"/>
                    <a:pt x="853812" y="786059"/>
                    <a:pt x="848097" y="771772"/>
                  </a:cubicBezTo>
                  <a:cubicBezTo>
                    <a:pt x="841430" y="756532"/>
                    <a:pt x="836667" y="741292"/>
                    <a:pt x="828095" y="727004"/>
                  </a:cubicBezTo>
                  <a:cubicBezTo>
                    <a:pt x="809045" y="692714"/>
                    <a:pt x="809997" y="654614"/>
                    <a:pt x="810950" y="617467"/>
                  </a:cubicBezTo>
                  <a:cubicBezTo>
                    <a:pt x="810950" y="605084"/>
                    <a:pt x="811902" y="592702"/>
                    <a:pt x="812855" y="580319"/>
                  </a:cubicBezTo>
                  <a:cubicBezTo>
                    <a:pt x="813807" y="571747"/>
                    <a:pt x="815712" y="564127"/>
                    <a:pt x="816665" y="556507"/>
                  </a:cubicBezTo>
                  <a:cubicBezTo>
                    <a:pt x="818570" y="555554"/>
                    <a:pt x="819522" y="555554"/>
                    <a:pt x="821427" y="554602"/>
                  </a:cubicBezTo>
                  <a:cubicBezTo>
                    <a:pt x="832857" y="567937"/>
                    <a:pt x="844287" y="581272"/>
                    <a:pt x="856670" y="594607"/>
                  </a:cubicBezTo>
                  <a:cubicBezTo>
                    <a:pt x="872862" y="613657"/>
                    <a:pt x="887150" y="635564"/>
                    <a:pt x="913820" y="638422"/>
                  </a:cubicBezTo>
                  <a:cubicBezTo>
                    <a:pt x="942395" y="642232"/>
                    <a:pt x="956682" y="661282"/>
                    <a:pt x="974780" y="679379"/>
                  </a:cubicBezTo>
                  <a:cubicBezTo>
                    <a:pt x="981447" y="686047"/>
                    <a:pt x="984305" y="689857"/>
                    <a:pt x="973827" y="696524"/>
                  </a:cubicBezTo>
                  <a:cubicBezTo>
                    <a:pt x="964302" y="702239"/>
                    <a:pt x="956682" y="711764"/>
                    <a:pt x="950015" y="721289"/>
                  </a:cubicBezTo>
                  <a:cubicBezTo>
                    <a:pt x="931917" y="746054"/>
                    <a:pt x="914772" y="770819"/>
                    <a:pt x="899532" y="797489"/>
                  </a:cubicBezTo>
                  <a:cubicBezTo>
                    <a:pt x="910010" y="785107"/>
                    <a:pt x="920487" y="772724"/>
                    <a:pt x="930012" y="759389"/>
                  </a:cubicBezTo>
                  <a:cubicBezTo>
                    <a:pt x="935727" y="751769"/>
                    <a:pt x="939537" y="749864"/>
                    <a:pt x="945252" y="759389"/>
                  </a:cubicBezTo>
                  <a:cubicBezTo>
                    <a:pt x="952872" y="771772"/>
                    <a:pt x="961445" y="784154"/>
                    <a:pt x="954777" y="800347"/>
                  </a:cubicBezTo>
                  <a:cubicBezTo>
                    <a:pt x="913820" y="910837"/>
                    <a:pt x="909057" y="1026089"/>
                    <a:pt x="910962" y="1142294"/>
                  </a:cubicBezTo>
                  <a:cubicBezTo>
                    <a:pt x="913820" y="1260404"/>
                    <a:pt x="913820" y="1377562"/>
                    <a:pt x="917630" y="1495672"/>
                  </a:cubicBezTo>
                  <a:cubicBezTo>
                    <a:pt x="920487" y="1589017"/>
                    <a:pt x="924297" y="1683314"/>
                    <a:pt x="929060" y="1776659"/>
                  </a:cubicBezTo>
                  <a:cubicBezTo>
                    <a:pt x="929060" y="1785232"/>
                    <a:pt x="932870" y="1796662"/>
                    <a:pt x="938585" y="1802377"/>
                  </a:cubicBezTo>
                  <a:cubicBezTo>
                    <a:pt x="967160" y="1833809"/>
                    <a:pt x="996687" y="1865242"/>
                    <a:pt x="1026215" y="1895722"/>
                  </a:cubicBezTo>
                  <a:cubicBezTo>
                    <a:pt x="1030025" y="1899532"/>
                    <a:pt x="1033835" y="1903342"/>
                    <a:pt x="1036692" y="1909057"/>
                  </a:cubicBezTo>
                  <a:cubicBezTo>
                    <a:pt x="983352" y="1909057"/>
                    <a:pt x="935727" y="1897627"/>
                    <a:pt x="889055" y="1877624"/>
                  </a:cubicBezTo>
                  <a:close/>
                  <a:moveTo>
                    <a:pt x="1279580" y="1673789"/>
                  </a:moveTo>
                  <a:cubicBezTo>
                    <a:pt x="1278627" y="1698554"/>
                    <a:pt x="1274817" y="1723319"/>
                    <a:pt x="1275770" y="1747132"/>
                  </a:cubicBezTo>
                  <a:cubicBezTo>
                    <a:pt x="1275770" y="1771897"/>
                    <a:pt x="1267197" y="1791899"/>
                    <a:pt x="1250052" y="1809044"/>
                  </a:cubicBezTo>
                  <a:cubicBezTo>
                    <a:pt x="1229097" y="1829047"/>
                    <a:pt x="1208142" y="1850002"/>
                    <a:pt x="1188140" y="1870004"/>
                  </a:cubicBezTo>
                  <a:cubicBezTo>
                    <a:pt x="1177662" y="1880482"/>
                    <a:pt x="1170042" y="1891912"/>
                    <a:pt x="1170042" y="1907152"/>
                  </a:cubicBezTo>
                  <a:cubicBezTo>
                    <a:pt x="1170042" y="1911914"/>
                    <a:pt x="1165280" y="1917629"/>
                    <a:pt x="1160517" y="1919534"/>
                  </a:cubicBezTo>
                  <a:cubicBezTo>
                    <a:pt x="1154802" y="1922392"/>
                    <a:pt x="1148135" y="1925249"/>
                    <a:pt x="1142420" y="1924297"/>
                  </a:cubicBezTo>
                  <a:cubicBezTo>
                    <a:pt x="1110987" y="1922392"/>
                    <a:pt x="1079555" y="1919534"/>
                    <a:pt x="1045265" y="1916677"/>
                  </a:cubicBezTo>
                  <a:cubicBezTo>
                    <a:pt x="1049075" y="1910009"/>
                    <a:pt x="1050980" y="1905247"/>
                    <a:pt x="1053837" y="1901437"/>
                  </a:cubicBezTo>
                  <a:cubicBezTo>
                    <a:pt x="1079555" y="1868099"/>
                    <a:pt x="1106225" y="1835714"/>
                    <a:pt x="1132895" y="1803329"/>
                  </a:cubicBezTo>
                  <a:cubicBezTo>
                    <a:pt x="1140515" y="1793804"/>
                    <a:pt x="1144325" y="1784279"/>
                    <a:pt x="1143372" y="1770944"/>
                  </a:cubicBezTo>
                  <a:cubicBezTo>
                    <a:pt x="1141467" y="1735702"/>
                    <a:pt x="1139562" y="1701412"/>
                    <a:pt x="1137657" y="1666169"/>
                  </a:cubicBezTo>
                  <a:cubicBezTo>
                    <a:pt x="1134800" y="1612829"/>
                    <a:pt x="1133847" y="1558537"/>
                    <a:pt x="1130037" y="1505197"/>
                  </a:cubicBezTo>
                  <a:cubicBezTo>
                    <a:pt x="1126227" y="1435664"/>
                    <a:pt x="1121465" y="1366132"/>
                    <a:pt x="1115750" y="1296599"/>
                  </a:cubicBezTo>
                  <a:cubicBezTo>
                    <a:pt x="1110035" y="1228019"/>
                    <a:pt x="1103367" y="1160392"/>
                    <a:pt x="1094795" y="1091812"/>
                  </a:cubicBezTo>
                  <a:cubicBezTo>
                    <a:pt x="1084317" y="1006087"/>
                    <a:pt x="1071935" y="920362"/>
                    <a:pt x="1037645" y="839399"/>
                  </a:cubicBezTo>
                  <a:cubicBezTo>
                    <a:pt x="1029072" y="820349"/>
                    <a:pt x="1024310" y="800347"/>
                    <a:pt x="1019547" y="780344"/>
                  </a:cubicBezTo>
                  <a:cubicBezTo>
                    <a:pt x="1018595" y="774629"/>
                    <a:pt x="1020500" y="767009"/>
                    <a:pt x="1024310" y="761294"/>
                  </a:cubicBezTo>
                  <a:cubicBezTo>
                    <a:pt x="1028120" y="755579"/>
                    <a:pt x="1034787" y="751769"/>
                    <a:pt x="1042407" y="744149"/>
                  </a:cubicBezTo>
                  <a:cubicBezTo>
                    <a:pt x="1051932" y="766057"/>
                    <a:pt x="1060505" y="785107"/>
                    <a:pt x="1069077" y="806062"/>
                  </a:cubicBezTo>
                  <a:cubicBezTo>
                    <a:pt x="1065267" y="773677"/>
                    <a:pt x="1037645" y="721289"/>
                    <a:pt x="1014785" y="699382"/>
                  </a:cubicBezTo>
                  <a:cubicBezTo>
                    <a:pt x="1003355" y="688904"/>
                    <a:pt x="1003355" y="687952"/>
                    <a:pt x="1015737" y="677474"/>
                  </a:cubicBezTo>
                  <a:cubicBezTo>
                    <a:pt x="1033835" y="662234"/>
                    <a:pt x="1051932" y="647947"/>
                    <a:pt x="1068125" y="631754"/>
                  </a:cubicBezTo>
                  <a:cubicBezTo>
                    <a:pt x="1084317" y="615562"/>
                    <a:pt x="1095747" y="596512"/>
                    <a:pt x="1096700" y="571747"/>
                  </a:cubicBezTo>
                  <a:cubicBezTo>
                    <a:pt x="1096700" y="565079"/>
                    <a:pt x="1099557" y="559364"/>
                    <a:pt x="1102415" y="552697"/>
                  </a:cubicBezTo>
                  <a:cubicBezTo>
                    <a:pt x="1111940" y="569842"/>
                    <a:pt x="1122417" y="586987"/>
                    <a:pt x="1120512" y="606989"/>
                  </a:cubicBezTo>
                  <a:cubicBezTo>
                    <a:pt x="1116702" y="651757"/>
                    <a:pt x="1111940" y="697477"/>
                    <a:pt x="1107177" y="742244"/>
                  </a:cubicBezTo>
                  <a:cubicBezTo>
                    <a:pt x="1106225" y="748912"/>
                    <a:pt x="1105272" y="754627"/>
                    <a:pt x="1108130" y="761294"/>
                  </a:cubicBezTo>
                  <a:cubicBezTo>
                    <a:pt x="1114797" y="714622"/>
                    <a:pt x="1120512" y="667949"/>
                    <a:pt x="1127180" y="621277"/>
                  </a:cubicBezTo>
                  <a:cubicBezTo>
                    <a:pt x="1150992" y="690809"/>
                    <a:pt x="1176710" y="758437"/>
                    <a:pt x="1187187" y="829874"/>
                  </a:cubicBezTo>
                  <a:cubicBezTo>
                    <a:pt x="1194807" y="886072"/>
                    <a:pt x="1212905" y="939412"/>
                    <a:pt x="1228145" y="993704"/>
                  </a:cubicBezTo>
                  <a:cubicBezTo>
                    <a:pt x="1240527" y="1037519"/>
                    <a:pt x="1247195" y="1082287"/>
                    <a:pt x="1246242" y="1128007"/>
                  </a:cubicBezTo>
                  <a:cubicBezTo>
                    <a:pt x="1244337" y="1207064"/>
                    <a:pt x="1252910" y="1285169"/>
                    <a:pt x="1270055" y="1363274"/>
                  </a:cubicBezTo>
                  <a:cubicBezTo>
                    <a:pt x="1274817" y="1384229"/>
                    <a:pt x="1274817" y="1405184"/>
                    <a:pt x="1276722" y="1427092"/>
                  </a:cubicBezTo>
                  <a:cubicBezTo>
                    <a:pt x="1279580" y="1463287"/>
                    <a:pt x="1284342" y="1499482"/>
                    <a:pt x="1284342" y="1534724"/>
                  </a:cubicBezTo>
                  <a:cubicBezTo>
                    <a:pt x="1284342" y="1581397"/>
                    <a:pt x="1281485" y="1628069"/>
                    <a:pt x="1279580" y="1673789"/>
                  </a:cubicBezTo>
                  <a:close/>
                  <a:moveTo>
                    <a:pt x="1437695" y="1289932"/>
                  </a:moveTo>
                  <a:cubicBezTo>
                    <a:pt x="1439600" y="1289932"/>
                    <a:pt x="1440552" y="1288979"/>
                    <a:pt x="1442457" y="1288979"/>
                  </a:cubicBezTo>
                  <a:cubicBezTo>
                    <a:pt x="1444362" y="1292789"/>
                    <a:pt x="1446267" y="1296599"/>
                    <a:pt x="1447220" y="1300409"/>
                  </a:cubicBezTo>
                  <a:cubicBezTo>
                    <a:pt x="1448172" y="1308982"/>
                    <a:pt x="1448172" y="1318507"/>
                    <a:pt x="1448172" y="1327079"/>
                  </a:cubicBezTo>
                  <a:cubicBezTo>
                    <a:pt x="1446267" y="1352797"/>
                    <a:pt x="1451030" y="1375657"/>
                    <a:pt x="1470080" y="1394707"/>
                  </a:cubicBezTo>
                  <a:cubicBezTo>
                    <a:pt x="1481510" y="1406137"/>
                    <a:pt x="1481510" y="1418519"/>
                    <a:pt x="1476747" y="1433759"/>
                  </a:cubicBezTo>
                  <a:cubicBezTo>
                    <a:pt x="1469127" y="1457572"/>
                    <a:pt x="1453887" y="1476622"/>
                    <a:pt x="1439600" y="1497577"/>
                  </a:cubicBezTo>
                  <a:cubicBezTo>
                    <a:pt x="1431980" y="1428044"/>
                    <a:pt x="1431027" y="1359464"/>
                    <a:pt x="1437695" y="1289932"/>
                  </a:cubicBezTo>
                  <a:close/>
                  <a:moveTo>
                    <a:pt x="1475795" y="1882387"/>
                  </a:moveTo>
                  <a:cubicBezTo>
                    <a:pt x="1468175" y="1887149"/>
                    <a:pt x="1465317" y="1880482"/>
                    <a:pt x="1462460" y="1874767"/>
                  </a:cubicBezTo>
                  <a:cubicBezTo>
                    <a:pt x="1438647" y="1833809"/>
                    <a:pt x="1411977" y="1796662"/>
                    <a:pt x="1371972" y="1769992"/>
                  </a:cubicBezTo>
                  <a:cubicBezTo>
                    <a:pt x="1360542" y="1762372"/>
                    <a:pt x="1348160" y="1756657"/>
                    <a:pt x="1336730" y="1750942"/>
                  </a:cubicBezTo>
                  <a:cubicBezTo>
                    <a:pt x="1331015" y="1748084"/>
                    <a:pt x="1325300" y="1746179"/>
                    <a:pt x="1319585" y="1744274"/>
                  </a:cubicBezTo>
                  <a:cubicBezTo>
                    <a:pt x="1319585" y="1742369"/>
                    <a:pt x="1320537" y="1740464"/>
                    <a:pt x="1320537" y="1738559"/>
                  </a:cubicBezTo>
                  <a:cubicBezTo>
                    <a:pt x="1326252" y="1739512"/>
                    <a:pt x="1331967" y="1738559"/>
                    <a:pt x="1337682" y="1740464"/>
                  </a:cubicBezTo>
                  <a:cubicBezTo>
                    <a:pt x="1367210" y="1749989"/>
                    <a:pt x="1395785" y="1762372"/>
                    <a:pt x="1416740" y="1788089"/>
                  </a:cubicBezTo>
                  <a:cubicBezTo>
                    <a:pt x="1434837" y="1809997"/>
                    <a:pt x="1454840" y="1831904"/>
                    <a:pt x="1473890" y="1853812"/>
                  </a:cubicBezTo>
                  <a:cubicBezTo>
                    <a:pt x="1476747" y="1857622"/>
                    <a:pt x="1478652" y="1861432"/>
                    <a:pt x="1480557" y="1865242"/>
                  </a:cubicBezTo>
                  <a:cubicBezTo>
                    <a:pt x="1483415" y="1872862"/>
                    <a:pt x="1482462" y="1878577"/>
                    <a:pt x="1475795" y="188238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14">
              <a:extLst>
                <a:ext uri="{FF2B5EF4-FFF2-40B4-BE49-F238E27FC236}">
                  <a16:creationId xmlns:a16="http://schemas.microsoft.com/office/drawing/2014/main" id="{8C23B99A-98AB-46EC-A24E-CAB683582D13}"/>
                </a:ext>
              </a:extLst>
            </p:cNvPr>
            <p:cNvSpPr/>
            <p:nvPr/>
          </p:nvSpPr>
          <p:spPr>
            <a:xfrm>
              <a:off x="7860473" y="1254918"/>
              <a:ext cx="1450649" cy="3603719"/>
            </a:xfrm>
            <a:custGeom>
              <a:avLst/>
              <a:gdLst>
                <a:gd name="connsiteX0" fmla="*/ 1708188 w 1743075"/>
                <a:gd name="connsiteY0" fmla="*/ 1960294 h 4829175"/>
                <a:gd name="connsiteX1" fmla="*/ 1736763 w 1743075"/>
                <a:gd name="connsiteY1" fmla="*/ 1693594 h 4829175"/>
                <a:gd name="connsiteX2" fmla="*/ 1727238 w 1743075"/>
                <a:gd name="connsiteY2" fmla="*/ 1609774 h 4829175"/>
                <a:gd name="connsiteX3" fmla="*/ 1703425 w 1743075"/>
                <a:gd name="connsiteY3" fmla="*/ 1511666 h 4829175"/>
                <a:gd name="connsiteX4" fmla="*/ 1696757 w 1743075"/>
                <a:gd name="connsiteY4" fmla="*/ 1463089 h 4829175"/>
                <a:gd name="connsiteX5" fmla="*/ 1622463 w 1743075"/>
                <a:gd name="connsiteY5" fmla="*/ 865871 h 4829175"/>
                <a:gd name="connsiteX6" fmla="*/ 1587220 w 1743075"/>
                <a:gd name="connsiteY6" fmla="*/ 831581 h 4829175"/>
                <a:gd name="connsiteX7" fmla="*/ 1263370 w 1743075"/>
                <a:gd name="connsiteY7" fmla="*/ 719186 h 4829175"/>
                <a:gd name="connsiteX8" fmla="*/ 1215745 w 1743075"/>
                <a:gd name="connsiteY8" fmla="*/ 693469 h 4829175"/>
                <a:gd name="connsiteX9" fmla="*/ 1170025 w 1743075"/>
                <a:gd name="connsiteY9" fmla="*/ 662989 h 4829175"/>
                <a:gd name="connsiteX10" fmla="*/ 1111923 w 1743075"/>
                <a:gd name="connsiteY10" fmla="*/ 522019 h 4829175"/>
                <a:gd name="connsiteX11" fmla="*/ 1116685 w 1743075"/>
                <a:gd name="connsiteY11" fmla="*/ 461059 h 4829175"/>
                <a:gd name="connsiteX12" fmla="*/ 1131925 w 1743075"/>
                <a:gd name="connsiteY12" fmla="*/ 392479 h 4829175"/>
                <a:gd name="connsiteX13" fmla="*/ 1143355 w 1743075"/>
                <a:gd name="connsiteY13" fmla="*/ 291514 h 4829175"/>
                <a:gd name="connsiteX14" fmla="*/ 1142403 w 1743075"/>
                <a:gd name="connsiteY14" fmla="*/ 289609 h 4829175"/>
                <a:gd name="connsiteX15" fmla="*/ 1126210 w 1743075"/>
                <a:gd name="connsiteY15" fmla="*/ 271511 h 4829175"/>
                <a:gd name="connsiteX16" fmla="*/ 1112875 w 1743075"/>
                <a:gd name="connsiteY16" fmla="*/ 285799 h 4829175"/>
                <a:gd name="connsiteX17" fmla="*/ 1113828 w 1743075"/>
                <a:gd name="connsiteY17" fmla="*/ 258176 h 4829175"/>
                <a:gd name="connsiteX18" fmla="*/ 1112875 w 1743075"/>
                <a:gd name="connsiteY18" fmla="*/ 224839 h 4829175"/>
                <a:gd name="connsiteX19" fmla="*/ 1107160 w 1743075"/>
                <a:gd name="connsiteY19" fmla="*/ 199121 h 4829175"/>
                <a:gd name="connsiteX20" fmla="*/ 1103350 w 1743075"/>
                <a:gd name="connsiteY20" fmla="*/ 182929 h 4829175"/>
                <a:gd name="connsiteX21" fmla="*/ 1100493 w 1743075"/>
                <a:gd name="connsiteY21" fmla="*/ 166736 h 4829175"/>
                <a:gd name="connsiteX22" fmla="*/ 1096683 w 1743075"/>
                <a:gd name="connsiteY22" fmla="*/ 150544 h 4829175"/>
                <a:gd name="connsiteX23" fmla="*/ 1091920 w 1743075"/>
                <a:gd name="connsiteY23" fmla="*/ 135304 h 4829175"/>
                <a:gd name="connsiteX24" fmla="*/ 1086205 w 1743075"/>
                <a:gd name="connsiteY24" fmla="*/ 116254 h 4829175"/>
                <a:gd name="connsiteX25" fmla="*/ 1077633 w 1743075"/>
                <a:gd name="connsiteY25" fmla="*/ 104824 h 4829175"/>
                <a:gd name="connsiteX26" fmla="*/ 1067155 w 1743075"/>
                <a:gd name="connsiteY26" fmla="*/ 89584 h 4829175"/>
                <a:gd name="connsiteX27" fmla="*/ 1055725 w 1743075"/>
                <a:gd name="connsiteY27" fmla="*/ 76249 h 4829175"/>
                <a:gd name="connsiteX28" fmla="*/ 1043343 w 1743075"/>
                <a:gd name="connsiteY28" fmla="*/ 65771 h 4829175"/>
                <a:gd name="connsiteX29" fmla="*/ 1030960 w 1743075"/>
                <a:gd name="connsiteY29" fmla="*/ 54341 h 4829175"/>
                <a:gd name="connsiteX30" fmla="*/ 1017625 w 1743075"/>
                <a:gd name="connsiteY30" fmla="*/ 41006 h 4829175"/>
                <a:gd name="connsiteX31" fmla="*/ 1003338 w 1743075"/>
                <a:gd name="connsiteY31" fmla="*/ 38149 h 4829175"/>
                <a:gd name="connsiteX32" fmla="*/ 981430 w 1743075"/>
                <a:gd name="connsiteY32" fmla="*/ 28624 h 4829175"/>
                <a:gd name="connsiteX33" fmla="*/ 958570 w 1743075"/>
                <a:gd name="connsiteY33" fmla="*/ 21004 h 4829175"/>
                <a:gd name="connsiteX34" fmla="*/ 934758 w 1743075"/>
                <a:gd name="connsiteY34" fmla="*/ 16241 h 4829175"/>
                <a:gd name="connsiteX35" fmla="*/ 910945 w 1743075"/>
                <a:gd name="connsiteY35" fmla="*/ 12431 h 4829175"/>
                <a:gd name="connsiteX36" fmla="*/ 886180 w 1743075"/>
                <a:gd name="connsiteY36" fmla="*/ 9574 h 4829175"/>
                <a:gd name="connsiteX37" fmla="*/ 861415 w 1743075"/>
                <a:gd name="connsiteY37" fmla="*/ 8621 h 4829175"/>
                <a:gd name="connsiteX38" fmla="*/ 847127 w 1743075"/>
                <a:gd name="connsiteY38" fmla="*/ 9574 h 4829175"/>
                <a:gd name="connsiteX39" fmla="*/ 831888 w 1743075"/>
                <a:gd name="connsiteY39" fmla="*/ 13384 h 4829175"/>
                <a:gd name="connsiteX40" fmla="*/ 817600 w 1743075"/>
                <a:gd name="connsiteY40" fmla="*/ 19099 h 4829175"/>
                <a:gd name="connsiteX41" fmla="*/ 810933 w 1743075"/>
                <a:gd name="connsiteY41" fmla="*/ 11479 h 4829175"/>
                <a:gd name="connsiteX42" fmla="*/ 807123 w 1743075"/>
                <a:gd name="connsiteY42" fmla="*/ 29576 h 4829175"/>
                <a:gd name="connsiteX43" fmla="*/ 790930 w 1743075"/>
                <a:gd name="connsiteY43" fmla="*/ 41006 h 4829175"/>
                <a:gd name="connsiteX44" fmla="*/ 774738 w 1743075"/>
                <a:gd name="connsiteY44" fmla="*/ 59104 h 4829175"/>
                <a:gd name="connsiteX45" fmla="*/ 759498 w 1743075"/>
                <a:gd name="connsiteY45" fmla="*/ 76249 h 4829175"/>
                <a:gd name="connsiteX46" fmla="*/ 746163 w 1743075"/>
                <a:gd name="connsiteY46" fmla="*/ 89584 h 4829175"/>
                <a:gd name="connsiteX47" fmla="*/ 733780 w 1743075"/>
                <a:gd name="connsiteY47" fmla="*/ 105776 h 4829175"/>
                <a:gd name="connsiteX48" fmla="*/ 723302 w 1743075"/>
                <a:gd name="connsiteY48" fmla="*/ 122921 h 4829175"/>
                <a:gd name="connsiteX49" fmla="*/ 713777 w 1743075"/>
                <a:gd name="connsiteY49" fmla="*/ 139114 h 4829175"/>
                <a:gd name="connsiteX50" fmla="*/ 706158 w 1743075"/>
                <a:gd name="connsiteY50" fmla="*/ 160069 h 4829175"/>
                <a:gd name="connsiteX51" fmla="*/ 702348 w 1743075"/>
                <a:gd name="connsiteY51" fmla="*/ 175309 h 4829175"/>
                <a:gd name="connsiteX52" fmla="*/ 699490 w 1743075"/>
                <a:gd name="connsiteY52" fmla="*/ 186739 h 4829175"/>
                <a:gd name="connsiteX53" fmla="*/ 696633 w 1743075"/>
                <a:gd name="connsiteY53" fmla="*/ 216266 h 4829175"/>
                <a:gd name="connsiteX54" fmla="*/ 698538 w 1743075"/>
                <a:gd name="connsiteY54" fmla="*/ 247699 h 4829175"/>
                <a:gd name="connsiteX55" fmla="*/ 694727 w 1743075"/>
                <a:gd name="connsiteY55" fmla="*/ 306754 h 4829175"/>
                <a:gd name="connsiteX56" fmla="*/ 694727 w 1743075"/>
                <a:gd name="connsiteY56" fmla="*/ 306754 h 4829175"/>
                <a:gd name="connsiteX57" fmla="*/ 662343 w 1743075"/>
                <a:gd name="connsiteY57" fmla="*/ 320089 h 4829175"/>
                <a:gd name="connsiteX58" fmla="*/ 671868 w 1743075"/>
                <a:gd name="connsiteY58" fmla="*/ 384859 h 4829175"/>
                <a:gd name="connsiteX59" fmla="*/ 682345 w 1743075"/>
                <a:gd name="connsiteY59" fmla="*/ 400099 h 4829175"/>
                <a:gd name="connsiteX60" fmla="*/ 769975 w 1743075"/>
                <a:gd name="connsiteY60" fmla="*/ 575359 h 4829175"/>
                <a:gd name="connsiteX61" fmla="*/ 679488 w 1743075"/>
                <a:gd name="connsiteY61" fmla="*/ 741094 h 4829175"/>
                <a:gd name="connsiteX62" fmla="*/ 412787 w 1743075"/>
                <a:gd name="connsiteY62" fmla="*/ 837296 h 4829175"/>
                <a:gd name="connsiteX63" fmla="*/ 355637 w 1743075"/>
                <a:gd name="connsiteY63" fmla="*/ 917306 h 4829175"/>
                <a:gd name="connsiteX64" fmla="*/ 337540 w 1743075"/>
                <a:gd name="connsiteY64" fmla="*/ 1080184 h 4829175"/>
                <a:gd name="connsiteX65" fmla="*/ 323253 w 1743075"/>
                <a:gd name="connsiteY65" fmla="*/ 1267826 h 4829175"/>
                <a:gd name="connsiteX66" fmla="*/ 286105 w 1743075"/>
                <a:gd name="connsiteY66" fmla="*/ 1558339 h 4829175"/>
                <a:gd name="connsiteX67" fmla="*/ 277533 w 1743075"/>
                <a:gd name="connsiteY67" fmla="*/ 1647874 h 4829175"/>
                <a:gd name="connsiteX68" fmla="*/ 256578 w 1743075"/>
                <a:gd name="connsiteY68" fmla="*/ 1709786 h 4829175"/>
                <a:gd name="connsiteX69" fmla="*/ 246100 w 1743075"/>
                <a:gd name="connsiteY69" fmla="*/ 1762174 h 4829175"/>
                <a:gd name="connsiteX70" fmla="*/ 248005 w 1743075"/>
                <a:gd name="connsiteY70" fmla="*/ 1892666 h 4829175"/>
                <a:gd name="connsiteX71" fmla="*/ 242290 w 1743075"/>
                <a:gd name="connsiteY71" fmla="*/ 1940291 h 4829175"/>
                <a:gd name="connsiteX72" fmla="*/ 230860 w 1743075"/>
                <a:gd name="connsiteY72" fmla="*/ 2296526 h 4829175"/>
                <a:gd name="connsiteX73" fmla="*/ 225145 w 1743075"/>
                <a:gd name="connsiteY73" fmla="*/ 2352724 h 4829175"/>
                <a:gd name="connsiteX74" fmla="*/ 231813 w 1743075"/>
                <a:gd name="connsiteY74" fmla="*/ 2441306 h 4829175"/>
                <a:gd name="connsiteX75" fmla="*/ 238480 w 1743075"/>
                <a:gd name="connsiteY75" fmla="*/ 2520364 h 4829175"/>
                <a:gd name="connsiteX76" fmla="*/ 221335 w 1743075"/>
                <a:gd name="connsiteY76" fmla="*/ 2589896 h 4829175"/>
                <a:gd name="connsiteX77" fmla="*/ 228003 w 1743075"/>
                <a:gd name="connsiteY77" fmla="*/ 2667049 h 4829175"/>
                <a:gd name="connsiteX78" fmla="*/ 237528 w 1743075"/>
                <a:gd name="connsiteY78" fmla="*/ 2822306 h 4829175"/>
                <a:gd name="connsiteX79" fmla="*/ 171805 w 1743075"/>
                <a:gd name="connsiteY79" fmla="*/ 3010901 h 4829175"/>
                <a:gd name="connsiteX80" fmla="*/ 125132 w 1743075"/>
                <a:gd name="connsiteY80" fmla="*/ 3028999 h 4829175"/>
                <a:gd name="connsiteX81" fmla="*/ 93700 w 1743075"/>
                <a:gd name="connsiteY81" fmla="*/ 3107104 h 4829175"/>
                <a:gd name="connsiteX82" fmla="*/ 27025 w 1743075"/>
                <a:gd name="connsiteY82" fmla="*/ 3277601 h 4829175"/>
                <a:gd name="connsiteX83" fmla="*/ 19405 w 1743075"/>
                <a:gd name="connsiteY83" fmla="*/ 3385234 h 4829175"/>
                <a:gd name="connsiteX84" fmla="*/ 13690 w 1743075"/>
                <a:gd name="connsiteY84" fmla="*/ 3611929 h 4829175"/>
                <a:gd name="connsiteX85" fmla="*/ 23215 w 1743075"/>
                <a:gd name="connsiteY85" fmla="*/ 3724324 h 4829175"/>
                <a:gd name="connsiteX86" fmla="*/ 83222 w 1743075"/>
                <a:gd name="connsiteY86" fmla="*/ 3803381 h 4829175"/>
                <a:gd name="connsiteX87" fmla="*/ 190855 w 1743075"/>
                <a:gd name="connsiteY87" fmla="*/ 3811001 h 4829175"/>
                <a:gd name="connsiteX88" fmla="*/ 237528 w 1743075"/>
                <a:gd name="connsiteY88" fmla="*/ 3805286 h 4829175"/>
                <a:gd name="connsiteX89" fmla="*/ 327062 w 1743075"/>
                <a:gd name="connsiteY89" fmla="*/ 3796714 h 4829175"/>
                <a:gd name="connsiteX90" fmla="*/ 320395 w 1743075"/>
                <a:gd name="connsiteY90" fmla="*/ 4089131 h 4829175"/>
                <a:gd name="connsiteX91" fmla="*/ 314680 w 1743075"/>
                <a:gd name="connsiteY91" fmla="*/ 4139614 h 4829175"/>
                <a:gd name="connsiteX92" fmla="*/ 311823 w 1743075"/>
                <a:gd name="connsiteY92" fmla="*/ 4163426 h 4829175"/>
                <a:gd name="connsiteX93" fmla="*/ 279438 w 1743075"/>
                <a:gd name="connsiteY93" fmla="*/ 4415839 h 4829175"/>
                <a:gd name="connsiteX94" fmla="*/ 317537 w 1743075"/>
                <a:gd name="connsiteY94" fmla="*/ 4444414 h 4829175"/>
                <a:gd name="connsiteX95" fmla="*/ 286105 w 1743075"/>
                <a:gd name="connsiteY95" fmla="*/ 4481561 h 4829175"/>
                <a:gd name="connsiteX96" fmla="*/ 277533 w 1743075"/>
                <a:gd name="connsiteY96" fmla="*/ 4502516 h 4829175"/>
                <a:gd name="connsiteX97" fmla="*/ 260388 w 1743075"/>
                <a:gd name="connsiteY97" fmla="*/ 4569191 h 4829175"/>
                <a:gd name="connsiteX98" fmla="*/ 173710 w 1743075"/>
                <a:gd name="connsiteY98" fmla="*/ 4682539 h 4829175"/>
                <a:gd name="connsiteX99" fmla="*/ 111797 w 1743075"/>
                <a:gd name="connsiteY99" fmla="*/ 4718734 h 4829175"/>
                <a:gd name="connsiteX100" fmla="*/ 79412 w 1743075"/>
                <a:gd name="connsiteY100" fmla="*/ 4791124 h 4829175"/>
                <a:gd name="connsiteX101" fmla="*/ 136563 w 1743075"/>
                <a:gd name="connsiteY101" fmla="*/ 4813031 h 4829175"/>
                <a:gd name="connsiteX102" fmla="*/ 283248 w 1743075"/>
                <a:gd name="connsiteY102" fmla="*/ 4812079 h 4829175"/>
                <a:gd name="connsiteX103" fmla="*/ 358495 w 1743075"/>
                <a:gd name="connsiteY103" fmla="*/ 4777789 h 4829175"/>
                <a:gd name="connsiteX104" fmla="*/ 440410 w 1743075"/>
                <a:gd name="connsiteY104" fmla="*/ 4756834 h 4829175"/>
                <a:gd name="connsiteX105" fmla="*/ 594715 w 1743075"/>
                <a:gd name="connsiteY105" fmla="*/ 4730164 h 4829175"/>
                <a:gd name="connsiteX106" fmla="*/ 611860 w 1743075"/>
                <a:gd name="connsiteY106" fmla="*/ 4528234 h 4829175"/>
                <a:gd name="connsiteX107" fmla="*/ 650913 w 1743075"/>
                <a:gd name="connsiteY107" fmla="*/ 4437746 h 4829175"/>
                <a:gd name="connsiteX108" fmla="*/ 672820 w 1743075"/>
                <a:gd name="connsiteY108" fmla="*/ 4431079 h 4829175"/>
                <a:gd name="connsiteX109" fmla="*/ 716635 w 1743075"/>
                <a:gd name="connsiteY109" fmla="*/ 4253914 h 4829175"/>
                <a:gd name="connsiteX110" fmla="*/ 721398 w 1743075"/>
                <a:gd name="connsiteY110" fmla="*/ 4228196 h 4829175"/>
                <a:gd name="connsiteX111" fmla="*/ 755688 w 1743075"/>
                <a:gd name="connsiteY111" fmla="*/ 3985309 h 4829175"/>
                <a:gd name="connsiteX112" fmla="*/ 762355 w 1743075"/>
                <a:gd name="connsiteY112" fmla="*/ 3962449 h 4829175"/>
                <a:gd name="connsiteX113" fmla="*/ 826173 w 1743075"/>
                <a:gd name="connsiteY113" fmla="*/ 3636694 h 4829175"/>
                <a:gd name="connsiteX114" fmla="*/ 829983 w 1743075"/>
                <a:gd name="connsiteY114" fmla="*/ 3612881 h 4829175"/>
                <a:gd name="connsiteX115" fmla="*/ 836650 w 1743075"/>
                <a:gd name="connsiteY115" fmla="*/ 3565256 h 4829175"/>
                <a:gd name="connsiteX116" fmla="*/ 867130 w 1743075"/>
                <a:gd name="connsiteY116" fmla="*/ 3320464 h 4829175"/>
                <a:gd name="connsiteX117" fmla="*/ 915708 w 1743075"/>
                <a:gd name="connsiteY117" fmla="*/ 2997566 h 4829175"/>
                <a:gd name="connsiteX118" fmla="*/ 936663 w 1743075"/>
                <a:gd name="connsiteY118" fmla="*/ 3032809 h 4829175"/>
                <a:gd name="connsiteX119" fmla="*/ 949998 w 1743075"/>
                <a:gd name="connsiteY119" fmla="*/ 3197591 h 4829175"/>
                <a:gd name="connsiteX120" fmla="*/ 949045 w 1743075"/>
                <a:gd name="connsiteY120" fmla="*/ 3325226 h 4829175"/>
                <a:gd name="connsiteX121" fmla="*/ 980477 w 1743075"/>
                <a:gd name="connsiteY121" fmla="*/ 3579544 h 4829175"/>
                <a:gd name="connsiteX122" fmla="*/ 983335 w 1743075"/>
                <a:gd name="connsiteY122" fmla="*/ 3946256 h 4829175"/>
                <a:gd name="connsiteX123" fmla="*/ 989050 w 1743075"/>
                <a:gd name="connsiteY123" fmla="*/ 4107229 h 4829175"/>
                <a:gd name="connsiteX124" fmla="*/ 976668 w 1743075"/>
                <a:gd name="connsiteY124" fmla="*/ 4243436 h 4829175"/>
                <a:gd name="connsiteX125" fmla="*/ 971905 w 1743075"/>
                <a:gd name="connsiteY125" fmla="*/ 4266296 h 4829175"/>
                <a:gd name="connsiteX126" fmla="*/ 966190 w 1743075"/>
                <a:gd name="connsiteY126" fmla="*/ 4288204 h 4829175"/>
                <a:gd name="connsiteX127" fmla="*/ 961427 w 1743075"/>
                <a:gd name="connsiteY127" fmla="*/ 4595861 h 4829175"/>
                <a:gd name="connsiteX128" fmla="*/ 974763 w 1743075"/>
                <a:gd name="connsiteY128" fmla="*/ 4618721 h 4829175"/>
                <a:gd name="connsiteX129" fmla="*/ 1007148 w 1743075"/>
                <a:gd name="connsiteY129" fmla="*/ 4692064 h 4829175"/>
                <a:gd name="connsiteX130" fmla="*/ 1070013 w 1743075"/>
                <a:gd name="connsiteY130" fmla="*/ 4767311 h 4829175"/>
                <a:gd name="connsiteX131" fmla="*/ 1116685 w 1743075"/>
                <a:gd name="connsiteY131" fmla="*/ 4820651 h 4829175"/>
                <a:gd name="connsiteX132" fmla="*/ 1133830 w 1743075"/>
                <a:gd name="connsiteY132" fmla="*/ 4827319 h 4829175"/>
                <a:gd name="connsiteX133" fmla="*/ 1181455 w 1743075"/>
                <a:gd name="connsiteY133" fmla="*/ 4827319 h 4829175"/>
                <a:gd name="connsiteX134" fmla="*/ 1255750 w 1743075"/>
                <a:gd name="connsiteY134" fmla="*/ 4818746 h 4829175"/>
                <a:gd name="connsiteX135" fmla="*/ 1298613 w 1743075"/>
                <a:gd name="connsiteY135" fmla="*/ 4766359 h 4829175"/>
                <a:gd name="connsiteX136" fmla="*/ 1281468 w 1743075"/>
                <a:gd name="connsiteY136" fmla="*/ 4697779 h 4829175"/>
                <a:gd name="connsiteX137" fmla="*/ 1270038 w 1743075"/>
                <a:gd name="connsiteY137" fmla="*/ 4605386 h 4829175"/>
                <a:gd name="connsiteX138" fmla="*/ 1330998 w 1743075"/>
                <a:gd name="connsiteY138" fmla="*/ 4244389 h 4829175"/>
                <a:gd name="connsiteX139" fmla="*/ 1331950 w 1743075"/>
                <a:gd name="connsiteY139" fmla="*/ 4239626 h 4829175"/>
                <a:gd name="connsiteX140" fmla="*/ 1352905 w 1743075"/>
                <a:gd name="connsiteY140" fmla="*/ 3898631 h 4829175"/>
                <a:gd name="connsiteX141" fmla="*/ 1384338 w 1743075"/>
                <a:gd name="connsiteY141" fmla="*/ 3664316 h 4829175"/>
                <a:gd name="connsiteX142" fmla="*/ 1441488 w 1743075"/>
                <a:gd name="connsiteY142" fmla="*/ 3318559 h 4829175"/>
                <a:gd name="connsiteX143" fmla="*/ 1457680 w 1743075"/>
                <a:gd name="connsiteY143" fmla="*/ 3014711 h 4829175"/>
                <a:gd name="connsiteX144" fmla="*/ 1485303 w 1743075"/>
                <a:gd name="connsiteY144" fmla="*/ 2673716 h 4829175"/>
                <a:gd name="connsiteX145" fmla="*/ 1488160 w 1743075"/>
                <a:gd name="connsiteY145" fmla="*/ 2573704 h 4829175"/>
                <a:gd name="connsiteX146" fmla="*/ 1497685 w 1743075"/>
                <a:gd name="connsiteY146" fmla="*/ 2507981 h 4829175"/>
                <a:gd name="connsiteX147" fmla="*/ 1519593 w 1743075"/>
                <a:gd name="connsiteY147" fmla="*/ 2480359 h 4829175"/>
                <a:gd name="connsiteX148" fmla="*/ 1573885 w 1743075"/>
                <a:gd name="connsiteY148" fmla="*/ 2434639 h 4829175"/>
                <a:gd name="connsiteX149" fmla="*/ 1599603 w 1743075"/>
                <a:gd name="connsiteY149" fmla="*/ 2400349 h 4829175"/>
                <a:gd name="connsiteX150" fmla="*/ 1662468 w 1743075"/>
                <a:gd name="connsiteY150" fmla="*/ 2271761 h 4829175"/>
                <a:gd name="connsiteX151" fmla="*/ 1671040 w 1743075"/>
                <a:gd name="connsiteY151" fmla="*/ 2126029 h 4829175"/>
                <a:gd name="connsiteX152" fmla="*/ 1671993 w 1743075"/>
                <a:gd name="connsiteY152" fmla="*/ 2111741 h 4829175"/>
                <a:gd name="connsiteX153" fmla="*/ 1708188 w 1743075"/>
                <a:gd name="connsiteY153" fmla="*/ 1960294 h 4829175"/>
                <a:gd name="connsiteX154" fmla="*/ 284200 w 1743075"/>
                <a:gd name="connsiteY154" fmla="*/ 2927081 h 4829175"/>
                <a:gd name="connsiteX155" fmla="*/ 321348 w 1743075"/>
                <a:gd name="connsiteY155" fmla="*/ 2824211 h 4829175"/>
                <a:gd name="connsiteX156" fmla="*/ 328968 w 1743075"/>
                <a:gd name="connsiteY156" fmla="*/ 2825164 h 4829175"/>
                <a:gd name="connsiteX157" fmla="*/ 337540 w 1743075"/>
                <a:gd name="connsiteY157" fmla="*/ 2930891 h 4829175"/>
                <a:gd name="connsiteX158" fmla="*/ 284200 w 1743075"/>
                <a:gd name="connsiteY158" fmla="*/ 2927081 h 4829175"/>
                <a:gd name="connsiteX159" fmla="*/ 391833 w 1743075"/>
                <a:gd name="connsiteY159" fmla="*/ 2454641 h 4829175"/>
                <a:gd name="connsiteX160" fmla="*/ 262293 w 1743075"/>
                <a:gd name="connsiteY160" fmla="*/ 2454641 h 4829175"/>
                <a:gd name="connsiteX161" fmla="*/ 288963 w 1743075"/>
                <a:gd name="connsiteY161" fmla="*/ 2388919 h 4829175"/>
                <a:gd name="connsiteX162" fmla="*/ 401358 w 1743075"/>
                <a:gd name="connsiteY162" fmla="*/ 2401301 h 4829175"/>
                <a:gd name="connsiteX163" fmla="*/ 391833 w 1743075"/>
                <a:gd name="connsiteY163" fmla="*/ 2454641 h 4829175"/>
                <a:gd name="connsiteX164" fmla="*/ 422312 w 1743075"/>
                <a:gd name="connsiteY164" fmla="*/ 2628949 h 4829175"/>
                <a:gd name="connsiteX165" fmla="*/ 414693 w 1743075"/>
                <a:gd name="connsiteY165" fmla="*/ 2566084 h 4829175"/>
                <a:gd name="connsiteX166" fmla="*/ 408978 w 1743075"/>
                <a:gd name="connsiteY166" fmla="*/ 2500361 h 4829175"/>
                <a:gd name="connsiteX167" fmla="*/ 410883 w 1743075"/>
                <a:gd name="connsiteY167" fmla="*/ 2468929 h 4829175"/>
                <a:gd name="connsiteX168" fmla="*/ 448030 w 1743075"/>
                <a:gd name="connsiteY168" fmla="*/ 2374631 h 4829175"/>
                <a:gd name="connsiteX169" fmla="*/ 422312 w 1743075"/>
                <a:gd name="connsiteY169" fmla="*/ 2628949 h 4829175"/>
                <a:gd name="connsiteX170" fmla="*/ 814743 w 1743075"/>
                <a:gd name="connsiteY170" fmla="*/ 1037321 h 4829175"/>
                <a:gd name="connsiteX171" fmla="*/ 806170 w 1743075"/>
                <a:gd name="connsiteY171" fmla="*/ 1037321 h 4829175"/>
                <a:gd name="connsiteX172" fmla="*/ 793788 w 1743075"/>
                <a:gd name="connsiteY172" fmla="*/ 857299 h 4829175"/>
                <a:gd name="connsiteX173" fmla="*/ 802360 w 1743075"/>
                <a:gd name="connsiteY173" fmla="*/ 854441 h 4829175"/>
                <a:gd name="connsiteX174" fmla="*/ 849033 w 1743075"/>
                <a:gd name="connsiteY174" fmla="*/ 903971 h 4829175"/>
                <a:gd name="connsiteX175" fmla="*/ 862368 w 1743075"/>
                <a:gd name="connsiteY175" fmla="*/ 883969 h 4829175"/>
                <a:gd name="connsiteX176" fmla="*/ 885227 w 1743075"/>
                <a:gd name="connsiteY176" fmla="*/ 857299 h 4829175"/>
                <a:gd name="connsiteX177" fmla="*/ 891895 w 1743075"/>
                <a:gd name="connsiteY177" fmla="*/ 861109 h 4829175"/>
                <a:gd name="connsiteX178" fmla="*/ 814743 w 1743075"/>
                <a:gd name="connsiteY178" fmla="*/ 1037321 h 4829175"/>
                <a:gd name="connsiteX179" fmla="*/ 860463 w 1743075"/>
                <a:gd name="connsiteY179" fmla="*/ 883969 h 4829175"/>
                <a:gd name="connsiteX180" fmla="*/ 796645 w 1743075"/>
                <a:gd name="connsiteY180" fmla="*/ 786814 h 4829175"/>
                <a:gd name="connsiteX181" fmla="*/ 795693 w 1743075"/>
                <a:gd name="connsiteY181" fmla="*/ 672514 h 4829175"/>
                <a:gd name="connsiteX182" fmla="*/ 901420 w 1743075"/>
                <a:gd name="connsiteY182" fmla="*/ 747761 h 4829175"/>
                <a:gd name="connsiteX183" fmla="*/ 860463 w 1743075"/>
                <a:gd name="connsiteY183" fmla="*/ 883969 h 4829175"/>
                <a:gd name="connsiteX184" fmla="*/ 985240 w 1743075"/>
                <a:gd name="connsiteY184" fmla="*/ 1052561 h 4829175"/>
                <a:gd name="connsiteX185" fmla="*/ 979525 w 1743075"/>
                <a:gd name="connsiteY185" fmla="*/ 1050656 h 4829175"/>
                <a:gd name="connsiteX186" fmla="*/ 970952 w 1743075"/>
                <a:gd name="connsiteY186" fmla="*/ 869681 h 4829175"/>
                <a:gd name="connsiteX187" fmla="*/ 999527 w 1743075"/>
                <a:gd name="connsiteY187" fmla="*/ 913496 h 4829175"/>
                <a:gd name="connsiteX188" fmla="*/ 1044295 w 1743075"/>
                <a:gd name="connsiteY188" fmla="*/ 880159 h 4829175"/>
                <a:gd name="connsiteX189" fmla="*/ 985240 w 1743075"/>
                <a:gd name="connsiteY189" fmla="*/ 1052561 h 4829175"/>
                <a:gd name="connsiteX190" fmla="*/ 1001433 w 1743075"/>
                <a:gd name="connsiteY190" fmla="*/ 888731 h 4829175"/>
                <a:gd name="connsiteX191" fmla="*/ 942377 w 1743075"/>
                <a:gd name="connsiteY191" fmla="*/ 758239 h 4829175"/>
                <a:gd name="connsiteX192" fmla="*/ 1104303 w 1743075"/>
                <a:gd name="connsiteY192" fmla="*/ 632509 h 4829175"/>
                <a:gd name="connsiteX193" fmla="*/ 1001433 w 1743075"/>
                <a:gd name="connsiteY193" fmla="*/ 888731 h 4829175"/>
                <a:gd name="connsiteX194" fmla="*/ 1510068 w 1743075"/>
                <a:gd name="connsiteY194" fmla="*/ 2456546 h 4829175"/>
                <a:gd name="connsiteX195" fmla="*/ 1388148 w 1743075"/>
                <a:gd name="connsiteY195" fmla="*/ 2296526 h 4829175"/>
                <a:gd name="connsiteX196" fmla="*/ 1543405 w 1743075"/>
                <a:gd name="connsiteY196" fmla="*/ 2432734 h 4829175"/>
                <a:gd name="connsiteX197" fmla="*/ 1510068 w 1743075"/>
                <a:gd name="connsiteY197" fmla="*/ 2456546 h 482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743075" h="4829175">
                  <a:moveTo>
                    <a:pt x="1708188" y="1960294"/>
                  </a:moveTo>
                  <a:cubicBezTo>
                    <a:pt x="1708188" y="1871711"/>
                    <a:pt x="1736763" y="1782176"/>
                    <a:pt x="1736763" y="1693594"/>
                  </a:cubicBezTo>
                  <a:cubicBezTo>
                    <a:pt x="1733905" y="1665971"/>
                    <a:pt x="1731048" y="1637396"/>
                    <a:pt x="1727238" y="1609774"/>
                  </a:cubicBezTo>
                  <a:cubicBezTo>
                    <a:pt x="1722475" y="1577389"/>
                    <a:pt x="1708188" y="1544051"/>
                    <a:pt x="1703425" y="1511666"/>
                  </a:cubicBezTo>
                  <a:cubicBezTo>
                    <a:pt x="1700568" y="1495474"/>
                    <a:pt x="1698663" y="1479281"/>
                    <a:pt x="1696757" y="1463089"/>
                  </a:cubicBezTo>
                  <a:cubicBezTo>
                    <a:pt x="1670088" y="1265921"/>
                    <a:pt x="1689138" y="1056371"/>
                    <a:pt x="1622463" y="865871"/>
                  </a:cubicBezTo>
                  <a:cubicBezTo>
                    <a:pt x="1611985" y="852536"/>
                    <a:pt x="1599603" y="842059"/>
                    <a:pt x="1587220" y="831581"/>
                  </a:cubicBezTo>
                  <a:cubicBezTo>
                    <a:pt x="1498638" y="763954"/>
                    <a:pt x="1360525" y="772526"/>
                    <a:pt x="1263370" y="719186"/>
                  </a:cubicBezTo>
                  <a:cubicBezTo>
                    <a:pt x="1247178" y="711566"/>
                    <a:pt x="1230985" y="702994"/>
                    <a:pt x="1215745" y="693469"/>
                  </a:cubicBezTo>
                  <a:cubicBezTo>
                    <a:pt x="1200505" y="683944"/>
                    <a:pt x="1185265" y="674419"/>
                    <a:pt x="1170025" y="662989"/>
                  </a:cubicBezTo>
                  <a:cubicBezTo>
                    <a:pt x="1123353" y="626794"/>
                    <a:pt x="1099540" y="582979"/>
                    <a:pt x="1111923" y="522019"/>
                  </a:cubicBezTo>
                  <a:cubicBezTo>
                    <a:pt x="1115733" y="502016"/>
                    <a:pt x="1113828" y="481061"/>
                    <a:pt x="1116685" y="461059"/>
                  </a:cubicBezTo>
                  <a:cubicBezTo>
                    <a:pt x="1120495" y="438199"/>
                    <a:pt x="1123353" y="413434"/>
                    <a:pt x="1131925" y="392479"/>
                  </a:cubicBezTo>
                  <a:cubicBezTo>
                    <a:pt x="1146213" y="357236"/>
                    <a:pt x="1151928" y="324851"/>
                    <a:pt x="1143355" y="291514"/>
                  </a:cubicBezTo>
                  <a:lnTo>
                    <a:pt x="1142403" y="289609"/>
                  </a:lnTo>
                  <a:cubicBezTo>
                    <a:pt x="1137640" y="269606"/>
                    <a:pt x="1126210" y="271511"/>
                    <a:pt x="1126210" y="271511"/>
                  </a:cubicBezTo>
                  <a:cubicBezTo>
                    <a:pt x="1120495" y="275321"/>
                    <a:pt x="1112875" y="285799"/>
                    <a:pt x="1112875" y="285799"/>
                  </a:cubicBezTo>
                  <a:lnTo>
                    <a:pt x="1113828" y="258176"/>
                  </a:lnTo>
                  <a:lnTo>
                    <a:pt x="1112875" y="224839"/>
                  </a:lnTo>
                  <a:cubicBezTo>
                    <a:pt x="1110970" y="222934"/>
                    <a:pt x="1109065" y="207694"/>
                    <a:pt x="1107160" y="199121"/>
                  </a:cubicBezTo>
                  <a:cubicBezTo>
                    <a:pt x="1106208" y="187691"/>
                    <a:pt x="1104303" y="201026"/>
                    <a:pt x="1103350" y="182929"/>
                  </a:cubicBezTo>
                  <a:cubicBezTo>
                    <a:pt x="1102398" y="179119"/>
                    <a:pt x="1101445" y="179119"/>
                    <a:pt x="1100493" y="166736"/>
                  </a:cubicBezTo>
                  <a:cubicBezTo>
                    <a:pt x="1099540" y="143876"/>
                    <a:pt x="1098588" y="152449"/>
                    <a:pt x="1096683" y="150544"/>
                  </a:cubicBezTo>
                  <a:cubicBezTo>
                    <a:pt x="1095730" y="118159"/>
                    <a:pt x="1093825" y="115301"/>
                    <a:pt x="1091920" y="135304"/>
                  </a:cubicBezTo>
                  <a:cubicBezTo>
                    <a:pt x="1090015" y="129589"/>
                    <a:pt x="1088110" y="125779"/>
                    <a:pt x="1086205" y="116254"/>
                  </a:cubicBezTo>
                  <a:cubicBezTo>
                    <a:pt x="1083348" y="105776"/>
                    <a:pt x="1081443" y="99109"/>
                    <a:pt x="1077633" y="104824"/>
                  </a:cubicBezTo>
                  <a:cubicBezTo>
                    <a:pt x="1073823" y="117206"/>
                    <a:pt x="1070965" y="90536"/>
                    <a:pt x="1067155" y="89584"/>
                  </a:cubicBezTo>
                  <a:cubicBezTo>
                    <a:pt x="1063345" y="94346"/>
                    <a:pt x="1059535" y="50531"/>
                    <a:pt x="1055725" y="76249"/>
                  </a:cubicBezTo>
                  <a:cubicBezTo>
                    <a:pt x="1051915" y="85774"/>
                    <a:pt x="1048105" y="59104"/>
                    <a:pt x="1043343" y="65771"/>
                  </a:cubicBezTo>
                  <a:cubicBezTo>
                    <a:pt x="1039533" y="64819"/>
                    <a:pt x="1034770" y="66724"/>
                    <a:pt x="1030960" y="54341"/>
                  </a:cubicBezTo>
                  <a:cubicBezTo>
                    <a:pt x="1026198" y="52436"/>
                    <a:pt x="1022388" y="38149"/>
                    <a:pt x="1017625" y="41006"/>
                  </a:cubicBezTo>
                  <a:cubicBezTo>
                    <a:pt x="1012863" y="42911"/>
                    <a:pt x="1008100" y="32434"/>
                    <a:pt x="1003338" y="38149"/>
                  </a:cubicBezTo>
                  <a:cubicBezTo>
                    <a:pt x="996670" y="20051"/>
                    <a:pt x="989050" y="36244"/>
                    <a:pt x="981430" y="28624"/>
                  </a:cubicBezTo>
                  <a:cubicBezTo>
                    <a:pt x="973810" y="20051"/>
                    <a:pt x="966190" y="10526"/>
                    <a:pt x="958570" y="21004"/>
                  </a:cubicBezTo>
                  <a:cubicBezTo>
                    <a:pt x="950950" y="6716"/>
                    <a:pt x="943330" y="25766"/>
                    <a:pt x="934758" y="16241"/>
                  </a:cubicBezTo>
                  <a:cubicBezTo>
                    <a:pt x="927138" y="17194"/>
                    <a:pt x="918565" y="9574"/>
                    <a:pt x="910945" y="12431"/>
                  </a:cubicBezTo>
                  <a:cubicBezTo>
                    <a:pt x="902373" y="7669"/>
                    <a:pt x="894752" y="33386"/>
                    <a:pt x="886180" y="9574"/>
                  </a:cubicBezTo>
                  <a:cubicBezTo>
                    <a:pt x="877608" y="9574"/>
                    <a:pt x="869988" y="4811"/>
                    <a:pt x="861415" y="8621"/>
                  </a:cubicBezTo>
                  <a:cubicBezTo>
                    <a:pt x="856652" y="12431"/>
                    <a:pt x="851890" y="21004"/>
                    <a:pt x="847127" y="9574"/>
                  </a:cubicBezTo>
                  <a:cubicBezTo>
                    <a:pt x="842365" y="11479"/>
                    <a:pt x="836650" y="18146"/>
                    <a:pt x="831888" y="13384"/>
                  </a:cubicBezTo>
                  <a:cubicBezTo>
                    <a:pt x="827125" y="17194"/>
                    <a:pt x="822363" y="23861"/>
                    <a:pt x="817600" y="19099"/>
                  </a:cubicBezTo>
                  <a:cubicBezTo>
                    <a:pt x="815695" y="13384"/>
                    <a:pt x="812838" y="10526"/>
                    <a:pt x="810933" y="11479"/>
                  </a:cubicBezTo>
                  <a:cubicBezTo>
                    <a:pt x="809027" y="12431"/>
                    <a:pt x="809027" y="19099"/>
                    <a:pt x="807123" y="29576"/>
                  </a:cubicBezTo>
                  <a:cubicBezTo>
                    <a:pt x="801408" y="35291"/>
                    <a:pt x="795693" y="41006"/>
                    <a:pt x="790930" y="41006"/>
                  </a:cubicBezTo>
                  <a:cubicBezTo>
                    <a:pt x="785215" y="54341"/>
                    <a:pt x="780452" y="61009"/>
                    <a:pt x="774738" y="59104"/>
                  </a:cubicBezTo>
                  <a:cubicBezTo>
                    <a:pt x="769023" y="72439"/>
                    <a:pt x="764260" y="60056"/>
                    <a:pt x="759498" y="76249"/>
                  </a:cubicBezTo>
                  <a:cubicBezTo>
                    <a:pt x="754735" y="65771"/>
                    <a:pt x="749973" y="86726"/>
                    <a:pt x="746163" y="89584"/>
                  </a:cubicBezTo>
                  <a:cubicBezTo>
                    <a:pt x="741400" y="88631"/>
                    <a:pt x="737590" y="105776"/>
                    <a:pt x="733780" y="105776"/>
                  </a:cubicBezTo>
                  <a:cubicBezTo>
                    <a:pt x="729970" y="99109"/>
                    <a:pt x="726160" y="120064"/>
                    <a:pt x="723302" y="122921"/>
                  </a:cubicBezTo>
                  <a:cubicBezTo>
                    <a:pt x="719493" y="142924"/>
                    <a:pt x="716635" y="116254"/>
                    <a:pt x="713777" y="139114"/>
                  </a:cubicBezTo>
                  <a:cubicBezTo>
                    <a:pt x="710920" y="119111"/>
                    <a:pt x="708063" y="152449"/>
                    <a:pt x="706158" y="160069"/>
                  </a:cubicBezTo>
                  <a:cubicBezTo>
                    <a:pt x="705205" y="151496"/>
                    <a:pt x="703300" y="170546"/>
                    <a:pt x="702348" y="175309"/>
                  </a:cubicBezTo>
                  <a:cubicBezTo>
                    <a:pt x="701395" y="180071"/>
                    <a:pt x="700443" y="184834"/>
                    <a:pt x="699490" y="186739"/>
                  </a:cubicBezTo>
                  <a:cubicBezTo>
                    <a:pt x="697585" y="196264"/>
                    <a:pt x="696633" y="205789"/>
                    <a:pt x="696633" y="216266"/>
                  </a:cubicBezTo>
                  <a:cubicBezTo>
                    <a:pt x="696633" y="226744"/>
                    <a:pt x="696633" y="237221"/>
                    <a:pt x="698538" y="247699"/>
                  </a:cubicBezTo>
                  <a:cubicBezTo>
                    <a:pt x="701395" y="267701"/>
                    <a:pt x="700443" y="287704"/>
                    <a:pt x="694727" y="306754"/>
                  </a:cubicBezTo>
                  <a:lnTo>
                    <a:pt x="694727" y="306754"/>
                  </a:lnTo>
                  <a:cubicBezTo>
                    <a:pt x="694727" y="306754"/>
                    <a:pt x="667105" y="301039"/>
                    <a:pt x="662343" y="320089"/>
                  </a:cubicBezTo>
                  <a:cubicBezTo>
                    <a:pt x="662343" y="320089"/>
                    <a:pt x="655675" y="353426"/>
                    <a:pt x="671868" y="384859"/>
                  </a:cubicBezTo>
                  <a:cubicBezTo>
                    <a:pt x="673773" y="390574"/>
                    <a:pt x="677583" y="395336"/>
                    <a:pt x="682345" y="400099"/>
                  </a:cubicBezTo>
                  <a:cubicBezTo>
                    <a:pt x="729970" y="449629"/>
                    <a:pt x="754735" y="513446"/>
                    <a:pt x="769975" y="575359"/>
                  </a:cubicBezTo>
                  <a:cubicBezTo>
                    <a:pt x="789977" y="655369"/>
                    <a:pt x="787120" y="706804"/>
                    <a:pt x="679488" y="741094"/>
                  </a:cubicBezTo>
                  <a:cubicBezTo>
                    <a:pt x="592810" y="769669"/>
                    <a:pt x="497560" y="803006"/>
                    <a:pt x="412787" y="837296"/>
                  </a:cubicBezTo>
                  <a:cubicBezTo>
                    <a:pt x="378498" y="850631"/>
                    <a:pt x="356590" y="877301"/>
                    <a:pt x="355637" y="917306"/>
                  </a:cubicBezTo>
                  <a:cubicBezTo>
                    <a:pt x="354685" y="972551"/>
                    <a:pt x="350875" y="1025891"/>
                    <a:pt x="337540" y="1080184"/>
                  </a:cubicBezTo>
                  <a:cubicBezTo>
                    <a:pt x="322300" y="1141144"/>
                    <a:pt x="331825" y="1204961"/>
                    <a:pt x="323253" y="1267826"/>
                  </a:cubicBezTo>
                  <a:cubicBezTo>
                    <a:pt x="310870" y="1364981"/>
                    <a:pt x="279438" y="1459279"/>
                    <a:pt x="286105" y="1558339"/>
                  </a:cubicBezTo>
                  <a:cubicBezTo>
                    <a:pt x="288010" y="1587866"/>
                    <a:pt x="282295" y="1618346"/>
                    <a:pt x="277533" y="1647874"/>
                  </a:cubicBezTo>
                  <a:cubicBezTo>
                    <a:pt x="273723" y="1668829"/>
                    <a:pt x="263245" y="1688831"/>
                    <a:pt x="256578" y="1709786"/>
                  </a:cubicBezTo>
                  <a:cubicBezTo>
                    <a:pt x="251815" y="1726931"/>
                    <a:pt x="239432" y="1749791"/>
                    <a:pt x="246100" y="1762174"/>
                  </a:cubicBezTo>
                  <a:cubicBezTo>
                    <a:pt x="267055" y="1806941"/>
                    <a:pt x="249910" y="1849804"/>
                    <a:pt x="248005" y="1892666"/>
                  </a:cubicBezTo>
                  <a:cubicBezTo>
                    <a:pt x="247053" y="1908859"/>
                    <a:pt x="243242" y="1924099"/>
                    <a:pt x="242290" y="1940291"/>
                  </a:cubicBezTo>
                  <a:cubicBezTo>
                    <a:pt x="238480" y="2059354"/>
                    <a:pt x="234670" y="2178416"/>
                    <a:pt x="230860" y="2296526"/>
                  </a:cubicBezTo>
                  <a:cubicBezTo>
                    <a:pt x="229907" y="2315576"/>
                    <a:pt x="225145" y="2334626"/>
                    <a:pt x="225145" y="2352724"/>
                  </a:cubicBezTo>
                  <a:cubicBezTo>
                    <a:pt x="225145" y="2382251"/>
                    <a:pt x="222288" y="2414636"/>
                    <a:pt x="231813" y="2441306"/>
                  </a:cubicBezTo>
                  <a:cubicBezTo>
                    <a:pt x="241338" y="2468929"/>
                    <a:pt x="243242" y="2493694"/>
                    <a:pt x="238480" y="2520364"/>
                  </a:cubicBezTo>
                  <a:cubicBezTo>
                    <a:pt x="233717" y="2543224"/>
                    <a:pt x="228003" y="2567036"/>
                    <a:pt x="221335" y="2589896"/>
                  </a:cubicBezTo>
                  <a:cubicBezTo>
                    <a:pt x="212763" y="2617519"/>
                    <a:pt x="217525" y="2640379"/>
                    <a:pt x="228003" y="2667049"/>
                  </a:cubicBezTo>
                  <a:cubicBezTo>
                    <a:pt x="248005" y="2716579"/>
                    <a:pt x="262293" y="2766109"/>
                    <a:pt x="237528" y="2822306"/>
                  </a:cubicBezTo>
                  <a:cubicBezTo>
                    <a:pt x="211810" y="2880409"/>
                    <a:pt x="194665" y="2943274"/>
                    <a:pt x="171805" y="3010901"/>
                  </a:cubicBezTo>
                  <a:cubicBezTo>
                    <a:pt x="160375" y="3015664"/>
                    <a:pt x="142277" y="3022331"/>
                    <a:pt x="125132" y="3028999"/>
                  </a:cubicBezTo>
                  <a:cubicBezTo>
                    <a:pt x="113702" y="3057574"/>
                    <a:pt x="107035" y="3084244"/>
                    <a:pt x="93700" y="3107104"/>
                  </a:cubicBezTo>
                  <a:cubicBezTo>
                    <a:pt x="61315" y="3159491"/>
                    <a:pt x="40360" y="3218546"/>
                    <a:pt x="27025" y="3277601"/>
                  </a:cubicBezTo>
                  <a:cubicBezTo>
                    <a:pt x="19405" y="3312844"/>
                    <a:pt x="28930" y="3349991"/>
                    <a:pt x="19405" y="3385234"/>
                  </a:cubicBezTo>
                  <a:cubicBezTo>
                    <a:pt x="-1550" y="3460481"/>
                    <a:pt x="9880" y="3535729"/>
                    <a:pt x="13690" y="3611929"/>
                  </a:cubicBezTo>
                  <a:cubicBezTo>
                    <a:pt x="15595" y="3650029"/>
                    <a:pt x="14642" y="3687176"/>
                    <a:pt x="23215" y="3724324"/>
                  </a:cubicBezTo>
                  <a:cubicBezTo>
                    <a:pt x="30835" y="3759566"/>
                    <a:pt x="45122" y="3794809"/>
                    <a:pt x="83222" y="3803381"/>
                  </a:cubicBezTo>
                  <a:cubicBezTo>
                    <a:pt x="118465" y="3811001"/>
                    <a:pt x="155613" y="3813859"/>
                    <a:pt x="190855" y="3811001"/>
                  </a:cubicBezTo>
                  <a:cubicBezTo>
                    <a:pt x="206095" y="3810049"/>
                    <a:pt x="222288" y="3807191"/>
                    <a:pt x="237528" y="3805286"/>
                  </a:cubicBezTo>
                  <a:cubicBezTo>
                    <a:pt x="269913" y="3796714"/>
                    <a:pt x="317537" y="3787189"/>
                    <a:pt x="327062" y="3796714"/>
                  </a:cubicBezTo>
                  <a:cubicBezTo>
                    <a:pt x="384212" y="3882439"/>
                    <a:pt x="327062" y="3987214"/>
                    <a:pt x="320395" y="4089131"/>
                  </a:cubicBezTo>
                  <a:cubicBezTo>
                    <a:pt x="318490" y="4106276"/>
                    <a:pt x="316585" y="4122469"/>
                    <a:pt x="314680" y="4139614"/>
                  </a:cubicBezTo>
                  <a:cubicBezTo>
                    <a:pt x="313728" y="4147234"/>
                    <a:pt x="312775" y="4154854"/>
                    <a:pt x="311823" y="4163426"/>
                  </a:cubicBezTo>
                  <a:cubicBezTo>
                    <a:pt x="308013" y="4244389"/>
                    <a:pt x="269913" y="4330114"/>
                    <a:pt x="279438" y="4415839"/>
                  </a:cubicBezTo>
                  <a:cubicBezTo>
                    <a:pt x="279438" y="4434889"/>
                    <a:pt x="298488" y="4444414"/>
                    <a:pt x="317537" y="4444414"/>
                  </a:cubicBezTo>
                  <a:cubicBezTo>
                    <a:pt x="308013" y="4453939"/>
                    <a:pt x="298488" y="4463464"/>
                    <a:pt x="286105" y="4481561"/>
                  </a:cubicBezTo>
                  <a:cubicBezTo>
                    <a:pt x="282295" y="4488229"/>
                    <a:pt x="279438" y="4494896"/>
                    <a:pt x="277533" y="4502516"/>
                  </a:cubicBezTo>
                  <a:cubicBezTo>
                    <a:pt x="269913" y="4523471"/>
                    <a:pt x="266103" y="4546331"/>
                    <a:pt x="260388" y="4569191"/>
                  </a:cubicBezTo>
                  <a:cubicBezTo>
                    <a:pt x="248005" y="4620626"/>
                    <a:pt x="219430" y="4656821"/>
                    <a:pt x="173710" y="4682539"/>
                  </a:cubicBezTo>
                  <a:cubicBezTo>
                    <a:pt x="152755" y="4693969"/>
                    <a:pt x="132752" y="4707304"/>
                    <a:pt x="111797" y="4718734"/>
                  </a:cubicBezTo>
                  <a:cubicBezTo>
                    <a:pt x="85127" y="4733021"/>
                    <a:pt x="71792" y="4753976"/>
                    <a:pt x="79412" y="4791124"/>
                  </a:cubicBezTo>
                  <a:cubicBezTo>
                    <a:pt x="96557" y="4797791"/>
                    <a:pt x="116560" y="4812079"/>
                    <a:pt x="136563" y="4813031"/>
                  </a:cubicBezTo>
                  <a:cubicBezTo>
                    <a:pt x="185140" y="4815889"/>
                    <a:pt x="234670" y="4817794"/>
                    <a:pt x="283248" y="4812079"/>
                  </a:cubicBezTo>
                  <a:cubicBezTo>
                    <a:pt x="309918" y="4809221"/>
                    <a:pt x="338493" y="4794934"/>
                    <a:pt x="358495" y="4777789"/>
                  </a:cubicBezTo>
                  <a:cubicBezTo>
                    <a:pt x="384212" y="4754929"/>
                    <a:pt x="407073" y="4749214"/>
                    <a:pt x="440410" y="4756834"/>
                  </a:cubicBezTo>
                  <a:cubicBezTo>
                    <a:pt x="492798" y="4769216"/>
                    <a:pt x="544233" y="4761596"/>
                    <a:pt x="594715" y="4730164"/>
                  </a:cubicBezTo>
                  <a:cubicBezTo>
                    <a:pt x="600430" y="4663489"/>
                    <a:pt x="610908" y="4595861"/>
                    <a:pt x="611860" y="4528234"/>
                  </a:cubicBezTo>
                  <a:cubicBezTo>
                    <a:pt x="612813" y="4487276"/>
                    <a:pt x="619480" y="4452986"/>
                    <a:pt x="650913" y="4437746"/>
                  </a:cubicBezTo>
                  <a:cubicBezTo>
                    <a:pt x="657580" y="4434889"/>
                    <a:pt x="664248" y="4432031"/>
                    <a:pt x="672820" y="4431079"/>
                  </a:cubicBezTo>
                  <a:cubicBezTo>
                    <a:pt x="692823" y="4372976"/>
                    <a:pt x="704252" y="4312969"/>
                    <a:pt x="716635" y="4253914"/>
                  </a:cubicBezTo>
                  <a:cubicBezTo>
                    <a:pt x="718540" y="4245341"/>
                    <a:pt x="720445" y="4236769"/>
                    <a:pt x="721398" y="4228196"/>
                  </a:cubicBezTo>
                  <a:cubicBezTo>
                    <a:pt x="724255" y="4145329"/>
                    <a:pt x="735685" y="4063414"/>
                    <a:pt x="755688" y="3985309"/>
                  </a:cubicBezTo>
                  <a:cubicBezTo>
                    <a:pt x="757593" y="3977689"/>
                    <a:pt x="759498" y="3970069"/>
                    <a:pt x="762355" y="3962449"/>
                  </a:cubicBezTo>
                  <a:cubicBezTo>
                    <a:pt x="782358" y="3845291"/>
                    <a:pt x="782358" y="3740516"/>
                    <a:pt x="826173" y="3636694"/>
                  </a:cubicBezTo>
                  <a:cubicBezTo>
                    <a:pt x="827125" y="3629074"/>
                    <a:pt x="828077" y="3620501"/>
                    <a:pt x="829983" y="3612881"/>
                  </a:cubicBezTo>
                  <a:cubicBezTo>
                    <a:pt x="831888" y="3596689"/>
                    <a:pt x="834745" y="3580496"/>
                    <a:pt x="836650" y="3565256"/>
                  </a:cubicBezTo>
                  <a:cubicBezTo>
                    <a:pt x="848080" y="3483341"/>
                    <a:pt x="867130" y="3402379"/>
                    <a:pt x="867130" y="3320464"/>
                  </a:cubicBezTo>
                  <a:cubicBezTo>
                    <a:pt x="866177" y="3209974"/>
                    <a:pt x="900468" y="3106151"/>
                    <a:pt x="915708" y="2997566"/>
                  </a:cubicBezTo>
                  <a:cubicBezTo>
                    <a:pt x="926185" y="3008044"/>
                    <a:pt x="932852" y="3019474"/>
                    <a:pt x="936663" y="3032809"/>
                  </a:cubicBezTo>
                  <a:cubicBezTo>
                    <a:pt x="952855" y="3087101"/>
                    <a:pt x="955713" y="3141394"/>
                    <a:pt x="949998" y="3197591"/>
                  </a:cubicBezTo>
                  <a:cubicBezTo>
                    <a:pt x="946188" y="3239501"/>
                    <a:pt x="945235" y="3283316"/>
                    <a:pt x="949045" y="3325226"/>
                  </a:cubicBezTo>
                  <a:cubicBezTo>
                    <a:pt x="957618" y="3409999"/>
                    <a:pt x="976668" y="3494771"/>
                    <a:pt x="980477" y="3579544"/>
                  </a:cubicBezTo>
                  <a:cubicBezTo>
                    <a:pt x="986193" y="3701464"/>
                    <a:pt x="981430" y="3824336"/>
                    <a:pt x="983335" y="3946256"/>
                  </a:cubicBezTo>
                  <a:cubicBezTo>
                    <a:pt x="984288" y="3999596"/>
                    <a:pt x="990002" y="4053889"/>
                    <a:pt x="989050" y="4107229"/>
                  </a:cubicBezTo>
                  <a:cubicBezTo>
                    <a:pt x="988098" y="4152949"/>
                    <a:pt x="985240" y="4198669"/>
                    <a:pt x="976668" y="4243436"/>
                  </a:cubicBezTo>
                  <a:cubicBezTo>
                    <a:pt x="975715" y="4251056"/>
                    <a:pt x="973810" y="4258676"/>
                    <a:pt x="971905" y="4266296"/>
                  </a:cubicBezTo>
                  <a:cubicBezTo>
                    <a:pt x="970000" y="4273916"/>
                    <a:pt x="968095" y="4281536"/>
                    <a:pt x="966190" y="4288204"/>
                  </a:cubicBezTo>
                  <a:cubicBezTo>
                    <a:pt x="971905" y="4389169"/>
                    <a:pt x="943330" y="4493944"/>
                    <a:pt x="961427" y="4595861"/>
                  </a:cubicBezTo>
                  <a:cubicBezTo>
                    <a:pt x="965238" y="4603481"/>
                    <a:pt x="970000" y="4611101"/>
                    <a:pt x="974763" y="4618721"/>
                  </a:cubicBezTo>
                  <a:cubicBezTo>
                    <a:pt x="989050" y="4640629"/>
                    <a:pt x="1005243" y="4666346"/>
                    <a:pt x="1007148" y="4692064"/>
                  </a:cubicBezTo>
                  <a:cubicBezTo>
                    <a:pt x="1010958" y="4733021"/>
                    <a:pt x="1028102" y="4756834"/>
                    <a:pt x="1070013" y="4767311"/>
                  </a:cubicBezTo>
                  <a:cubicBezTo>
                    <a:pt x="1065250" y="4803506"/>
                    <a:pt x="1085253" y="4816841"/>
                    <a:pt x="1116685" y="4820651"/>
                  </a:cubicBezTo>
                  <a:cubicBezTo>
                    <a:pt x="1122400" y="4821604"/>
                    <a:pt x="1128115" y="4825414"/>
                    <a:pt x="1133830" y="4827319"/>
                  </a:cubicBezTo>
                  <a:cubicBezTo>
                    <a:pt x="1150023" y="4827319"/>
                    <a:pt x="1165263" y="4827319"/>
                    <a:pt x="1181455" y="4827319"/>
                  </a:cubicBezTo>
                  <a:cubicBezTo>
                    <a:pt x="1206220" y="4824461"/>
                    <a:pt x="1230985" y="4821604"/>
                    <a:pt x="1255750" y="4818746"/>
                  </a:cubicBezTo>
                  <a:cubicBezTo>
                    <a:pt x="1291945" y="4814936"/>
                    <a:pt x="1303375" y="4802554"/>
                    <a:pt x="1298613" y="4766359"/>
                  </a:cubicBezTo>
                  <a:cubicBezTo>
                    <a:pt x="1295755" y="4743499"/>
                    <a:pt x="1291945" y="4718734"/>
                    <a:pt x="1281468" y="4697779"/>
                  </a:cubicBezTo>
                  <a:cubicBezTo>
                    <a:pt x="1266228" y="4667299"/>
                    <a:pt x="1264323" y="4637771"/>
                    <a:pt x="1270038" y="4605386"/>
                  </a:cubicBezTo>
                  <a:cubicBezTo>
                    <a:pt x="1290993" y="4485371"/>
                    <a:pt x="1310995" y="4365356"/>
                    <a:pt x="1330998" y="4244389"/>
                  </a:cubicBezTo>
                  <a:cubicBezTo>
                    <a:pt x="1330998" y="4242484"/>
                    <a:pt x="1331950" y="4241531"/>
                    <a:pt x="1331950" y="4239626"/>
                  </a:cubicBezTo>
                  <a:cubicBezTo>
                    <a:pt x="1339570" y="4126279"/>
                    <a:pt x="1348143" y="4011979"/>
                    <a:pt x="1352905" y="3898631"/>
                  </a:cubicBezTo>
                  <a:cubicBezTo>
                    <a:pt x="1356715" y="3819574"/>
                    <a:pt x="1364335" y="3742421"/>
                    <a:pt x="1384338" y="3664316"/>
                  </a:cubicBezTo>
                  <a:cubicBezTo>
                    <a:pt x="1412913" y="3550969"/>
                    <a:pt x="1439582" y="3436669"/>
                    <a:pt x="1441488" y="3318559"/>
                  </a:cubicBezTo>
                  <a:cubicBezTo>
                    <a:pt x="1443393" y="3217594"/>
                    <a:pt x="1450060" y="3115676"/>
                    <a:pt x="1457680" y="3014711"/>
                  </a:cubicBezTo>
                  <a:cubicBezTo>
                    <a:pt x="1465300" y="2901364"/>
                    <a:pt x="1476730" y="2788016"/>
                    <a:pt x="1485303" y="2673716"/>
                  </a:cubicBezTo>
                  <a:cubicBezTo>
                    <a:pt x="1488160" y="2640379"/>
                    <a:pt x="1486255" y="2607041"/>
                    <a:pt x="1488160" y="2573704"/>
                  </a:cubicBezTo>
                  <a:cubicBezTo>
                    <a:pt x="1489113" y="2551796"/>
                    <a:pt x="1491970" y="2528936"/>
                    <a:pt x="1497685" y="2507981"/>
                  </a:cubicBezTo>
                  <a:cubicBezTo>
                    <a:pt x="1500543" y="2497504"/>
                    <a:pt x="1511973" y="2480359"/>
                    <a:pt x="1519593" y="2480359"/>
                  </a:cubicBezTo>
                  <a:cubicBezTo>
                    <a:pt x="1552930" y="2480359"/>
                    <a:pt x="1560550" y="2455594"/>
                    <a:pt x="1573885" y="2434639"/>
                  </a:cubicBezTo>
                  <a:cubicBezTo>
                    <a:pt x="1581505" y="2422256"/>
                    <a:pt x="1589125" y="2409874"/>
                    <a:pt x="1599603" y="2400349"/>
                  </a:cubicBezTo>
                  <a:cubicBezTo>
                    <a:pt x="1639607" y="2367011"/>
                    <a:pt x="1656753" y="2322244"/>
                    <a:pt x="1662468" y="2271761"/>
                  </a:cubicBezTo>
                  <a:cubicBezTo>
                    <a:pt x="1668182" y="2223184"/>
                    <a:pt x="1685328" y="2175559"/>
                    <a:pt x="1671040" y="2126029"/>
                  </a:cubicBezTo>
                  <a:cubicBezTo>
                    <a:pt x="1670088" y="2121266"/>
                    <a:pt x="1671040" y="2116504"/>
                    <a:pt x="1671993" y="2111741"/>
                  </a:cubicBezTo>
                  <a:cubicBezTo>
                    <a:pt x="1686280" y="2062211"/>
                    <a:pt x="1697710" y="2010776"/>
                    <a:pt x="1708188" y="1960294"/>
                  </a:cubicBezTo>
                  <a:close/>
                  <a:moveTo>
                    <a:pt x="284200" y="2927081"/>
                  </a:moveTo>
                  <a:cubicBezTo>
                    <a:pt x="297535" y="2890886"/>
                    <a:pt x="308965" y="2857549"/>
                    <a:pt x="321348" y="2824211"/>
                  </a:cubicBezTo>
                  <a:cubicBezTo>
                    <a:pt x="324205" y="2824211"/>
                    <a:pt x="327062" y="2824211"/>
                    <a:pt x="328968" y="2825164"/>
                  </a:cubicBezTo>
                  <a:cubicBezTo>
                    <a:pt x="331825" y="2859454"/>
                    <a:pt x="334683" y="2893744"/>
                    <a:pt x="337540" y="2930891"/>
                  </a:cubicBezTo>
                  <a:cubicBezTo>
                    <a:pt x="318490" y="2928986"/>
                    <a:pt x="303250" y="2928034"/>
                    <a:pt x="284200" y="2927081"/>
                  </a:cubicBezTo>
                  <a:close/>
                  <a:moveTo>
                    <a:pt x="391833" y="2454641"/>
                  </a:moveTo>
                  <a:cubicBezTo>
                    <a:pt x="345160" y="2454641"/>
                    <a:pt x="303250" y="2454641"/>
                    <a:pt x="262293" y="2454641"/>
                  </a:cubicBezTo>
                  <a:cubicBezTo>
                    <a:pt x="246100" y="2407016"/>
                    <a:pt x="249910" y="2400349"/>
                    <a:pt x="288963" y="2388919"/>
                  </a:cubicBezTo>
                  <a:cubicBezTo>
                    <a:pt x="326110" y="2377489"/>
                    <a:pt x="360400" y="2380346"/>
                    <a:pt x="401358" y="2401301"/>
                  </a:cubicBezTo>
                  <a:cubicBezTo>
                    <a:pt x="398500" y="2421304"/>
                    <a:pt x="394690" y="2439401"/>
                    <a:pt x="391833" y="2454641"/>
                  </a:cubicBezTo>
                  <a:close/>
                  <a:moveTo>
                    <a:pt x="422312" y="2628949"/>
                  </a:moveTo>
                  <a:cubicBezTo>
                    <a:pt x="419455" y="2603231"/>
                    <a:pt x="416598" y="2585134"/>
                    <a:pt x="414693" y="2566084"/>
                  </a:cubicBezTo>
                  <a:cubicBezTo>
                    <a:pt x="412787" y="2544176"/>
                    <a:pt x="409930" y="2522269"/>
                    <a:pt x="408978" y="2500361"/>
                  </a:cubicBezTo>
                  <a:cubicBezTo>
                    <a:pt x="408025" y="2489884"/>
                    <a:pt x="405168" y="2473691"/>
                    <a:pt x="410883" y="2468929"/>
                  </a:cubicBezTo>
                  <a:cubicBezTo>
                    <a:pt x="439458" y="2443211"/>
                    <a:pt x="439458" y="2407016"/>
                    <a:pt x="448030" y="2374631"/>
                  </a:cubicBezTo>
                  <a:cubicBezTo>
                    <a:pt x="449935" y="2457499"/>
                    <a:pt x="455650" y="2540366"/>
                    <a:pt x="422312" y="2628949"/>
                  </a:cubicBezTo>
                  <a:close/>
                  <a:moveTo>
                    <a:pt x="814743" y="1037321"/>
                  </a:moveTo>
                  <a:cubicBezTo>
                    <a:pt x="811885" y="1037321"/>
                    <a:pt x="809027" y="1037321"/>
                    <a:pt x="806170" y="1037321"/>
                  </a:cubicBezTo>
                  <a:cubicBezTo>
                    <a:pt x="802360" y="977314"/>
                    <a:pt x="797598" y="917306"/>
                    <a:pt x="793788" y="857299"/>
                  </a:cubicBezTo>
                  <a:cubicBezTo>
                    <a:pt x="796645" y="856346"/>
                    <a:pt x="799502" y="855394"/>
                    <a:pt x="802360" y="854441"/>
                  </a:cubicBezTo>
                  <a:cubicBezTo>
                    <a:pt x="816648" y="869681"/>
                    <a:pt x="831888" y="884921"/>
                    <a:pt x="849033" y="903971"/>
                  </a:cubicBezTo>
                  <a:cubicBezTo>
                    <a:pt x="854748" y="895399"/>
                    <a:pt x="858558" y="889684"/>
                    <a:pt x="862368" y="883969"/>
                  </a:cubicBezTo>
                  <a:cubicBezTo>
                    <a:pt x="869988" y="875396"/>
                    <a:pt x="877608" y="865871"/>
                    <a:pt x="885227" y="857299"/>
                  </a:cubicBezTo>
                  <a:cubicBezTo>
                    <a:pt x="887133" y="858251"/>
                    <a:pt x="889990" y="860156"/>
                    <a:pt x="891895" y="861109"/>
                  </a:cubicBezTo>
                  <a:cubicBezTo>
                    <a:pt x="865225" y="920164"/>
                    <a:pt x="839508" y="978266"/>
                    <a:pt x="814743" y="1037321"/>
                  </a:cubicBezTo>
                  <a:close/>
                  <a:moveTo>
                    <a:pt x="860463" y="883969"/>
                  </a:moveTo>
                  <a:cubicBezTo>
                    <a:pt x="813790" y="868729"/>
                    <a:pt x="803313" y="825866"/>
                    <a:pt x="796645" y="786814"/>
                  </a:cubicBezTo>
                  <a:cubicBezTo>
                    <a:pt x="789977" y="753476"/>
                    <a:pt x="795693" y="718234"/>
                    <a:pt x="795693" y="672514"/>
                  </a:cubicBezTo>
                  <a:cubicBezTo>
                    <a:pt x="837602" y="702041"/>
                    <a:pt x="870940" y="725854"/>
                    <a:pt x="901420" y="747761"/>
                  </a:cubicBezTo>
                  <a:cubicBezTo>
                    <a:pt x="886180" y="796339"/>
                    <a:pt x="873798" y="840154"/>
                    <a:pt x="860463" y="883969"/>
                  </a:cubicBezTo>
                  <a:close/>
                  <a:moveTo>
                    <a:pt x="985240" y="1052561"/>
                  </a:moveTo>
                  <a:cubicBezTo>
                    <a:pt x="983335" y="1051609"/>
                    <a:pt x="981430" y="1051609"/>
                    <a:pt x="979525" y="1050656"/>
                  </a:cubicBezTo>
                  <a:cubicBezTo>
                    <a:pt x="976668" y="989696"/>
                    <a:pt x="973810" y="928736"/>
                    <a:pt x="970952" y="869681"/>
                  </a:cubicBezTo>
                  <a:cubicBezTo>
                    <a:pt x="979525" y="882064"/>
                    <a:pt x="988098" y="896351"/>
                    <a:pt x="999527" y="913496"/>
                  </a:cubicBezTo>
                  <a:cubicBezTo>
                    <a:pt x="1012863" y="903019"/>
                    <a:pt x="1024293" y="895399"/>
                    <a:pt x="1044295" y="880159"/>
                  </a:cubicBezTo>
                  <a:cubicBezTo>
                    <a:pt x="1022388" y="943024"/>
                    <a:pt x="1003338" y="997316"/>
                    <a:pt x="985240" y="1052561"/>
                  </a:cubicBezTo>
                  <a:close/>
                  <a:moveTo>
                    <a:pt x="1001433" y="888731"/>
                  </a:moveTo>
                  <a:cubicBezTo>
                    <a:pt x="982383" y="845869"/>
                    <a:pt x="963333" y="804911"/>
                    <a:pt x="942377" y="758239"/>
                  </a:cubicBezTo>
                  <a:cubicBezTo>
                    <a:pt x="997623" y="715376"/>
                    <a:pt x="1050963" y="674419"/>
                    <a:pt x="1104303" y="632509"/>
                  </a:cubicBezTo>
                  <a:cubicBezTo>
                    <a:pt x="1124305" y="682039"/>
                    <a:pt x="1071918" y="815389"/>
                    <a:pt x="1001433" y="888731"/>
                  </a:cubicBezTo>
                  <a:close/>
                  <a:moveTo>
                    <a:pt x="1510068" y="2456546"/>
                  </a:moveTo>
                  <a:cubicBezTo>
                    <a:pt x="1469110" y="2403206"/>
                    <a:pt x="1430057" y="2352724"/>
                    <a:pt x="1388148" y="2296526"/>
                  </a:cubicBezTo>
                  <a:cubicBezTo>
                    <a:pt x="1473873" y="2307004"/>
                    <a:pt x="1508163" y="2367011"/>
                    <a:pt x="1543405" y="2432734"/>
                  </a:cubicBezTo>
                  <a:cubicBezTo>
                    <a:pt x="1531023" y="2441306"/>
                    <a:pt x="1521498" y="2447974"/>
                    <a:pt x="1510068" y="245654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Block Arc 14">
            <a:extLst>
              <a:ext uri="{FF2B5EF4-FFF2-40B4-BE49-F238E27FC236}">
                <a16:creationId xmlns:a16="http://schemas.microsoft.com/office/drawing/2014/main" id="{6F4A8AC7-33DA-4D59-9C20-80BE9285E041}"/>
              </a:ext>
            </a:extLst>
          </p:cNvPr>
          <p:cNvSpPr/>
          <p:nvPr/>
        </p:nvSpPr>
        <p:spPr>
          <a:xfrm rot="16200000">
            <a:off x="1860887" y="387964"/>
            <a:ext cx="1412360" cy="145064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8CE6F2E-8692-4173-851E-E98F06C753D6}"/>
              </a:ext>
            </a:extLst>
          </p:cNvPr>
          <p:cNvSpPr txBox="1">
            <a:spLocks/>
          </p:cNvSpPr>
          <p:nvPr/>
        </p:nvSpPr>
        <p:spPr>
          <a:xfrm>
            <a:off x="589033" y="2257884"/>
            <a:ext cx="3962025" cy="724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solidFill>
                  <a:schemeClr val="accent1"/>
                </a:solidFill>
              </a:rPr>
              <a:t>PROJECT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400" dirty="0">
                <a:solidFill>
                  <a:schemeClr val="accent1"/>
                </a:solidFill>
              </a:rPr>
              <a:t>ALPHA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400" dirty="0">
                <a:solidFill>
                  <a:schemeClr val="accent1"/>
                </a:solidFill>
              </a:rPr>
              <a:t>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4196C5-A336-4EB8-8BD9-C0AB17867E57}"/>
              </a:ext>
            </a:extLst>
          </p:cNvPr>
          <p:cNvSpPr txBox="1"/>
          <p:nvPr/>
        </p:nvSpPr>
        <p:spPr>
          <a:xfrm>
            <a:off x="589034" y="3778898"/>
            <a:ext cx="4545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Tolani Afolabi</a:t>
            </a:r>
          </a:p>
          <a:p>
            <a:r>
              <a:rPr lang="en-US" sz="3600" dirty="0" err="1">
                <a:solidFill>
                  <a:schemeClr val="accent1"/>
                </a:solidFill>
              </a:rPr>
              <a:t>Olutomiwa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Oloyede</a:t>
            </a:r>
            <a:endParaRPr lang="en-US" sz="3600" dirty="0">
              <a:solidFill>
                <a:schemeClr val="accent1"/>
              </a:solidFill>
            </a:endParaRPr>
          </a:p>
          <a:p>
            <a:r>
              <a:rPr lang="en-US" sz="3600" dirty="0">
                <a:solidFill>
                  <a:schemeClr val="accent1"/>
                </a:solidFill>
              </a:rPr>
              <a:t>Ayobami Folaranmi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Tolulope Olayemi</a:t>
            </a:r>
          </a:p>
        </p:txBody>
      </p:sp>
    </p:spTree>
    <p:extLst>
      <p:ext uri="{BB962C8B-B14F-4D97-AF65-F5344CB8AC3E}">
        <p14:creationId xmlns:p14="http://schemas.microsoft.com/office/powerpoint/2010/main" val="197811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5747C-EA35-4695-8956-9410E4278450}"/>
              </a:ext>
            </a:extLst>
          </p:cNvPr>
          <p:cNvSpPr txBox="1"/>
          <p:nvPr/>
        </p:nvSpPr>
        <p:spPr>
          <a:xfrm>
            <a:off x="246539" y="4964647"/>
            <a:ext cx="333798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Project Progress Track</a:t>
            </a:r>
            <a:endParaRPr lang="ko-KR" altLang="en-US" sz="3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4FBD5-5A27-486B-A934-EE6D9671FBC5}"/>
              </a:ext>
            </a:extLst>
          </p:cNvPr>
          <p:cNvSpPr txBox="1"/>
          <p:nvPr/>
        </p:nvSpPr>
        <p:spPr>
          <a:xfrm>
            <a:off x="-1" y="157490"/>
            <a:ext cx="6096001" cy="36009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cs typeface="Arial" pitchFamily="34" charset="0"/>
              </a:rPr>
              <a:t>Hypothesis:</a:t>
            </a:r>
          </a:p>
          <a:p>
            <a:r>
              <a:rPr lang="en-US" altLang="ko-KR" sz="2800" dirty="0">
                <a:solidFill>
                  <a:schemeClr val="accent1"/>
                </a:solidFill>
                <a:cs typeface="Arial" pitchFamily="34" charset="0"/>
              </a:rPr>
              <a:t>We expect to have more entrepreneurs and firms pre 2008.</a:t>
            </a:r>
          </a:p>
          <a:p>
            <a:r>
              <a:rPr lang="en-US" altLang="ko-KR" sz="2800" dirty="0">
                <a:solidFill>
                  <a:schemeClr val="accent1"/>
                </a:solidFill>
                <a:cs typeface="Arial" pitchFamily="34" charset="0"/>
              </a:rPr>
              <a:t> </a:t>
            </a:r>
          </a:p>
          <a:p>
            <a:r>
              <a:rPr lang="en-US" altLang="ko-KR" sz="2800" dirty="0">
                <a:solidFill>
                  <a:schemeClr val="accent1"/>
                </a:solidFill>
                <a:cs typeface="Arial" pitchFamily="34" charset="0"/>
              </a:rPr>
              <a:t>In 2008 and 2009, the U.S. labor market lost 8.4 million jobs, or 6.1% of all payroll employment. </a:t>
            </a:r>
            <a:endParaRPr lang="en-US" altLang="ko-KR" sz="2000" i="1" dirty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US" altLang="ko-KR" sz="1600" i="1" dirty="0">
                <a:solidFill>
                  <a:schemeClr val="accent1"/>
                </a:solidFill>
                <a:cs typeface="Arial" pitchFamily="34" charset="0"/>
              </a:rPr>
              <a:t>- State of working America</a:t>
            </a:r>
            <a:endParaRPr lang="ko-KR" altLang="en-US" sz="4000" i="1" dirty="0">
              <a:solidFill>
                <a:schemeClr val="accent1"/>
              </a:solidFill>
              <a:cs typeface="Arial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2C5936-7FC0-4EED-B263-92E7A5B3F496}"/>
              </a:ext>
            </a:extLst>
          </p:cNvPr>
          <p:cNvCxnSpPr>
            <a:cxnSpLocks/>
          </p:cNvCxnSpPr>
          <p:nvPr/>
        </p:nvCxnSpPr>
        <p:spPr>
          <a:xfrm flipV="1">
            <a:off x="2901461" y="1455345"/>
            <a:ext cx="9290539" cy="5402069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Hexagon 4">
            <a:extLst>
              <a:ext uri="{FF2B5EF4-FFF2-40B4-BE49-F238E27FC236}">
                <a16:creationId xmlns:a16="http://schemas.microsoft.com/office/drawing/2014/main" id="{007EBCCD-F8DA-469A-BE6B-AFB5AE6DD096}"/>
              </a:ext>
            </a:extLst>
          </p:cNvPr>
          <p:cNvSpPr/>
          <p:nvPr/>
        </p:nvSpPr>
        <p:spPr>
          <a:xfrm rot="19800000">
            <a:off x="4761799" y="4794511"/>
            <a:ext cx="1365196" cy="1176892"/>
          </a:xfrm>
          <a:prstGeom prst="hexagon">
            <a:avLst>
              <a:gd name="adj" fmla="val 30165"/>
              <a:gd name="vf" fmla="val 1154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2D01E6F-9A19-4A48-A30F-1F0C2351F50A}"/>
              </a:ext>
            </a:extLst>
          </p:cNvPr>
          <p:cNvSpPr/>
          <p:nvPr/>
        </p:nvSpPr>
        <p:spPr>
          <a:xfrm rot="19800000">
            <a:off x="6350151" y="3880072"/>
            <a:ext cx="1365196" cy="1176892"/>
          </a:xfrm>
          <a:prstGeom prst="hexagon">
            <a:avLst>
              <a:gd name="adj" fmla="val 30165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E78A55C5-771B-41BB-A438-94DCABE13C8F}"/>
              </a:ext>
            </a:extLst>
          </p:cNvPr>
          <p:cNvSpPr/>
          <p:nvPr/>
        </p:nvSpPr>
        <p:spPr>
          <a:xfrm rot="19800000">
            <a:off x="7938503" y="2965633"/>
            <a:ext cx="1365196" cy="1176892"/>
          </a:xfrm>
          <a:prstGeom prst="hexagon">
            <a:avLst>
              <a:gd name="adj" fmla="val 30165"/>
              <a:gd name="vf" fmla="val 11547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7B28D41-73EB-43B9-B7AB-D9B32CEC59F0}"/>
              </a:ext>
            </a:extLst>
          </p:cNvPr>
          <p:cNvSpPr/>
          <p:nvPr/>
        </p:nvSpPr>
        <p:spPr>
          <a:xfrm rot="19800000">
            <a:off x="9526854" y="2051194"/>
            <a:ext cx="1365196" cy="1176892"/>
          </a:xfrm>
          <a:prstGeom prst="hexagon">
            <a:avLst>
              <a:gd name="adj" fmla="val 30165"/>
              <a:gd name="vf" fmla="val 1154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">
            <a:extLst>
              <a:ext uri="{FF2B5EF4-FFF2-40B4-BE49-F238E27FC236}">
                <a16:creationId xmlns:a16="http://schemas.microsoft.com/office/drawing/2014/main" id="{F99A0456-0181-4A47-939B-A7556DFE162A}"/>
              </a:ext>
            </a:extLst>
          </p:cNvPr>
          <p:cNvSpPr/>
          <p:nvPr/>
        </p:nvSpPr>
        <p:spPr>
          <a:xfrm rot="18805991">
            <a:off x="6810028" y="4209904"/>
            <a:ext cx="487476" cy="48238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B7763D21-4BBF-4F88-B537-0B2A09E81FE3}"/>
              </a:ext>
            </a:extLst>
          </p:cNvPr>
          <p:cNvSpPr/>
          <p:nvPr/>
        </p:nvSpPr>
        <p:spPr>
          <a:xfrm>
            <a:off x="5241721" y="5210868"/>
            <a:ext cx="448067" cy="34417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1B38D-9235-4217-BB02-1D2BEF8FA518}"/>
              </a:ext>
            </a:extLst>
          </p:cNvPr>
          <p:cNvSpPr txBox="1"/>
          <p:nvPr/>
        </p:nvSpPr>
        <p:spPr>
          <a:xfrm>
            <a:off x="3526158" y="3792174"/>
            <a:ext cx="200932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ACQUISITION &amp; EXPLORATION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D4CA0-5098-47E6-B1A0-19BD1F2887B3}"/>
              </a:ext>
            </a:extLst>
          </p:cNvPr>
          <p:cNvSpPr txBox="1"/>
          <p:nvPr/>
        </p:nvSpPr>
        <p:spPr>
          <a:xfrm>
            <a:off x="6078746" y="3391118"/>
            <a:ext cx="106220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MAGIC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4386EA-E632-4991-B3C1-5153E0064C5C}"/>
              </a:ext>
            </a:extLst>
          </p:cNvPr>
          <p:cNvSpPr txBox="1"/>
          <p:nvPr/>
        </p:nvSpPr>
        <p:spPr>
          <a:xfrm>
            <a:off x="7348088" y="2587646"/>
            <a:ext cx="18185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X’S AND Y’S ?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47513-FC72-4D95-9039-4140C6CA15A7}"/>
              </a:ext>
            </a:extLst>
          </p:cNvPr>
          <p:cNvSpPr txBox="1"/>
          <p:nvPr/>
        </p:nvSpPr>
        <p:spPr>
          <a:xfrm>
            <a:off x="9276276" y="1478629"/>
            <a:ext cx="1818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SPILL IT…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E2C0EC-E892-4846-87F2-DCC6002C1946}"/>
              </a:ext>
            </a:extLst>
          </p:cNvPr>
          <p:cNvSpPr txBox="1"/>
          <p:nvPr/>
        </p:nvSpPr>
        <p:spPr>
          <a:xfrm>
            <a:off x="4938942" y="6026417"/>
            <a:ext cx="11570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Preparation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Week 1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E394E1-87AD-4728-9169-AA82ABE3DA31}"/>
              </a:ext>
            </a:extLst>
          </p:cNvPr>
          <p:cNvSpPr txBox="1"/>
          <p:nvPr/>
        </p:nvSpPr>
        <p:spPr>
          <a:xfrm>
            <a:off x="6558987" y="5145705"/>
            <a:ext cx="114719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Code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Week 1 &amp; 2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4D877A-82B9-45BD-9DF0-CBB8AB25808B}"/>
              </a:ext>
            </a:extLst>
          </p:cNvPr>
          <p:cNvSpPr txBox="1"/>
          <p:nvPr/>
        </p:nvSpPr>
        <p:spPr>
          <a:xfrm>
            <a:off x="8155791" y="4238922"/>
            <a:ext cx="989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Plots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Week 2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54388D-ED9A-4BA3-BE29-4AC0949B20D5}"/>
              </a:ext>
            </a:extLst>
          </p:cNvPr>
          <p:cNvSpPr txBox="1"/>
          <p:nvPr/>
        </p:nvSpPr>
        <p:spPr>
          <a:xfrm>
            <a:off x="9633823" y="3362803"/>
            <a:ext cx="125752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Week 2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ardrop 1">
            <a:extLst>
              <a:ext uri="{FF2B5EF4-FFF2-40B4-BE49-F238E27FC236}">
                <a16:creationId xmlns:a16="http://schemas.microsoft.com/office/drawing/2014/main" id="{BB3E2710-00A7-4170-814A-A4734B09001B}"/>
              </a:ext>
            </a:extLst>
          </p:cNvPr>
          <p:cNvSpPr/>
          <p:nvPr/>
        </p:nvSpPr>
        <p:spPr>
          <a:xfrm rot="18805991">
            <a:off x="8356346" y="3308036"/>
            <a:ext cx="487476" cy="48238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51">
            <a:extLst>
              <a:ext uri="{FF2B5EF4-FFF2-40B4-BE49-F238E27FC236}">
                <a16:creationId xmlns:a16="http://schemas.microsoft.com/office/drawing/2014/main" id="{0E99CBEE-65E7-4D67-BEAF-1962B0370ABE}"/>
              </a:ext>
            </a:extLst>
          </p:cNvPr>
          <p:cNvSpPr/>
          <p:nvPr/>
        </p:nvSpPr>
        <p:spPr>
          <a:xfrm rot="16200000" flipH="1">
            <a:off x="9938669" y="2384627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1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B5974F3-DF52-415D-AF2E-F1BFF9FFE24C}"/>
              </a:ext>
            </a:extLst>
          </p:cNvPr>
          <p:cNvGrpSpPr/>
          <p:nvPr/>
        </p:nvGrpSpPr>
        <p:grpSpPr>
          <a:xfrm>
            <a:off x="1147932" y="3680917"/>
            <a:ext cx="10077606" cy="2849436"/>
            <a:chOff x="1409188" y="1320272"/>
            <a:chExt cx="10077606" cy="28494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ABD39B-CA8E-4C4B-954E-CB99B304E9F6}"/>
                </a:ext>
              </a:extLst>
            </p:cNvPr>
            <p:cNvGrpSpPr/>
            <p:nvPr/>
          </p:nvGrpSpPr>
          <p:grpSpPr>
            <a:xfrm>
              <a:off x="8806923" y="3228194"/>
              <a:ext cx="2663590" cy="941514"/>
              <a:chOff x="2680413" y="3109348"/>
              <a:chExt cx="2589567" cy="936104"/>
            </a:xfrm>
          </p:grpSpPr>
          <p:sp>
            <p:nvSpPr>
              <p:cNvPr id="7" name="Oval 11">
                <a:extLst>
                  <a:ext uri="{FF2B5EF4-FFF2-40B4-BE49-F238E27FC236}">
                    <a16:creationId xmlns:a16="http://schemas.microsoft.com/office/drawing/2014/main" id="{F7DD3096-441F-4ECF-86B9-D9AC34DD433B}"/>
                  </a:ext>
                </a:extLst>
              </p:cNvPr>
              <p:cNvSpPr/>
              <p:nvPr/>
            </p:nvSpPr>
            <p:spPr>
              <a:xfrm>
                <a:off x="2680413" y="3209174"/>
                <a:ext cx="2484289" cy="736452"/>
              </a:xfrm>
              <a:custGeom>
                <a:avLst/>
                <a:gdLst/>
                <a:ahLst/>
                <a:cxnLst/>
                <a:rect l="l" t="t" r="r" b="b"/>
                <a:pathLst>
                  <a:path w="2484289" h="736452">
                    <a:moveTo>
                      <a:pt x="2116063" y="0"/>
                    </a:moveTo>
                    <a:cubicBezTo>
                      <a:pt x="2319429" y="0"/>
                      <a:pt x="2484289" y="164860"/>
                      <a:pt x="2484289" y="368226"/>
                    </a:cubicBezTo>
                    <a:cubicBezTo>
                      <a:pt x="2484289" y="571592"/>
                      <a:pt x="2319429" y="736452"/>
                      <a:pt x="2116063" y="736452"/>
                    </a:cubicBezTo>
                    <a:cubicBezTo>
                      <a:pt x="1936555" y="736452"/>
                      <a:pt x="1787048" y="608005"/>
                      <a:pt x="1754863" y="437925"/>
                    </a:cubicBezTo>
                    <a:lnTo>
                      <a:pt x="346009" y="437925"/>
                    </a:lnTo>
                    <a:cubicBezTo>
                      <a:pt x="318800" y="502742"/>
                      <a:pt x="254724" y="548245"/>
                      <a:pt x="180020" y="548245"/>
                    </a:cubicBezTo>
                    <a:cubicBezTo>
                      <a:pt x="80598" y="548245"/>
                      <a:pt x="0" y="467647"/>
                      <a:pt x="0" y="368225"/>
                    </a:cubicBezTo>
                    <a:cubicBezTo>
                      <a:pt x="0" y="268803"/>
                      <a:pt x="80598" y="188205"/>
                      <a:pt x="180020" y="188205"/>
                    </a:cubicBezTo>
                    <a:cubicBezTo>
                      <a:pt x="254724" y="188205"/>
                      <a:pt x="318801" y="233709"/>
                      <a:pt x="346009" y="298526"/>
                    </a:cubicBezTo>
                    <a:lnTo>
                      <a:pt x="1754863" y="298526"/>
                    </a:lnTo>
                    <a:cubicBezTo>
                      <a:pt x="1787049" y="128447"/>
                      <a:pt x="1936556" y="0"/>
                      <a:pt x="21160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73336D3-F6D8-4B91-B94F-C14BA70608D6}"/>
                  </a:ext>
                </a:extLst>
              </p:cNvPr>
              <p:cNvSpPr/>
              <p:nvPr/>
            </p:nvSpPr>
            <p:spPr>
              <a:xfrm>
                <a:off x="4333876" y="3109348"/>
                <a:ext cx="936104" cy="936104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5A173E7-A420-4F50-9878-799126DA1EB0}"/>
                  </a:ext>
                </a:extLst>
              </p:cNvPr>
              <p:cNvSpPr/>
              <p:nvPr/>
            </p:nvSpPr>
            <p:spPr>
              <a:xfrm>
                <a:off x="4631433" y="3406905"/>
                <a:ext cx="340990" cy="340990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878A3C-689D-4D20-B7FF-D4EFC47DBE4C}"/>
                </a:ext>
              </a:extLst>
            </p:cNvPr>
            <p:cNvGrpSpPr/>
            <p:nvPr/>
          </p:nvGrpSpPr>
          <p:grpSpPr>
            <a:xfrm>
              <a:off x="1772023" y="1320272"/>
              <a:ext cx="4364408" cy="1589184"/>
              <a:chOff x="-1433821" y="4139408"/>
              <a:chExt cx="3999970" cy="158918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EB4291-5611-4356-864C-9AA912392F6D}"/>
                  </a:ext>
                </a:extLst>
              </p:cNvPr>
              <p:cNvSpPr txBox="1"/>
              <p:nvPr/>
            </p:nvSpPr>
            <p:spPr>
              <a:xfrm>
                <a:off x="-1433821" y="4897595"/>
                <a:ext cx="39999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Survey of Business Owners and Self-Employed Persons (SBO)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4AD14C-AB58-40B1-8842-8AA822C5B85A}"/>
                  </a:ext>
                </a:extLst>
              </p:cNvPr>
              <p:cNvSpPr txBox="1"/>
              <p:nvPr/>
            </p:nvSpPr>
            <p:spPr>
              <a:xfrm>
                <a:off x="731302" y="4139408"/>
                <a:ext cx="1824474" cy="492443"/>
              </a:xfrm>
              <a:prstGeom prst="rect">
                <a:avLst/>
              </a:prstGeom>
              <a:noFill/>
            </p:spPr>
            <p:txBody>
              <a:bodyPr wrap="square" lIns="108000" tIns="0" rIns="0" bIns="0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chemeClr val="accent1"/>
                    </a:solidFill>
                    <a:cs typeface="Arial" pitchFamily="34" charset="0"/>
                  </a:rPr>
                  <a:t>2007</a:t>
                </a:r>
                <a:endParaRPr lang="ko-KR" altLang="en-US" sz="3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DA311D4-EF8F-4A48-8DAB-3996C5439AE2}"/>
                </a:ext>
              </a:extLst>
            </p:cNvPr>
            <p:cNvSpPr/>
            <p:nvPr/>
          </p:nvSpPr>
          <p:spPr>
            <a:xfrm>
              <a:off x="2482506" y="3511818"/>
              <a:ext cx="340990" cy="34099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BF3B3E-54AC-42AE-B69A-9EE2C9AC6D04}"/>
                </a:ext>
              </a:extLst>
            </p:cNvPr>
            <p:cNvGrpSpPr/>
            <p:nvPr/>
          </p:nvGrpSpPr>
          <p:grpSpPr>
            <a:xfrm>
              <a:off x="7122387" y="1320272"/>
              <a:ext cx="4364407" cy="1589184"/>
              <a:chOff x="-1433821" y="4139408"/>
              <a:chExt cx="3999969" cy="158918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A151B5-AA8F-475E-B69D-AB75C6232BD1}"/>
                  </a:ext>
                </a:extLst>
              </p:cNvPr>
              <p:cNvSpPr txBox="1"/>
              <p:nvPr/>
            </p:nvSpPr>
            <p:spPr>
              <a:xfrm>
                <a:off x="-1433821" y="4897595"/>
                <a:ext cx="39999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altLang="ko-KR" sz="2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Arial" pitchFamily="34" charset="0"/>
                  </a:rPr>
                  <a:t>Survey of Business Owners and Self-Employed Persons (SBO) 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DB3188-7FA9-479B-874B-425F3C508CAF}"/>
                  </a:ext>
                </a:extLst>
              </p:cNvPr>
              <p:cNvSpPr txBox="1"/>
              <p:nvPr/>
            </p:nvSpPr>
            <p:spPr>
              <a:xfrm>
                <a:off x="731302" y="4139408"/>
                <a:ext cx="1824474" cy="492443"/>
              </a:xfrm>
              <a:prstGeom prst="rect">
                <a:avLst/>
              </a:prstGeom>
              <a:noFill/>
            </p:spPr>
            <p:txBody>
              <a:bodyPr wrap="square" lIns="108000" tIns="0" rIns="0" bIns="0" rtlCol="0">
                <a:spAutoFit/>
              </a:bodyPr>
              <a:lstStyle/>
              <a:p>
                <a:pPr algn="r"/>
                <a:r>
                  <a:rPr lang="en-US" altLang="ko-KR" sz="3200" b="1" dirty="0">
                    <a:solidFill>
                      <a:schemeClr val="accent1"/>
                    </a:solidFill>
                    <a:cs typeface="Arial" pitchFamily="34" charset="0"/>
                  </a:rPr>
                  <a:t>2012</a:t>
                </a:r>
                <a:endParaRPr lang="ko-KR" altLang="en-US" sz="3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A0DBCAD-7DBC-4876-B27C-6C39F1EBA117}"/>
                </a:ext>
              </a:extLst>
            </p:cNvPr>
            <p:cNvSpPr/>
            <p:nvPr/>
          </p:nvSpPr>
          <p:spPr>
            <a:xfrm>
              <a:off x="1409188" y="3534122"/>
              <a:ext cx="340990" cy="34716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E3AE22A-0B70-4994-9D3E-7BFA84A95943}"/>
                </a:ext>
              </a:extLst>
            </p:cNvPr>
            <p:cNvGrpSpPr/>
            <p:nvPr/>
          </p:nvGrpSpPr>
          <p:grpSpPr>
            <a:xfrm>
              <a:off x="3503364" y="3227209"/>
              <a:ext cx="2663590" cy="941514"/>
              <a:chOff x="2680413" y="3109348"/>
              <a:chExt cx="2589567" cy="936104"/>
            </a:xfrm>
          </p:grpSpPr>
          <p:sp>
            <p:nvSpPr>
              <p:cNvPr id="29" name="Oval 11">
                <a:extLst>
                  <a:ext uri="{FF2B5EF4-FFF2-40B4-BE49-F238E27FC236}">
                    <a16:creationId xmlns:a16="http://schemas.microsoft.com/office/drawing/2014/main" id="{3FDB8C7B-03BE-420A-ABE0-F197BCDCEE28}"/>
                  </a:ext>
                </a:extLst>
              </p:cNvPr>
              <p:cNvSpPr/>
              <p:nvPr/>
            </p:nvSpPr>
            <p:spPr>
              <a:xfrm>
                <a:off x="2680413" y="3209174"/>
                <a:ext cx="2484289" cy="736452"/>
              </a:xfrm>
              <a:custGeom>
                <a:avLst/>
                <a:gdLst/>
                <a:ahLst/>
                <a:cxnLst/>
                <a:rect l="l" t="t" r="r" b="b"/>
                <a:pathLst>
                  <a:path w="2484289" h="736452">
                    <a:moveTo>
                      <a:pt x="2116063" y="0"/>
                    </a:moveTo>
                    <a:cubicBezTo>
                      <a:pt x="2319429" y="0"/>
                      <a:pt x="2484289" y="164860"/>
                      <a:pt x="2484289" y="368226"/>
                    </a:cubicBezTo>
                    <a:cubicBezTo>
                      <a:pt x="2484289" y="571592"/>
                      <a:pt x="2319429" y="736452"/>
                      <a:pt x="2116063" y="736452"/>
                    </a:cubicBezTo>
                    <a:cubicBezTo>
                      <a:pt x="1936555" y="736452"/>
                      <a:pt x="1787048" y="608005"/>
                      <a:pt x="1754863" y="437925"/>
                    </a:cubicBezTo>
                    <a:lnTo>
                      <a:pt x="346009" y="437925"/>
                    </a:lnTo>
                    <a:cubicBezTo>
                      <a:pt x="318800" y="502742"/>
                      <a:pt x="254724" y="548245"/>
                      <a:pt x="180020" y="548245"/>
                    </a:cubicBezTo>
                    <a:cubicBezTo>
                      <a:pt x="80598" y="548245"/>
                      <a:pt x="0" y="467647"/>
                      <a:pt x="0" y="368225"/>
                    </a:cubicBezTo>
                    <a:cubicBezTo>
                      <a:pt x="0" y="268803"/>
                      <a:pt x="80598" y="188205"/>
                      <a:pt x="180020" y="188205"/>
                    </a:cubicBezTo>
                    <a:cubicBezTo>
                      <a:pt x="254724" y="188205"/>
                      <a:pt x="318801" y="233709"/>
                      <a:pt x="346009" y="298526"/>
                    </a:cubicBezTo>
                    <a:lnTo>
                      <a:pt x="1754863" y="298526"/>
                    </a:lnTo>
                    <a:cubicBezTo>
                      <a:pt x="1787049" y="128447"/>
                      <a:pt x="1936556" y="0"/>
                      <a:pt x="21160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DD217E8-CF36-447C-9D00-8EACFB74C66E}"/>
                  </a:ext>
                </a:extLst>
              </p:cNvPr>
              <p:cNvSpPr/>
              <p:nvPr/>
            </p:nvSpPr>
            <p:spPr>
              <a:xfrm>
                <a:off x="4333876" y="3109348"/>
                <a:ext cx="936104" cy="936104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BC6B204-F310-4AFE-9478-EFE666DE095F}"/>
                  </a:ext>
                </a:extLst>
              </p:cNvPr>
              <p:cNvSpPr/>
              <p:nvPr/>
            </p:nvSpPr>
            <p:spPr>
              <a:xfrm>
                <a:off x="4631433" y="3406905"/>
                <a:ext cx="340990" cy="340990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599FBF2-0266-475A-9676-4D9065850858}"/>
                </a:ext>
              </a:extLst>
            </p:cNvPr>
            <p:cNvSpPr/>
            <p:nvPr/>
          </p:nvSpPr>
          <p:spPr>
            <a:xfrm>
              <a:off x="7786065" y="3540295"/>
              <a:ext cx="340990" cy="34099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CC280EC-7797-41CC-80C3-979CC46D5578}"/>
                </a:ext>
              </a:extLst>
            </p:cNvPr>
            <p:cNvSpPr/>
            <p:nvPr/>
          </p:nvSpPr>
          <p:spPr>
            <a:xfrm>
              <a:off x="6899282" y="3527471"/>
              <a:ext cx="340990" cy="34099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9EB8C65-97C9-45F7-BD17-0F8AA13459C9}"/>
              </a:ext>
            </a:extLst>
          </p:cNvPr>
          <p:cNvSpPr txBox="1"/>
          <p:nvPr/>
        </p:nvSpPr>
        <p:spPr>
          <a:xfrm>
            <a:off x="0" y="244587"/>
            <a:ext cx="104716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Data – Annual Survey of Entrepreneurs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Questions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What are the Pre-recession and Post-recession economic trends in the United States?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What are Possible Economic drivers and inhibitors?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032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3DF98A-0FCF-48E6-A667-E1F571B94A91}"/>
              </a:ext>
            </a:extLst>
          </p:cNvPr>
          <p:cNvSpPr txBox="1"/>
          <p:nvPr/>
        </p:nvSpPr>
        <p:spPr>
          <a:xfrm>
            <a:off x="2181782" y="425995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F956E-19BF-4D13-B966-EA3857DF2335}"/>
              </a:ext>
            </a:extLst>
          </p:cNvPr>
          <p:cNvSpPr txBox="1"/>
          <p:nvPr/>
        </p:nvSpPr>
        <p:spPr>
          <a:xfrm>
            <a:off x="8735372" y="425995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9E1C7-4F01-45C5-BCB6-47E0CA16CF6B}"/>
              </a:ext>
            </a:extLst>
          </p:cNvPr>
          <p:cNvSpPr txBox="1"/>
          <p:nvPr/>
        </p:nvSpPr>
        <p:spPr>
          <a:xfrm>
            <a:off x="3280149" y="117635"/>
            <a:ext cx="846291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cs typeface="Arial" pitchFamily="34" charset="0"/>
              </a:rPr>
              <a:t>Sample size rationale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5A9A82-B417-4392-820E-78C7C6D2DAEB}"/>
              </a:ext>
            </a:extLst>
          </p:cNvPr>
          <p:cNvSpPr txBox="1"/>
          <p:nvPr/>
        </p:nvSpPr>
        <p:spPr>
          <a:xfrm>
            <a:off x="665371" y="5070244"/>
            <a:ext cx="11077688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cs typeface="Arial" pitchFamily="34" charset="0"/>
              </a:rPr>
              <a:t>According to World population review, the top ten states with the highest number of firms make up over half of the population. </a:t>
            </a:r>
            <a:endParaRPr lang="en-US" altLang="ko-KR" b="1" dirty="0">
              <a:cs typeface="Arial" pitchFamily="34" charset="0"/>
            </a:endParaRPr>
          </a:p>
          <a:p>
            <a:endParaRPr lang="en-US" altLang="ko-KR" b="1" dirty="0"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E72D3-F17C-46F3-98AD-8F2D254C4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3" y="1124808"/>
            <a:ext cx="6125247" cy="3573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01AD37-079B-4F30-A028-A305ACCBA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250" y="1124807"/>
            <a:ext cx="6125247" cy="35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9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635477C-7189-41A6-BE36-9133F9EB5C93}"/>
              </a:ext>
            </a:extLst>
          </p:cNvPr>
          <p:cNvGraphicFramePr/>
          <p:nvPr>
            <p:extLst/>
          </p:nvPr>
        </p:nvGraphicFramePr>
        <p:xfrm>
          <a:off x="1086253" y="3147645"/>
          <a:ext cx="1938301" cy="2559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7A9E1C7-4F01-45C5-BCB6-47E0CA16CF6B}"/>
              </a:ext>
            </a:extLst>
          </p:cNvPr>
          <p:cNvSpPr txBox="1"/>
          <p:nvPr/>
        </p:nvSpPr>
        <p:spPr>
          <a:xfrm>
            <a:off x="440021" y="476772"/>
            <a:ext cx="823744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Number of Firms 2007 vs 2012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7353C7-1D1F-447A-90AC-B7173FB8B0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5885" r="8285" b="5883"/>
          <a:stretch/>
        </p:blipFill>
        <p:spPr>
          <a:xfrm>
            <a:off x="273255" y="1457447"/>
            <a:ext cx="8130028" cy="4755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2808E8-B56B-448F-90AF-E781AC3DC2CD}"/>
              </a:ext>
            </a:extLst>
          </p:cNvPr>
          <p:cNvSpPr/>
          <p:nvPr/>
        </p:nvSpPr>
        <p:spPr>
          <a:xfrm>
            <a:off x="8609045" y="1875653"/>
            <a:ext cx="3240833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Overall, survey of years 2007 through 2012 experienced relatively steady growth in the number of businesses.</a:t>
            </a: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Pennsylvania is the only state in the top ten states that shows no significant growth.</a:t>
            </a:r>
          </a:p>
        </p:txBody>
      </p:sp>
    </p:spTree>
    <p:extLst>
      <p:ext uri="{BB962C8B-B14F-4D97-AF65-F5344CB8AC3E}">
        <p14:creationId xmlns:p14="http://schemas.microsoft.com/office/powerpoint/2010/main" val="15106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333199-605A-418C-9303-FB0EA3615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6" t="6768" r="6314" b="6670"/>
          <a:stretch/>
        </p:blipFill>
        <p:spPr>
          <a:xfrm>
            <a:off x="86367" y="1123368"/>
            <a:ext cx="8964486" cy="54739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A9E1C7-4F01-45C5-BCB6-47E0CA16CF6B}"/>
              </a:ext>
            </a:extLst>
          </p:cNvPr>
          <p:cNvSpPr txBox="1"/>
          <p:nvPr/>
        </p:nvSpPr>
        <p:spPr>
          <a:xfrm>
            <a:off x="132503" y="260638"/>
            <a:ext cx="1177228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Revenue Metric – Everything is bigger in Texas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5A9A82-B417-4392-820E-78C7C6D2DAEB}"/>
              </a:ext>
            </a:extLst>
          </p:cNvPr>
          <p:cNvSpPr txBox="1"/>
          <p:nvPr/>
        </p:nvSpPr>
        <p:spPr>
          <a:xfrm>
            <a:off x="9050852" y="2644170"/>
            <a:ext cx="3141148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California continues to lead the pack, but watch out for Texas…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y’all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Texas </a:t>
            </a:r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Texas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Texas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D6983E-DC63-4947-A8B2-CFB8EE956C85}"/>
              </a:ext>
            </a:extLst>
          </p:cNvPr>
          <p:cNvGrpSpPr/>
          <p:nvPr/>
        </p:nvGrpSpPr>
        <p:grpSpPr>
          <a:xfrm>
            <a:off x="1655369" y="1968759"/>
            <a:ext cx="3952329" cy="4457144"/>
            <a:chOff x="1655369" y="1968759"/>
            <a:chExt cx="3952329" cy="44571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7DDD9B1-31F4-44E1-8B2A-C5D9C4777E46}"/>
                </a:ext>
              </a:extLst>
            </p:cNvPr>
            <p:cNvSpPr/>
            <p:nvPr/>
          </p:nvSpPr>
          <p:spPr>
            <a:xfrm>
              <a:off x="1655369" y="1968759"/>
              <a:ext cx="780176" cy="4457144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FDE957-8C35-421B-B944-2756E87B7E7D}"/>
                </a:ext>
              </a:extLst>
            </p:cNvPr>
            <p:cNvSpPr txBox="1"/>
            <p:nvPr/>
          </p:nvSpPr>
          <p:spPr>
            <a:xfrm>
              <a:off x="2972173" y="2459504"/>
              <a:ext cx="26355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A Trillion dollar revenue growth in Texas from 2007 to 2012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544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3DF98A-0FCF-48E6-A667-E1F571B94A91}"/>
              </a:ext>
            </a:extLst>
          </p:cNvPr>
          <p:cNvSpPr txBox="1"/>
          <p:nvPr/>
        </p:nvSpPr>
        <p:spPr>
          <a:xfrm>
            <a:off x="2407466" y="485979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2007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F956E-19BF-4D13-B966-EA3857DF2335}"/>
              </a:ext>
            </a:extLst>
          </p:cNvPr>
          <p:cNvSpPr txBox="1"/>
          <p:nvPr/>
        </p:nvSpPr>
        <p:spPr>
          <a:xfrm>
            <a:off x="8812699" y="482749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9E1C7-4F01-45C5-BCB6-47E0CA16CF6B}"/>
              </a:ext>
            </a:extLst>
          </p:cNvPr>
          <p:cNvSpPr txBox="1"/>
          <p:nvPr/>
        </p:nvSpPr>
        <p:spPr>
          <a:xfrm>
            <a:off x="177280" y="155819"/>
            <a:ext cx="922802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Move to Alaska?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984D1B-3183-4462-99E9-7A849FD01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" t="5874" r="7086" b="4748"/>
          <a:stretch/>
        </p:blipFill>
        <p:spPr>
          <a:xfrm>
            <a:off x="129130" y="1303223"/>
            <a:ext cx="6008915" cy="35259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5566FF-E2D0-40EF-B10B-6290BE2754FB}"/>
              </a:ext>
            </a:extLst>
          </p:cNvPr>
          <p:cNvSpPr txBox="1"/>
          <p:nvPr/>
        </p:nvSpPr>
        <p:spPr>
          <a:xfrm>
            <a:off x="702201" y="5323841"/>
            <a:ext cx="102600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Louisiana growth spurt as a result of Hurricane Katrina?</a:t>
            </a: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Texas average revenue finally catches on as it makes it way into the top 10 states with highest average sales/revenue. 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FCB2C0-ADE0-4B16-BF4B-9F1044FE50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0" t="5711" r="7105" b="5918"/>
          <a:stretch/>
        </p:blipFill>
        <p:spPr>
          <a:xfrm>
            <a:off x="6138045" y="1297934"/>
            <a:ext cx="5839689" cy="352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3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71788F-EA49-4FBF-9BD0-0E18CCE681A9}"/>
              </a:ext>
            </a:extLst>
          </p:cNvPr>
          <p:cNvSpPr txBox="1"/>
          <p:nvPr/>
        </p:nvSpPr>
        <p:spPr>
          <a:xfrm>
            <a:off x="844063" y="4817204"/>
            <a:ext cx="997514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There is still some disparity, but the “play ground” is levelling up.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F956E-19BF-4D13-B966-EA3857DF2335}"/>
              </a:ext>
            </a:extLst>
          </p:cNvPr>
          <p:cNvSpPr txBox="1"/>
          <p:nvPr/>
        </p:nvSpPr>
        <p:spPr>
          <a:xfrm>
            <a:off x="8736492" y="437048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9E1C7-4F01-45C5-BCB6-47E0CA16CF6B}"/>
              </a:ext>
            </a:extLst>
          </p:cNvPr>
          <p:cNvSpPr txBox="1"/>
          <p:nvPr/>
        </p:nvSpPr>
        <p:spPr>
          <a:xfrm>
            <a:off x="381590" y="272464"/>
            <a:ext cx="692315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Share of Wealth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1F66E-F10F-4638-9E3B-2A9125A6B7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6"/>
          <a:stretch/>
        </p:blipFill>
        <p:spPr>
          <a:xfrm>
            <a:off x="149513" y="1226571"/>
            <a:ext cx="5926229" cy="34569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597EB8-99D6-4C0D-8ACF-E658324E3F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8"/>
          <a:stretch/>
        </p:blipFill>
        <p:spPr>
          <a:xfrm>
            <a:off x="6075742" y="1201071"/>
            <a:ext cx="5926228" cy="34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2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</TotalTime>
  <Words>615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 OUTLOOK ON ECONOMIC INDICATORS IN THE UNITED STATES A Case Study of years 2007 &amp; 2012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Tolulope Olayemi</dc:creator>
  <cp:lastModifiedBy>Tolu Olayemi</cp:lastModifiedBy>
  <cp:revision>65</cp:revision>
  <dcterms:created xsi:type="dcterms:W3CDTF">2019-03-29T15:11:37Z</dcterms:created>
  <dcterms:modified xsi:type="dcterms:W3CDTF">2019-04-02T14:09:14Z</dcterms:modified>
</cp:coreProperties>
</file>