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CB"/>
    <a:srgbClr val="FF6F61"/>
    <a:srgbClr val="FFE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90C7-F5D5-1DA3-A417-64A7CD58F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CF782-7AED-0421-DB5E-788620205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F1FCB-8A6E-F6BB-C253-1932ACA4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A43A-EB52-41A2-B8C5-41068EA78336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2DA4B-8D7E-39AC-DF1E-835949A4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F58F2-33D9-249A-9521-EE6CC618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6FBF-7C13-43BD-8E57-16C9D48E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9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0C14-5872-E9B4-238D-C9F56D0C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C77B2-CD8D-7382-0F02-D78B64DC7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E15E6-E352-1F52-D679-A1F93F59C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A43A-EB52-41A2-B8C5-41068EA78336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82349-AA7B-AD73-4E2E-30A21D04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73BF3-D66A-8D9D-F67B-DCF57F6D2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6FBF-7C13-43BD-8E57-16C9D48E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7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86934-2150-AC2D-9B36-19E55DBF7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CC174-D4C8-4155-6CE0-BA9685451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17488-F289-7C07-98BC-CC32B1A2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A43A-EB52-41A2-B8C5-41068EA78336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FB4E-D063-B171-04DA-E161B076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EA387-778D-0B7F-96D7-863BAF18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6FBF-7C13-43BD-8E57-16C9D48E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5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62CF-115E-BCA1-473C-C3256A9F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98A36-75D7-2E88-0A0C-53593AFBC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3C875-6C35-FBDA-1994-E35FC781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A43A-EB52-41A2-B8C5-41068EA78336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BAB02-5DDA-FE42-74F2-3E641758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17E50-6EE5-3650-FC28-6C31DA03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6FBF-7C13-43BD-8E57-16C9D48E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5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42E5-82EA-7A51-1A62-665A498D0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9F3E3-2909-A935-A780-3CDA68F35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8B32E-6B3B-30E0-BD86-8B87868B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A43A-EB52-41A2-B8C5-41068EA78336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41A07-E47F-0246-205D-A39D77D3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964D8-5A68-9A6D-DB43-C4EC293C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6FBF-7C13-43BD-8E57-16C9D48E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6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C296-A36F-F07D-640E-849B76819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8134-E1FF-84F7-864B-AB810DDAF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33B1E-6177-C8C8-F87B-D62D2E5BD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2A1AA-DE8E-F3F1-EF22-FA67289D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A43A-EB52-41A2-B8C5-41068EA78336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61D75-7A95-144A-E4B8-7A3A5C8B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FB49A-1889-8835-7E62-6CF780D9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6FBF-7C13-43BD-8E57-16C9D48E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6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7B9C-DA9A-F2E0-043C-C4F25FA8A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CBC6E-FF5A-6ACF-5320-B7E2695A9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B9C17-50AE-807D-9071-69284047B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7FE5F-7822-D766-8EF3-F75ADA8EE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AFA37-54A8-839D-8C7E-8A984455F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5EF0F-F0B4-123C-E8C1-50C03493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A43A-EB52-41A2-B8C5-41068EA78336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DA0BE5-A39A-CF35-A0E0-F1B3455E8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2FE46-7F42-D4C6-A727-800B1C17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6FBF-7C13-43BD-8E57-16C9D48E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7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E4F5-9F79-534F-5C33-B717B3F6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F9E2B-CF58-8617-0A1D-27DD14C5D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A43A-EB52-41A2-B8C5-41068EA78336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7E497-3F9E-30AC-7737-FF3C95B3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8800B-B53F-94F5-F0F5-332EF7EB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6FBF-7C13-43BD-8E57-16C9D48E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0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5C2A24-E5D3-9C13-462C-95500B5F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A43A-EB52-41A2-B8C5-41068EA78336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343220-D7C5-482B-B351-AD44C0EB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A810-2208-888E-B10D-8194417F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6FBF-7C13-43BD-8E57-16C9D48E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9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7DD1-AB15-0601-1FAB-09C9B7E5B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30DF-FF03-C244-18BB-818CA66F0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D882B-9D73-0FEC-B643-63DE3284E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7E6ED-EE0F-666F-BE38-94677235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A43A-EB52-41A2-B8C5-41068EA78336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8864B-A011-A1B2-86B7-A5302954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06D95-D0B2-8739-E0F3-713E21A6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6FBF-7C13-43BD-8E57-16C9D48E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9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3D3C-0DFA-78EC-8789-12E3C158A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8EB7A1-2E3E-8CAB-BCBB-9B84F6B6A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FA9F6-C52E-7080-4975-DEFD3E8E4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4727D-7F55-5E67-807E-75E1819F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A43A-EB52-41A2-B8C5-41068EA78336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C64A6-398A-7FA3-9DC0-F988F0EE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029E9-75D3-0F9B-A2AD-3E02B1A0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6FBF-7C13-43BD-8E57-16C9D48E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2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F6617-7FE1-C7BC-E564-53F7EBCD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C5273-E382-B5E3-23E1-A5F19AF84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47BFC-E2D0-AFEA-6E92-2EB3A6BA4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7AA43A-EB52-41A2-B8C5-41068EA78336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47901-ED6A-EFBD-EC71-12039F279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89E1F-A469-3848-21AB-94A3CF5E3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716FBF-7C13-43BD-8E57-16C9D48E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2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7B63-BADD-D403-1375-C0C4B1FA7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FED3D-9FA0-86F7-A907-C89E49893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07DA87-C969-3CAB-E62A-FA5DA6124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11" y="469904"/>
            <a:ext cx="12192000" cy="60801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343344-8367-FE9A-5C1C-E4F57241C919}"/>
              </a:ext>
            </a:extLst>
          </p:cNvPr>
          <p:cNvSpPr/>
          <p:nvPr/>
        </p:nvSpPr>
        <p:spPr>
          <a:xfrm>
            <a:off x="191589" y="313509"/>
            <a:ext cx="836022" cy="808854"/>
          </a:xfrm>
          <a:prstGeom prst="rect">
            <a:avLst/>
          </a:prstGeom>
          <a:solidFill>
            <a:srgbClr val="FF6F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CB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13B189-A248-7DAA-5E42-130E73DC2D95}"/>
              </a:ext>
            </a:extLst>
          </p:cNvPr>
          <p:cNvSpPr/>
          <p:nvPr/>
        </p:nvSpPr>
        <p:spPr>
          <a:xfrm>
            <a:off x="191589" y="1274763"/>
            <a:ext cx="836022" cy="808854"/>
          </a:xfrm>
          <a:prstGeom prst="rect">
            <a:avLst/>
          </a:prstGeom>
          <a:solidFill>
            <a:srgbClr val="FFC0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0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Sheikh Meheraj Shopnil</dc:creator>
  <cp:lastModifiedBy>Sheikh Meheraj Shopnil</cp:lastModifiedBy>
  <cp:revision>1</cp:revision>
  <dcterms:created xsi:type="dcterms:W3CDTF">2025-02-18T22:26:08Z</dcterms:created>
  <dcterms:modified xsi:type="dcterms:W3CDTF">2025-02-18T23:21:42Z</dcterms:modified>
</cp:coreProperties>
</file>