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93" d="100"/>
          <a:sy n="93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2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3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705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748D-22DA-B5C2-E49F-63D05B70E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F13E4-D845-961E-B172-BB4255E60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Federico Tafur</a:t>
            </a:r>
          </a:p>
        </p:txBody>
      </p:sp>
      <p:pic>
        <p:nvPicPr>
          <p:cNvPr id="5" name="Picture 4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043EF39E-6A76-32B9-E470-25230805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11" y="1518865"/>
            <a:ext cx="5824733" cy="38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5296-C4AB-B696-BDC4-FDF8EE1A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Edge Computing? </a:t>
            </a:r>
          </a:p>
        </p:txBody>
      </p:sp>
      <p:pic>
        <p:nvPicPr>
          <p:cNvPr id="4" name="Picture 3" descr="A diagram of a cloud computing network&#10;&#10;Description automatically generated">
            <a:extLst>
              <a:ext uri="{FF2B5EF4-FFF2-40B4-BE49-F238E27FC236}">
                <a16:creationId xmlns:a16="http://schemas.microsoft.com/office/drawing/2014/main" id="{B6FD2650-876A-3556-C383-860085D9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044557"/>
            <a:ext cx="5108530" cy="4444605"/>
          </a:xfrm>
          <a:prstGeom prst="rect">
            <a:avLst/>
          </a:prstGeom>
        </p:spPr>
      </p:pic>
      <p:pic>
        <p:nvPicPr>
          <p:cNvPr id="6" name="Picture 5" descr="A person standing at a table with boxes&#10;&#10;Description automatically generated">
            <a:extLst>
              <a:ext uri="{FF2B5EF4-FFF2-40B4-BE49-F238E27FC236}">
                <a16:creationId xmlns:a16="http://schemas.microsoft.com/office/drawing/2014/main" id="{43E1AE68-4D87-5EFC-AD3C-ECC6F9D2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93" y="2484419"/>
            <a:ext cx="5283913" cy="35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E8C-AD0B-E93F-4373-98E5CEFA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and previous versions… </a:t>
            </a:r>
          </a:p>
        </p:txBody>
      </p:sp>
      <p:pic>
        <p:nvPicPr>
          <p:cNvPr id="5" name="Content Placeholder 4" descr="A diagram of data analysis&#10;&#10;Description automatically generated">
            <a:extLst>
              <a:ext uri="{FF2B5EF4-FFF2-40B4-BE49-F238E27FC236}">
                <a16:creationId xmlns:a16="http://schemas.microsoft.com/office/drawing/2014/main" id="{1303B9AC-1DB8-BEA0-74FD-4A8AC7A57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54" y="2113101"/>
            <a:ext cx="6677891" cy="4042743"/>
          </a:xfrm>
        </p:spPr>
      </p:pic>
    </p:spTree>
    <p:extLst>
      <p:ext uri="{BB962C8B-B14F-4D97-AF65-F5344CB8AC3E}">
        <p14:creationId xmlns:p14="http://schemas.microsoft.com/office/powerpoint/2010/main" val="5047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7F63-1463-D598-552B-1FA72DA8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 and how?</a:t>
            </a:r>
          </a:p>
        </p:txBody>
      </p:sp>
      <p:pic>
        <p:nvPicPr>
          <p:cNvPr id="6" name="Content Placeholder 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CAECC53-F886-84E2-F50C-21AFED878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83" y="601663"/>
            <a:ext cx="8608259" cy="4203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33623-6351-A93E-CAAB-4CDC2E198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1" y="5414696"/>
            <a:ext cx="5869987" cy="689515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- Process Locally					- Bandwidth Optimization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- Latency Reduction					- Decentralized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114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3E90-4CAB-9827-E298-E591B85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</a:t>
            </a:r>
            <a:r>
              <a:rPr lang="en-US" dirty="0" err="1"/>
              <a:t>useD</a:t>
            </a:r>
            <a:r>
              <a:rPr lang="en-US" dirty="0"/>
              <a:t> and why is it important?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6FD77-B0D6-8D71-E617-6BAB1C6D7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Autonomous Vehicles</a:t>
            </a:r>
          </a:p>
        </p:txBody>
      </p:sp>
      <p:pic>
        <p:nvPicPr>
          <p:cNvPr id="8" name="Content Placeholder 7" descr="A car driving on a highway&#10;&#10;Description automatically generated">
            <a:extLst>
              <a:ext uri="{FF2B5EF4-FFF2-40B4-BE49-F238E27FC236}">
                <a16:creationId xmlns:a16="http://schemas.microsoft.com/office/drawing/2014/main" id="{30992C3F-1F11-6E4E-2C54-03AA7C243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2109" y="2925763"/>
            <a:ext cx="4730569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3406-7CA6-DE58-AD24-0E39EB095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Smart Cities</a:t>
            </a:r>
          </a:p>
        </p:txBody>
      </p:sp>
      <p:pic>
        <p:nvPicPr>
          <p:cNvPr id="10" name="Content Placeholder 9" descr="A city with many lines and symbols&#10;&#10;Description automatically generated with medium confidence">
            <a:extLst>
              <a:ext uri="{FF2B5EF4-FFF2-40B4-BE49-F238E27FC236}">
                <a16:creationId xmlns:a16="http://schemas.microsoft.com/office/drawing/2014/main" id="{D4CCD4F1-0D26-68EA-9BD2-ECB78FE3B6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982307"/>
            <a:ext cx="5392737" cy="2822199"/>
          </a:xfrm>
        </p:spPr>
      </p:pic>
    </p:spTree>
    <p:extLst>
      <p:ext uri="{BB962C8B-B14F-4D97-AF65-F5344CB8AC3E}">
        <p14:creationId xmlns:p14="http://schemas.microsoft.com/office/powerpoint/2010/main" val="246154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F909-35E2-EA8A-4451-998FDB72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5" name="Content Placeholder 4" descr="A hand holding a transparent phone&#10;&#10;Description automatically generated">
            <a:extLst>
              <a:ext uri="{FF2B5EF4-FFF2-40B4-BE49-F238E27FC236}">
                <a16:creationId xmlns:a16="http://schemas.microsoft.com/office/drawing/2014/main" id="{A94F1BC4-43FC-0B6A-0A76-8E741494C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063" y="2181225"/>
            <a:ext cx="6387873" cy="3678238"/>
          </a:xfrm>
        </p:spPr>
      </p:pic>
    </p:spTree>
    <p:extLst>
      <p:ext uri="{BB962C8B-B14F-4D97-AF65-F5344CB8AC3E}">
        <p14:creationId xmlns:p14="http://schemas.microsoft.com/office/powerpoint/2010/main" val="33867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81E8-55A5-39AC-D375-E1C34640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08E6-BC3C-7C4E-F6E5-85D8E0E5A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10" name="Content Placeholder 9" descr="A lock on a circuit board&#10;&#10;Description automatically generated">
            <a:extLst>
              <a:ext uri="{FF2B5EF4-FFF2-40B4-BE49-F238E27FC236}">
                <a16:creationId xmlns:a16="http://schemas.microsoft.com/office/drawing/2014/main" id="{31C7BFF9-790A-3B42-53A5-94C302C4C4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769" y="2925763"/>
            <a:ext cx="4245249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8D961-181A-3B8A-C0BB-527169EBF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 Trends</a:t>
            </a:r>
          </a:p>
        </p:txBody>
      </p:sp>
      <p:pic>
        <p:nvPicPr>
          <p:cNvPr id="8" name="Content Placeholder 7" descr="A close-up of a 5g network&#10;&#10;Description automatically generated">
            <a:extLst>
              <a:ext uri="{FF2B5EF4-FFF2-40B4-BE49-F238E27FC236}">
                <a16:creationId xmlns:a16="http://schemas.microsoft.com/office/drawing/2014/main" id="{602405C7-1C9C-A21A-0838-8FB0A3406F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5462" y="2925763"/>
            <a:ext cx="5218288" cy="2935287"/>
          </a:xfrm>
        </p:spPr>
      </p:pic>
    </p:spTree>
    <p:extLst>
      <p:ext uri="{BB962C8B-B14F-4D97-AF65-F5344CB8AC3E}">
        <p14:creationId xmlns:p14="http://schemas.microsoft.com/office/powerpoint/2010/main" val="2747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45C3-0ABC-9751-C731-DDFC0BE0F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A person holding a tablet&#10;&#10;Description automatically generated">
            <a:extLst>
              <a:ext uri="{FF2B5EF4-FFF2-40B4-BE49-F238E27FC236}">
                <a16:creationId xmlns:a16="http://schemas.microsoft.com/office/drawing/2014/main" id="{2EA625A5-E997-49BF-EA43-E85AFFA2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91" y="3305175"/>
            <a:ext cx="5135418" cy="2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34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</TotalTime>
  <Words>65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Edge Computing</vt:lpstr>
      <vt:lpstr>What is Edge Computing? </vt:lpstr>
      <vt:lpstr>Brief History and previous versions… </vt:lpstr>
      <vt:lpstr>What does it do and how?</vt:lpstr>
      <vt:lpstr>How is it useD and why is it important? </vt:lpstr>
      <vt:lpstr>Impact</vt:lpstr>
      <vt:lpstr>Additional information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</dc:title>
  <dc:creator>Federico Tafur</dc:creator>
  <cp:lastModifiedBy>Federico Tafur</cp:lastModifiedBy>
  <cp:revision>1</cp:revision>
  <dcterms:created xsi:type="dcterms:W3CDTF">2024-01-12T16:40:14Z</dcterms:created>
  <dcterms:modified xsi:type="dcterms:W3CDTF">2024-01-12T17:20:13Z</dcterms:modified>
</cp:coreProperties>
</file>